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303" r:id="rId10"/>
    <p:sldId id="266" r:id="rId11"/>
    <p:sldId id="267" r:id="rId12"/>
    <p:sldId id="268" r:id="rId13"/>
    <p:sldId id="269" r:id="rId14"/>
    <p:sldId id="270" r:id="rId15"/>
    <p:sldId id="271" r:id="rId16"/>
    <p:sldId id="304" r:id="rId17"/>
    <p:sldId id="273" r:id="rId18"/>
    <p:sldId id="274" r:id="rId19"/>
    <p:sldId id="275" r:id="rId20"/>
    <p:sldId id="276" r:id="rId21"/>
    <p:sldId id="277" r:id="rId22"/>
    <p:sldId id="305" r:id="rId23"/>
    <p:sldId id="279" r:id="rId24"/>
    <p:sldId id="280" r:id="rId25"/>
    <p:sldId id="281" r:id="rId26"/>
    <p:sldId id="282" r:id="rId27"/>
    <p:sldId id="306" r:id="rId28"/>
    <p:sldId id="284" r:id="rId29"/>
    <p:sldId id="285" r:id="rId30"/>
    <p:sldId id="286" r:id="rId31"/>
    <p:sldId id="287" r:id="rId32"/>
    <p:sldId id="288" r:id="rId33"/>
    <p:sldId id="289" r:id="rId34"/>
    <p:sldId id="307" r:id="rId35"/>
    <p:sldId id="291" r:id="rId36"/>
    <p:sldId id="292" r:id="rId37"/>
    <p:sldId id="293" r:id="rId38"/>
    <p:sldId id="294" r:id="rId39"/>
    <p:sldId id="308" r:id="rId40"/>
    <p:sldId id="295" r:id="rId41"/>
    <p:sldId id="296" r:id="rId42"/>
    <p:sldId id="297" r:id="rId43"/>
    <p:sldId id="298" r:id="rId44"/>
    <p:sldId id="299" r:id="rId45"/>
    <p:sldId id="309" r:id="rId46"/>
    <p:sldId id="310" r:id="rId47"/>
    <p:sldId id="311" r:id="rId48"/>
    <p:sldId id="312" r:id="rId49"/>
    <p:sldId id="313" r:id="rId50"/>
    <p:sldId id="314" r:id="rId51"/>
  </p:sldIdLst>
  <p:sldSz cx="9144000" cy="6858000" type="screen4x3"/>
  <p:notesSz cx="6858000" cy="9144000"/>
  <p:custDataLst>
    <p:tags r:id="rId5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A63D1-08AC-4C0F-A439-BF8AD3EFC6C9}" v="582" dt="2025-12-07T18:46:10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147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undo custSel addSld delSld modSld">
      <pc:chgData name="Fatih Serbest" userId="1ef1129c4ea1bb02" providerId="LiveId" clId="{DACE2B23-91CF-4D3C-A151-DDF2A3A194AE}" dt="2025-12-07T18:46:10.736" v="2365" actId="27636"/>
      <pc:docMkLst>
        <pc:docMk/>
      </pc:docMkLst>
      <pc:sldChg chg="addSp modSp mod setBg addAnim">
        <pc:chgData name="Fatih Serbest" userId="1ef1129c4ea1bb02" providerId="LiveId" clId="{DACE2B23-91CF-4D3C-A151-DDF2A3A194AE}" dt="2025-12-07T17:17:36.956" v="2"/>
        <pc:sldMkLst>
          <pc:docMk/>
          <pc:sldMk cId="0" sldId="256"/>
        </pc:sldMkLst>
        <pc:spChg chg="mo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8" creationId="{FFD48BC7-DC40-47DE-87EE-9F4B6ECB9ABB}"/>
          </ac:spMkLst>
        </pc:spChg>
        <pc:spChg chg="ad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10" creationId="{E502BBC7-2C76-46F3-BC24-5985BC13DB88}"/>
          </ac:spMkLst>
        </pc:spChg>
        <pc:spChg chg="ad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12" creationId="{C7F28D52-2A5F-4D23-81AE-7CB8B591C7AF}"/>
          </ac:spMkLst>
        </pc:spChg>
        <pc:spChg chg="add">
          <ac:chgData name="Fatih Serbest" userId="1ef1129c4ea1bb02" providerId="LiveId" clId="{DACE2B23-91CF-4D3C-A151-DDF2A3A194AE}" dt="2025-12-07T17:17:36.954" v="0" actId="26606"/>
          <ac:spMkLst>
            <pc:docMk/>
            <pc:sldMk cId="0" sldId="256"/>
            <ac:spMk id="14" creationId="{3629484E-3792-4B3D-89AD-7C8A1ED0E0D4}"/>
          </ac:spMkLst>
        </pc:spChg>
      </pc:sldChg>
      <pc:sldChg chg="addSp modSp mod setBg">
        <pc:chgData name="Fatih Serbest" userId="1ef1129c4ea1bb02" providerId="LiveId" clId="{DACE2B23-91CF-4D3C-A151-DDF2A3A194AE}" dt="2025-12-07T17:22:31.686" v="276" actId="255"/>
        <pc:sldMkLst>
          <pc:docMk/>
          <pc:sldMk cId="0" sldId="257"/>
        </pc:sldMkLst>
        <pc:spChg chg="mod">
          <ac:chgData name="Fatih Serbest" userId="1ef1129c4ea1bb02" providerId="LiveId" clId="{DACE2B23-91CF-4D3C-A151-DDF2A3A194AE}" dt="2025-12-07T17:17:49.452" v="3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2:31.686" v="276" actId="255"/>
          <ac:spMkLst>
            <pc:docMk/>
            <pc:sldMk cId="0" sldId="25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17:49.452" v="3" actId="26606"/>
          <ac:spMkLst>
            <pc:docMk/>
            <pc:sldMk cId="0" sldId="25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17:49.452" v="3" actId="26606"/>
          <ac:spMkLst>
            <pc:docMk/>
            <pc:sldMk cId="0" sldId="25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17:49.452" v="3" actId="26606"/>
          <ac:spMkLst>
            <pc:docMk/>
            <pc:sldMk cId="0" sldId="25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17:49.452" v="3" actId="26606"/>
          <ac:spMkLst>
            <pc:docMk/>
            <pc:sldMk cId="0" sldId="257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22:23.932" v="275" actId="255"/>
        <pc:sldMkLst>
          <pc:docMk/>
          <pc:sldMk cId="0" sldId="258"/>
        </pc:sldMkLst>
        <pc:spChg chg="mod">
          <ac:chgData name="Fatih Serbest" userId="1ef1129c4ea1bb02" providerId="LiveId" clId="{DACE2B23-91CF-4D3C-A151-DDF2A3A194AE}" dt="2025-12-07T17:18:51.572" v="168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2:23.932" v="275" actId="255"/>
          <ac:spMkLst>
            <pc:docMk/>
            <pc:sldMk cId="0" sldId="25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18:51.572" v="168" actId="26606"/>
          <ac:spMkLst>
            <pc:docMk/>
            <pc:sldMk cId="0" sldId="25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18:51.572" v="168" actId="26606"/>
          <ac:spMkLst>
            <pc:docMk/>
            <pc:sldMk cId="0" sldId="25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18:51.572" v="168" actId="26606"/>
          <ac:spMkLst>
            <pc:docMk/>
            <pc:sldMk cId="0" sldId="25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18:51.572" v="168" actId="26606"/>
          <ac:spMkLst>
            <pc:docMk/>
            <pc:sldMk cId="0" sldId="258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19:18.402" v="188" actId="47"/>
        <pc:sldMkLst>
          <pc:docMk/>
          <pc:sldMk cId="0" sldId="259"/>
        </pc:sldMkLst>
        <pc:spChg chg="mod">
          <ac:chgData name="Fatih Serbest" userId="1ef1129c4ea1bb02" providerId="LiveId" clId="{DACE2B23-91CF-4D3C-A151-DDF2A3A194AE}" dt="2025-12-07T17:18:20.934" v="94" actId="27636"/>
          <ac:spMkLst>
            <pc:docMk/>
            <pc:sldMk cId="0" sldId="259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7:22:17.642" v="274" actId="255"/>
        <pc:sldMkLst>
          <pc:docMk/>
          <pc:sldMk cId="0" sldId="260"/>
        </pc:sldMkLst>
        <pc:spChg chg="mod">
          <ac:chgData name="Fatih Serbest" userId="1ef1129c4ea1bb02" providerId="LiveId" clId="{DACE2B23-91CF-4D3C-A151-DDF2A3A194AE}" dt="2025-12-07T17:19:28.240" v="194" actId="113"/>
          <ac:spMkLst>
            <pc:docMk/>
            <pc:sldMk cId="0" sldId="26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2:17.642" v="274" actId="255"/>
          <ac:spMkLst>
            <pc:docMk/>
            <pc:sldMk cId="0" sldId="26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19:21.731" v="189" actId="26606"/>
          <ac:spMkLst>
            <pc:docMk/>
            <pc:sldMk cId="0" sldId="260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19:21.731" v="189" actId="26606"/>
          <ac:spMkLst>
            <pc:docMk/>
            <pc:sldMk cId="0" sldId="260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19:21.731" v="189" actId="26606"/>
          <ac:spMkLst>
            <pc:docMk/>
            <pc:sldMk cId="0" sldId="260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19:21.731" v="189" actId="26606"/>
          <ac:spMkLst>
            <pc:docMk/>
            <pc:sldMk cId="0" sldId="260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22:05.239" v="272" actId="255"/>
        <pc:sldMkLst>
          <pc:docMk/>
          <pc:sldMk cId="0" sldId="261"/>
        </pc:sldMkLst>
        <pc:spChg chg="mod">
          <ac:chgData name="Fatih Serbest" userId="1ef1129c4ea1bb02" providerId="LiveId" clId="{DACE2B23-91CF-4D3C-A151-DDF2A3A194AE}" dt="2025-12-07T17:20:40.768" v="235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2:05.239" v="272" actId="255"/>
          <ac:spMkLst>
            <pc:docMk/>
            <pc:sldMk cId="0" sldId="26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20:40.768" v="235" actId="26606"/>
          <ac:spMkLst>
            <pc:docMk/>
            <pc:sldMk cId="0" sldId="26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20:40.768" v="235" actId="26606"/>
          <ac:spMkLst>
            <pc:docMk/>
            <pc:sldMk cId="0" sldId="26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20:40.768" v="235" actId="26606"/>
          <ac:spMkLst>
            <pc:docMk/>
            <pc:sldMk cId="0" sldId="26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20:40.768" v="235" actId="26606"/>
          <ac:spMkLst>
            <pc:docMk/>
            <pc:sldMk cId="0" sldId="261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21:41.617" v="271" actId="14100"/>
        <pc:sldMkLst>
          <pc:docMk/>
          <pc:sldMk cId="0" sldId="262"/>
        </pc:sldMkLst>
        <pc:spChg chg="mod">
          <ac:chgData name="Fatih Serbest" userId="1ef1129c4ea1bb02" providerId="LiveId" clId="{DACE2B23-91CF-4D3C-A151-DDF2A3A194AE}" dt="2025-12-07T17:20:47.491" v="236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1:41.617" v="271" actId="14100"/>
          <ac:spMkLst>
            <pc:docMk/>
            <pc:sldMk cId="0" sldId="26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20:47.491" v="236" actId="26606"/>
          <ac:spMkLst>
            <pc:docMk/>
            <pc:sldMk cId="0" sldId="262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20:47.491" v="236" actId="26606"/>
          <ac:spMkLst>
            <pc:docMk/>
            <pc:sldMk cId="0" sldId="262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20:47.491" v="236" actId="26606"/>
          <ac:spMkLst>
            <pc:docMk/>
            <pc:sldMk cId="0" sldId="262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20:47.491" v="236" actId="26606"/>
          <ac:spMkLst>
            <pc:docMk/>
            <pc:sldMk cId="0" sldId="262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23:47.889" v="317" actId="14100"/>
        <pc:sldMkLst>
          <pc:docMk/>
          <pc:sldMk cId="0" sldId="263"/>
        </pc:sldMkLst>
        <pc:spChg chg="mod">
          <ac:chgData name="Fatih Serbest" userId="1ef1129c4ea1bb02" providerId="LiveId" clId="{DACE2B23-91CF-4D3C-A151-DDF2A3A194AE}" dt="2025-12-07T17:22:42.825" v="277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3:47.889" v="317" actId="14100"/>
          <ac:spMkLst>
            <pc:docMk/>
            <pc:sldMk cId="0" sldId="26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22:42.825" v="277" actId="26606"/>
          <ac:spMkLst>
            <pc:docMk/>
            <pc:sldMk cId="0" sldId="263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22:42.825" v="277" actId="26606"/>
          <ac:spMkLst>
            <pc:docMk/>
            <pc:sldMk cId="0" sldId="263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22:42.825" v="277" actId="26606"/>
          <ac:spMkLst>
            <pc:docMk/>
            <pc:sldMk cId="0" sldId="263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22:42.825" v="277" actId="26606"/>
          <ac:spMkLst>
            <pc:docMk/>
            <pc:sldMk cId="0" sldId="263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24:24.414" v="344" actId="255"/>
        <pc:sldMkLst>
          <pc:docMk/>
          <pc:sldMk cId="0" sldId="264"/>
        </pc:sldMkLst>
        <pc:spChg chg="mod">
          <ac:chgData name="Fatih Serbest" userId="1ef1129c4ea1bb02" providerId="LiveId" clId="{DACE2B23-91CF-4D3C-A151-DDF2A3A194AE}" dt="2025-12-07T17:23:52.884" v="318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24:24.414" v="344" actId="255"/>
          <ac:spMkLst>
            <pc:docMk/>
            <pc:sldMk cId="0" sldId="26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23:52.884" v="318" actId="26606"/>
          <ac:spMkLst>
            <pc:docMk/>
            <pc:sldMk cId="0" sldId="26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23:52.884" v="318" actId="26606"/>
          <ac:spMkLst>
            <pc:docMk/>
            <pc:sldMk cId="0" sldId="26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23:52.884" v="318" actId="26606"/>
          <ac:spMkLst>
            <pc:docMk/>
            <pc:sldMk cId="0" sldId="26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23:52.884" v="318" actId="26606"/>
          <ac:spMkLst>
            <pc:docMk/>
            <pc:sldMk cId="0" sldId="264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30:01.548" v="397" actId="47"/>
        <pc:sldMkLst>
          <pc:docMk/>
          <pc:sldMk cId="0" sldId="265"/>
        </pc:sldMkLst>
        <pc:spChg chg="mod">
          <ac:chgData name="Fatih Serbest" userId="1ef1129c4ea1bb02" providerId="LiveId" clId="{DACE2B23-91CF-4D3C-A151-DDF2A3A194AE}" dt="2025-12-07T17:18:21.170" v="103" actId="27636"/>
          <ac:spMkLst>
            <pc:docMk/>
            <pc:sldMk cId="0" sldId="265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7:31:03.331" v="429" actId="20577"/>
        <pc:sldMkLst>
          <pc:docMk/>
          <pc:sldMk cId="0" sldId="266"/>
        </pc:sldMkLst>
        <pc:spChg chg="mod">
          <ac:chgData name="Fatih Serbest" userId="1ef1129c4ea1bb02" providerId="LiveId" clId="{DACE2B23-91CF-4D3C-A151-DDF2A3A194AE}" dt="2025-12-07T17:30:08.071" v="398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31:03.331" v="429" actId="20577"/>
          <ac:spMkLst>
            <pc:docMk/>
            <pc:sldMk cId="0" sldId="26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30:08.071" v="398" actId="26606"/>
          <ac:spMkLst>
            <pc:docMk/>
            <pc:sldMk cId="0" sldId="26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30:08.071" v="398" actId="26606"/>
          <ac:spMkLst>
            <pc:docMk/>
            <pc:sldMk cId="0" sldId="26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30:08.071" v="398" actId="26606"/>
          <ac:spMkLst>
            <pc:docMk/>
            <pc:sldMk cId="0" sldId="26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30:08.071" v="398" actId="26606"/>
          <ac:spMkLst>
            <pc:docMk/>
            <pc:sldMk cId="0" sldId="266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33:19.347" v="462" actId="14100"/>
        <pc:sldMkLst>
          <pc:docMk/>
          <pc:sldMk cId="0" sldId="267"/>
        </pc:sldMkLst>
        <pc:spChg chg="mod">
          <ac:chgData name="Fatih Serbest" userId="1ef1129c4ea1bb02" providerId="LiveId" clId="{DACE2B23-91CF-4D3C-A151-DDF2A3A194AE}" dt="2025-12-07T17:31:32.368" v="430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33:19.347" v="462" actId="14100"/>
          <ac:spMkLst>
            <pc:docMk/>
            <pc:sldMk cId="0" sldId="26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31:32.368" v="430" actId="26606"/>
          <ac:spMkLst>
            <pc:docMk/>
            <pc:sldMk cId="0" sldId="26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31:32.368" v="430" actId="26606"/>
          <ac:spMkLst>
            <pc:docMk/>
            <pc:sldMk cId="0" sldId="26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31:32.368" v="430" actId="26606"/>
          <ac:spMkLst>
            <pc:docMk/>
            <pc:sldMk cId="0" sldId="26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31:32.368" v="430" actId="26606"/>
          <ac:spMkLst>
            <pc:docMk/>
            <pc:sldMk cId="0" sldId="267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35:57.535" v="536" actId="13900"/>
        <pc:sldMkLst>
          <pc:docMk/>
          <pc:sldMk cId="0" sldId="268"/>
        </pc:sldMkLst>
        <pc:spChg chg="mod">
          <ac:chgData name="Fatih Serbest" userId="1ef1129c4ea1bb02" providerId="LiveId" clId="{DACE2B23-91CF-4D3C-A151-DDF2A3A194AE}" dt="2025-12-07T17:35:22.470" v="526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35:57.535" v="536" actId="13900"/>
          <ac:spMkLst>
            <pc:docMk/>
            <pc:sldMk cId="0" sldId="26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35:22.470" v="526" actId="26606"/>
          <ac:spMkLst>
            <pc:docMk/>
            <pc:sldMk cId="0" sldId="26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35:22.470" v="526" actId="26606"/>
          <ac:spMkLst>
            <pc:docMk/>
            <pc:sldMk cId="0" sldId="26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35:22.470" v="526" actId="26606"/>
          <ac:spMkLst>
            <pc:docMk/>
            <pc:sldMk cId="0" sldId="26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35:22.470" v="526" actId="26606"/>
          <ac:spMkLst>
            <pc:docMk/>
            <pc:sldMk cId="0" sldId="268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38:33.234" v="581" actId="14100"/>
        <pc:sldMkLst>
          <pc:docMk/>
          <pc:sldMk cId="0" sldId="269"/>
        </pc:sldMkLst>
        <pc:spChg chg="mod">
          <ac:chgData name="Fatih Serbest" userId="1ef1129c4ea1bb02" providerId="LiveId" clId="{DACE2B23-91CF-4D3C-A151-DDF2A3A194AE}" dt="2025-12-07T17:37:36.238" v="537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38:33.234" v="581" actId="14100"/>
          <ac:spMkLst>
            <pc:docMk/>
            <pc:sldMk cId="0" sldId="26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37:36.238" v="537" actId="26606"/>
          <ac:spMkLst>
            <pc:docMk/>
            <pc:sldMk cId="0" sldId="26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37:36.238" v="537" actId="26606"/>
          <ac:spMkLst>
            <pc:docMk/>
            <pc:sldMk cId="0" sldId="26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37:36.238" v="537" actId="26606"/>
          <ac:spMkLst>
            <pc:docMk/>
            <pc:sldMk cId="0" sldId="26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37:36.238" v="537" actId="26606"/>
          <ac:spMkLst>
            <pc:docMk/>
            <pc:sldMk cId="0" sldId="269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40:38.235" v="628" actId="13900"/>
        <pc:sldMkLst>
          <pc:docMk/>
          <pc:sldMk cId="0" sldId="270"/>
        </pc:sldMkLst>
        <pc:spChg chg="mod">
          <ac:chgData name="Fatih Serbest" userId="1ef1129c4ea1bb02" providerId="LiveId" clId="{DACE2B23-91CF-4D3C-A151-DDF2A3A194AE}" dt="2025-12-07T17:38:37.978" v="582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40:38.235" v="628" actId="13900"/>
          <ac:spMkLst>
            <pc:docMk/>
            <pc:sldMk cId="0" sldId="27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38:37.978" v="582" actId="26606"/>
          <ac:spMkLst>
            <pc:docMk/>
            <pc:sldMk cId="0" sldId="270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38:37.978" v="582" actId="26606"/>
          <ac:spMkLst>
            <pc:docMk/>
            <pc:sldMk cId="0" sldId="270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38:37.978" v="582" actId="26606"/>
          <ac:spMkLst>
            <pc:docMk/>
            <pc:sldMk cId="0" sldId="270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38:37.978" v="582" actId="26606"/>
          <ac:spMkLst>
            <pc:docMk/>
            <pc:sldMk cId="0" sldId="270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42:47.599" v="668" actId="13900"/>
        <pc:sldMkLst>
          <pc:docMk/>
          <pc:sldMk cId="0" sldId="271"/>
        </pc:sldMkLst>
        <pc:spChg chg="mod">
          <ac:chgData name="Fatih Serbest" userId="1ef1129c4ea1bb02" providerId="LiveId" clId="{DACE2B23-91CF-4D3C-A151-DDF2A3A194AE}" dt="2025-12-07T17:41:38.078" v="629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42:47.599" v="668" actId="13900"/>
          <ac:spMkLst>
            <pc:docMk/>
            <pc:sldMk cId="0" sldId="27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41:38.078" v="629" actId="26606"/>
          <ac:spMkLst>
            <pc:docMk/>
            <pc:sldMk cId="0" sldId="27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41:38.078" v="629" actId="26606"/>
          <ac:spMkLst>
            <pc:docMk/>
            <pc:sldMk cId="0" sldId="27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41:38.078" v="629" actId="26606"/>
          <ac:spMkLst>
            <pc:docMk/>
            <pc:sldMk cId="0" sldId="27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41:38.078" v="629" actId="26606"/>
          <ac:spMkLst>
            <pc:docMk/>
            <pc:sldMk cId="0" sldId="271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42:56.607" v="721" actId="47"/>
        <pc:sldMkLst>
          <pc:docMk/>
          <pc:sldMk cId="0" sldId="272"/>
        </pc:sldMkLst>
        <pc:spChg chg="mod">
          <ac:chgData name="Fatih Serbest" userId="1ef1129c4ea1bb02" providerId="LiveId" clId="{DACE2B23-91CF-4D3C-A151-DDF2A3A194AE}" dt="2025-12-07T17:18:21.345" v="114" actId="27636"/>
          <ac:spMkLst>
            <pc:docMk/>
            <pc:sldMk cId="0" sldId="27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18:21.345" v="113" actId="27636"/>
          <ac:spMkLst>
            <pc:docMk/>
            <pc:sldMk cId="0" sldId="272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7:44:23.962" v="770" actId="20577"/>
        <pc:sldMkLst>
          <pc:docMk/>
          <pc:sldMk cId="0" sldId="273"/>
        </pc:sldMkLst>
        <pc:spChg chg="mod">
          <ac:chgData name="Fatih Serbest" userId="1ef1129c4ea1bb02" providerId="LiveId" clId="{DACE2B23-91CF-4D3C-A151-DDF2A3A194AE}" dt="2025-12-07T17:43:11.712" v="734" actId="26606"/>
          <ac:spMkLst>
            <pc:docMk/>
            <pc:sldMk cId="0" sldId="27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44:23.962" v="770" actId="20577"/>
          <ac:spMkLst>
            <pc:docMk/>
            <pc:sldMk cId="0" sldId="27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43:11.712" v="734" actId="26606"/>
          <ac:spMkLst>
            <pc:docMk/>
            <pc:sldMk cId="0" sldId="273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43:11.712" v="734" actId="26606"/>
          <ac:spMkLst>
            <pc:docMk/>
            <pc:sldMk cId="0" sldId="273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43:11.712" v="734" actId="26606"/>
          <ac:spMkLst>
            <pc:docMk/>
            <pc:sldMk cId="0" sldId="273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43:11.712" v="734" actId="26606"/>
          <ac:spMkLst>
            <pc:docMk/>
            <pc:sldMk cId="0" sldId="273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47:44.870" v="814" actId="255"/>
        <pc:sldMkLst>
          <pc:docMk/>
          <pc:sldMk cId="0" sldId="274"/>
        </pc:sldMkLst>
        <pc:spChg chg="mod">
          <ac:chgData name="Fatih Serbest" userId="1ef1129c4ea1bb02" providerId="LiveId" clId="{DACE2B23-91CF-4D3C-A151-DDF2A3A194AE}" dt="2025-12-07T17:46:28.215" v="775" actId="113"/>
          <ac:spMkLst>
            <pc:docMk/>
            <pc:sldMk cId="0" sldId="27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47:44.870" v="814" actId="255"/>
          <ac:spMkLst>
            <pc:docMk/>
            <pc:sldMk cId="0" sldId="27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46:18.400" v="771" actId="26606"/>
          <ac:spMkLst>
            <pc:docMk/>
            <pc:sldMk cId="0" sldId="27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46:18.400" v="771" actId="26606"/>
          <ac:spMkLst>
            <pc:docMk/>
            <pc:sldMk cId="0" sldId="27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46:18.400" v="771" actId="26606"/>
          <ac:spMkLst>
            <pc:docMk/>
            <pc:sldMk cId="0" sldId="27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46:18.400" v="771" actId="26606"/>
          <ac:spMkLst>
            <pc:docMk/>
            <pc:sldMk cId="0" sldId="274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48:45.129" v="844" actId="113"/>
        <pc:sldMkLst>
          <pc:docMk/>
          <pc:sldMk cId="0" sldId="275"/>
        </pc:sldMkLst>
        <pc:spChg chg="mod">
          <ac:chgData name="Fatih Serbest" userId="1ef1129c4ea1bb02" providerId="LiveId" clId="{DACE2B23-91CF-4D3C-A151-DDF2A3A194AE}" dt="2025-12-07T17:48:45.129" v="844" actId="113"/>
          <ac:spMkLst>
            <pc:docMk/>
            <pc:sldMk cId="0" sldId="27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48:38.288" v="843" actId="255"/>
          <ac:spMkLst>
            <pc:docMk/>
            <pc:sldMk cId="0" sldId="27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47:53.328" v="815" actId="26606"/>
          <ac:spMkLst>
            <pc:docMk/>
            <pc:sldMk cId="0" sldId="27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47:53.328" v="815" actId="26606"/>
          <ac:spMkLst>
            <pc:docMk/>
            <pc:sldMk cId="0" sldId="27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47:53.328" v="815" actId="26606"/>
          <ac:spMkLst>
            <pc:docMk/>
            <pc:sldMk cId="0" sldId="27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47:53.328" v="815" actId="26606"/>
          <ac:spMkLst>
            <pc:docMk/>
            <pc:sldMk cId="0" sldId="275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50:36.991" v="882" actId="13900"/>
        <pc:sldMkLst>
          <pc:docMk/>
          <pc:sldMk cId="0" sldId="276"/>
        </pc:sldMkLst>
        <pc:spChg chg="mod">
          <ac:chgData name="Fatih Serbest" userId="1ef1129c4ea1bb02" providerId="LiveId" clId="{DACE2B23-91CF-4D3C-A151-DDF2A3A194AE}" dt="2025-12-07T17:48:56.780" v="845" actId="26606"/>
          <ac:spMkLst>
            <pc:docMk/>
            <pc:sldMk cId="0" sldId="27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50:36.991" v="882" actId="13900"/>
          <ac:spMkLst>
            <pc:docMk/>
            <pc:sldMk cId="0" sldId="27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48:56.780" v="845" actId="26606"/>
          <ac:spMkLst>
            <pc:docMk/>
            <pc:sldMk cId="0" sldId="27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48:56.780" v="845" actId="26606"/>
          <ac:spMkLst>
            <pc:docMk/>
            <pc:sldMk cId="0" sldId="27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48:56.780" v="845" actId="26606"/>
          <ac:spMkLst>
            <pc:docMk/>
            <pc:sldMk cId="0" sldId="27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48:56.780" v="845" actId="26606"/>
          <ac:spMkLst>
            <pc:docMk/>
            <pc:sldMk cId="0" sldId="276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7:52:51.831" v="951" actId="113"/>
        <pc:sldMkLst>
          <pc:docMk/>
          <pc:sldMk cId="0" sldId="277"/>
        </pc:sldMkLst>
        <pc:spChg chg="mod">
          <ac:chgData name="Fatih Serbest" userId="1ef1129c4ea1bb02" providerId="LiveId" clId="{DACE2B23-91CF-4D3C-A151-DDF2A3A194AE}" dt="2025-12-07T17:52:39.625" v="949" actId="113"/>
          <ac:spMkLst>
            <pc:docMk/>
            <pc:sldMk cId="0" sldId="27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52:51.831" v="951" actId="113"/>
          <ac:spMkLst>
            <pc:docMk/>
            <pc:sldMk cId="0" sldId="27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50:47.334" v="883" actId="26606"/>
          <ac:spMkLst>
            <pc:docMk/>
            <pc:sldMk cId="0" sldId="27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50:47.334" v="883" actId="26606"/>
          <ac:spMkLst>
            <pc:docMk/>
            <pc:sldMk cId="0" sldId="27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50:47.334" v="883" actId="26606"/>
          <ac:spMkLst>
            <pc:docMk/>
            <pc:sldMk cId="0" sldId="27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50:47.334" v="883" actId="26606"/>
          <ac:spMkLst>
            <pc:docMk/>
            <pc:sldMk cId="0" sldId="277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7:53:05.986" v="1004" actId="47"/>
        <pc:sldMkLst>
          <pc:docMk/>
          <pc:sldMk cId="0" sldId="278"/>
        </pc:sldMkLst>
        <pc:spChg chg="mod">
          <ac:chgData name="Fatih Serbest" userId="1ef1129c4ea1bb02" providerId="LiveId" clId="{DACE2B23-91CF-4D3C-A151-DDF2A3A194AE}" dt="2025-12-07T17:18:21.464" v="124" actId="27636"/>
          <ac:spMkLst>
            <pc:docMk/>
            <pc:sldMk cId="0" sldId="278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8:00:27.886" v="1044" actId="14100"/>
        <pc:sldMkLst>
          <pc:docMk/>
          <pc:sldMk cId="0" sldId="279"/>
        </pc:sldMkLst>
        <pc:spChg chg="mod">
          <ac:chgData name="Fatih Serbest" userId="1ef1129c4ea1bb02" providerId="LiveId" clId="{DACE2B23-91CF-4D3C-A151-DDF2A3A194AE}" dt="2025-12-07T17:53:10.459" v="1005" actId="26606"/>
          <ac:spMkLst>
            <pc:docMk/>
            <pc:sldMk cId="0" sldId="27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0:27.886" v="1044" actId="14100"/>
          <ac:spMkLst>
            <pc:docMk/>
            <pc:sldMk cId="0" sldId="27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7:53:10.459" v="1005" actId="26606"/>
          <ac:spMkLst>
            <pc:docMk/>
            <pc:sldMk cId="0" sldId="27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7:53:10.459" v="1005" actId="26606"/>
          <ac:spMkLst>
            <pc:docMk/>
            <pc:sldMk cId="0" sldId="27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7:53:10.459" v="1005" actId="26606"/>
          <ac:spMkLst>
            <pc:docMk/>
            <pc:sldMk cId="0" sldId="27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7:53:10.459" v="1005" actId="26606"/>
          <ac:spMkLst>
            <pc:docMk/>
            <pc:sldMk cId="0" sldId="279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01:49.751" v="1088" actId="113"/>
        <pc:sldMkLst>
          <pc:docMk/>
          <pc:sldMk cId="0" sldId="280"/>
        </pc:sldMkLst>
        <pc:spChg chg="mod">
          <ac:chgData name="Fatih Serbest" userId="1ef1129c4ea1bb02" providerId="LiveId" clId="{DACE2B23-91CF-4D3C-A151-DDF2A3A194AE}" dt="2025-12-07T18:00:35.627" v="1045" actId="26606"/>
          <ac:spMkLst>
            <pc:docMk/>
            <pc:sldMk cId="0" sldId="28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1:49.751" v="1088" actId="113"/>
          <ac:spMkLst>
            <pc:docMk/>
            <pc:sldMk cId="0" sldId="28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0:35.627" v="1045" actId="26606"/>
          <ac:spMkLst>
            <pc:docMk/>
            <pc:sldMk cId="0" sldId="280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0:35.627" v="1045" actId="26606"/>
          <ac:spMkLst>
            <pc:docMk/>
            <pc:sldMk cId="0" sldId="280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0:35.627" v="1045" actId="26606"/>
          <ac:spMkLst>
            <pc:docMk/>
            <pc:sldMk cId="0" sldId="280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0:35.627" v="1045" actId="26606"/>
          <ac:spMkLst>
            <pc:docMk/>
            <pc:sldMk cId="0" sldId="280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03:33.616" v="1129" actId="255"/>
        <pc:sldMkLst>
          <pc:docMk/>
          <pc:sldMk cId="0" sldId="281"/>
        </pc:sldMkLst>
        <pc:spChg chg="mod">
          <ac:chgData name="Fatih Serbest" userId="1ef1129c4ea1bb02" providerId="LiveId" clId="{DACE2B23-91CF-4D3C-A151-DDF2A3A194AE}" dt="2025-12-07T18:02:39.270" v="1089" actId="26606"/>
          <ac:spMkLst>
            <pc:docMk/>
            <pc:sldMk cId="0" sldId="28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3:33.616" v="1129" actId="255"/>
          <ac:spMkLst>
            <pc:docMk/>
            <pc:sldMk cId="0" sldId="28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2:39.270" v="1089" actId="26606"/>
          <ac:spMkLst>
            <pc:docMk/>
            <pc:sldMk cId="0" sldId="28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2:39.270" v="1089" actId="26606"/>
          <ac:spMkLst>
            <pc:docMk/>
            <pc:sldMk cId="0" sldId="28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2:39.270" v="1089" actId="26606"/>
          <ac:spMkLst>
            <pc:docMk/>
            <pc:sldMk cId="0" sldId="28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2:39.270" v="1089" actId="26606"/>
          <ac:spMkLst>
            <pc:docMk/>
            <pc:sldMk cId="0" sldId="281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05:15.608" v="1175" actId="14100"/>
        <pc:sldMkLst>
          <pc:docMk/>
          <pc:sldMk cId="0" sldId="282"/>
        </pc:sldMkLst>
        <pc:spChg chg="mod">
          <ac:chgData name="Fatih Serbest" userId="1ef1129c4ea1bb02" providerId="LiveId" clId="{DACE2B23-91CF-4D3C-A151-DDF2A3A194AE}" dt="2025-12-07T18:03:50.418" v="1130" actId="26606"/>
          <ac:spMkLst>
            <pc:docMk/>
            <pc:sldMk cId="0" sldId="28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5:15.608" v="1175" actId="14100"/>
          <ac:spMkLst>
            <pc:docMk/>
            <pc:sldMk cId="0" sldId="28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3:50.418" v="1130" actId="26606"/>
          <ac:spMkLst>
            <pc:docMk/>
            <pc:sldMk cId="0" sldId="282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3:50.418" v="1130" actId="26606"/>
          <ac:spMkLst>
            <pc:docMk/>
            <pc:sldMk cId="0" sldId="282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3:50.418" v="1130" actId="26606"/>
          <ac:spMkLst>
            <pc:docMk/>
            <pc:sldMk cId="0" sldId="282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3:50.418" v="1130" actId="26606"/>
          <ac:spMkLst>
            <pc:docMk/>
            <pc:sldMk cId="0" sldId="282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8:05:24.634" v="1228" actId="47"/>
        <pc:sldMkLst>
          <pc:docMk/>
          <pc:sldMk cId="0" sldId="283"/>
        </pc:sldMkLst>
        <pc:spChg chg="mod">
          <ac:chgData name="Fatih Serbest" userId="1ef1129c4ea1bb02" providerId="LiveId" clId="{DACE2B23-91CF-4D3C-A151-DDF2A3A194AE}" dt="2025-12-07T17:18:21.602" v="131" actId="27636"/>
          <ac:spMkLst>
            <pc:docMk/>
            <pc:sldMk cId="0" sldId="28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18:21.616" v="132" actId="27636"/>
          <ac:spMkLst>
            <pc:docMk/>
            <pc:sldMk cId="0" sldId="283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8:08:23.182" v="1276" actId="113"/>
        <pc:sldMkLst>
          <pc:docMk/>
          <pc:sldMk cId="0" sldId="284"/>
        </pc:sldMkLst>
        <pc:spChg chg="mod">
          <ac:chgData name="Fatih Serbest" userId="1ef1129c4ea1bb02" providerId="LiveId" clId="{DACE2B23-91CF-4D3C-A151-DDF2A3A194AE}" dt="2025-12-07T18:08:23.182" v="1276" actId="113"/>
          <ac:spMkLst>
            <pc:docMk/>
            <pc:sldMk cId="0" sldId="28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6:28.577" v="1274" actId="20577"/>
          <ac:spMkLst>
            <pc:docMk/>
            <pc:sldMk cId="0" sldId="28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5:36.651" v="1240" actId="26606"/>
          <ac:spMkLst>
            <pc:docMk/>
            <pc:sldMk cId="0" sldId="28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5:36.651" v="1240" actId="26606"/>
          <ac:spMkLst>
            <pc:docMk/>
            <pc:sldMk cId="0" sldId="28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5:36.651" v="1240" actId="26606"/>
          <ac:spMkLst>
            <pc:docMk/>
            <pc:sldMk cId="0" sldId="28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5:36.651" v="1240" actId="26606"/>
          <ac:spMkLst>
            <pc:docMk/>
            <pc:sldMk cId="0" sldId="284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09:33.925" v="1313" actId="13900"/>
        <pc:sldMkLst>
          <pc:docMk/>
          <pc:sldMk cId="0" sldId="285"/>
        </pc:sldMkLst>
        <pc:spChg chg="mod">
          <ac:chgData name="Fatih Serbest" userId="1ef1129c4ea1bb02" providerId="LiveId" clId="{DACE2B23-91CF-4D3C-A151-DDF2A3A194AE}" dt="2025-12-07T18:08:40.792" v="1287" actId="26606"/>
          <ac:spMkLst>
            <pc:docMk/>
            <pc:sldMk cId="0" sldId="28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09:33.925" v="1313" actId="13900"/>
          <ac:spMkLst>
            <pc:docMk/>
            <pc:sldMk cId="0" sldId="28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8:40.792" v="1287" actId="26606"/>
          <ac:spMkLst>
            <pc:docMk/>
            <pc:sldMk cId="0" sldId="28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8:40.792" v="1287" actId="26606"/>
          <ac:spMkLst>
            <pc:docMk/>
            <pc:sldMk cId="0" sldId="28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8:40.792" v="1287" actId="26606"/>
          <ac:spMkLst>
            <pc:docMk/>
            <pc:sldMk cId="0" sldId="28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8:40.792" v="1287" actId="26606"/>
          <ac:spMkLst>
            <pc:docMk/>
            <pc:sldMk cId="0" sldId="285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17:34.811" v="1351" actId="113"/>
        <pc:sldMkLst>
          <pc:docMk/>
          <pc:sldMk cId="0" sldId="286"/>
        </pc:sldMkLst>
        <pc:spChg chg="mod">
          <ac:chgData name="Fatih Serbest" userId="1ef1129c4ea1bb02" providerId="LiveId" clId="{DACE2B23-91CF-4D3C-A151-DDF2A3A194AE}" dt="2025-12-07T18:17:34.811" v="1351" actId="113"/>
          <ac:spMkLst>
            <pc:docMk/>
            <pc:sldMk cId="0" sldId="28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17:29.928" v="1350" actId="255"/>
          <ac:spMkLst>
            <pc:docMk/>
            <pc:sldMk cId="0" sldId="28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09:49.053" v="1314" actId="26606"/>
          <ac:spMkLst>
            <pc:docMk/>
            <pc:sldMk cId="0" sldId="28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09:49.053" v="1314" actId="26606"/>
          <ac:spMkLst>
            <pc:docMk/>
            <pc:sldMk cId="0" sldId="28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09:49.053" v="1314" actId="26606"/>
          <ac:spMkLst>
            <pc:docMk/>
            <pc:sldMk cId="0" sldId="28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09:49.053" v="1314" actId="26606"/>
          <ac:spMkLst>
            <pc:docMk/>
            <pc:sldMk cId="0" sldId="286"/>
            <ac:spMk id="14" creationId="{074B4F7D-14B2-478B-8BF5-01E4E0C5D263}"/>
          </ac:spMkLst>
        </pc:spChg>
      </pc:sldChg>
      <pc:sldChg chg="addSp delSp modSp mod setBg">
        <pc:chgData name="Fatih Serbest" userId="1ef1129c4ea1bb02" providerId="LiveId" clId="{DACE2B23-91CF-4D3C-A151-DDF2A3A194AE}" dt="2025-12-07T18:18:51.675" v="1392" actId="113"/>
        <pc:sldMkLst>
          <pc:docMk/>
          <pc:sldMk cId="0" sldId="287"/>
        </pc:sldMkLst>
        <pc:spChg chg="mod">
          <ac:chgData name="Fatih Serbest" userId="1ef1129c4ea1bb02" providerId="LiveId" clId="{DACE2B23-91CF-4D3C-A151-DDF2A3A194AE}" dt="2025-12-07T18:18:51.675" v="1392" actId="113"/>
          <ac:spMkLst>
            <pc:docMk/>
            <pc:sldMk cId="0" sldId="28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8" creationId="{DAF1966E-FD40-4A4A-B61B-C4DF7FA05F06}"/>
          </ac:spMkLst>
        </pc:spChg>
        <pc:spChg chg="add del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10" creationId="{047BFA19-D45E-416B-A404-7AF2F3F27017}"/>
          </ac:spMkLst>
        </pc:spChg>
        <pc:spChg chg="add del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12" creationId="{8E0105E7-23DB-4CF2-8258-FF47C7620F6E}"/>
          </ac:spMkLst>
        </pc:spChg>
        <pc:spChg chg="add del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14" creationId="{074B4F7D-14B2-478B-8BF5-01E4E0C5D263}"/>
          </ac:spMkLst>
        </pc:spChg>
        <pc:spChg chg="add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19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21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23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18:47.889" v="1391" actId="26606"/>
          <ac:spMkLst>
            <pc:docMk/>
            <pc:sldMk cId="0" sldId="287"/>
            <ac:spMk id="25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19:48.079" v="1426" actId="14100"/>
        <pc:sldMkLst>
          <pc:docMk/>
          <pc:sldMk cId="0" sldId="288"/>
        </pc:sldMkLst>
        <pc:spChg chg="mod">
          <ac:chgData name="Fatih Serbest" userId="1ef1129c4ea1bb02" providerId="LiveId" clId="{DACE2B23-91CF-4D3C-A151-DDF2A3A194AE}" dt="2025-12-07T18:18:59.414" v="1394" actId="113"/>
          <ac:spMkLst>
            <pc:docMk/>
            <pc:sldMk cId="0" sldId="28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19:48.079" v="1426" actId="14100"/>
          <ac:spMkLst>
            <pc:docMk/>
            <pc:sldMk cId="0" sldId="28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18:55.702" v="1393" actId="26606"/>
          <ac:spMkLst>
            <pc:docMk/>
            <pc:sldMk cId="0" sldId="28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18:55.702" v="1393" actId="26606"/>
          <ac:spMkLst>
            <pc:docMk/>
            <pc:sldMk cId="0" sldId="28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18:55.702" v="1393" actId="26606"/>
          <ac:spMkLst>
            <pc:docMk/>
            <pc:sldMk cId="0" sldId="28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18:55.702" v="1393" actId="26606"/>
          <ac:spMkLst>
            <pc:docMk/>
            <pc:sldMk cId="0" sldId="288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21:01.603" v="1462" actId="13900"/>
        <pc:sldMkLst>
          <pc:docMk/>
          <pc:sldMk cId="0" sldId="289"/>
        </pc:sldMkLst>
        <pc:spChg chg="mod">
          <ac:chgData name="Fatih Serbest" userId="1ef1129c4ea1bb02" providerId="LiveId" clId="{DACE2B23-91CF-4D3C-A151-DDF2A3A194AE}" dt="2025-12-07T18:20:56.296" v="1461" actId="113"/>
          <ac:spMkLst>
            <pc:docMk/>
            <pc:sldMk cId="0" sldId="28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21:01.603" v="1462" actId="13900"/>
          <ac:spMkLst>
            <pc:docMk/>
            <pc:sldMk cId="0" sldId="28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19:54.979" v="1427" actId="26606"/>
          <ac:spMkLst>
            <pc:docMk/>
            <pc:sldMk cId="0" sldId="289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19:54.979" v="1427" actId="26606"/>
          <ac:spMkLst>
            <pc:docMk/>
            <pc:sldMk cId="0" sldId="289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19:54.979" v="1427" actId="26606"/>
          <ac:spMkLst>
            <pc:docMk/>
            <pc:sldMk cId="0" sldId="289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19:54.979" v="1427" actId="26606"/>
          <ac:spMkLst>
            <pc:docMk/>
            <pc:sldMk cId="0" sldId="289"/>
            <ac:spMk id="14" creationId="{074B4F7D-14B2-478B-8BF5-01E4E0C5D263}"/>
          </ac:spMkLst>
        </pc:spChg>
      </pc:sldChg>
      <pc:sldChg chg="modSp del mod">
        <pc:chgData name="Fatih Serbest" userId="1ef1129c4ea1bb02" providerId="LiveId" clId="{DACE2B23-91CF-4D3C-A151-DDF2A3A194AE}" dt="2025-12-07T18:21:27.956" v="1515" actId="47"/>
        <pc:sldMkLst>
          <pc:docMk/>
          <pc:sldMk cId="0" sldId="290"/>
        </pc:sldMkLst>
        <pc:spChg chg="mod">
          <ac:chgData name="Fatih Serbest" userId="1ef1129c4ea1bb02" providerId="LiveId" clId="{DACE2B23-91CF-4D3C-A151-DDF2A3A194AE}" dt="2025-12-07T17:18:21.742" v="142" actId="27636"/>
          <ac:spMkLst>
            <pc:docMk/>
            <pc:sldMk cId="0" sldId="29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7:18:21.742" v="141" actId="27636"/>
          <ac:spMkLst>
            <pc:docMk/>
            <pc:sldMk cId="0" sldId="290"/>
            <ac:spMk id="3" creationId="{00000000-0000-0000-0000-000000000000}"/>
          </ac:spMkLst>
        </pc:spChg>
      </pc:sldChg>
      <pc:sldChg chg="addSp modSp mod setBg">
        <pc:chgData name="Fatih Serbest" userId="1ef1129c4ea1bb02" providerId="LiveId" clId="{DACE2B23-91CF-4D3C-A151-DDF2A3A194AE}" dt="2025-12-07T18:22:38.754" v="1586" actId="13900"/>
        <pc:sldMkLst>
          <pc:docMk/>
          <pc:sldMk cId="0" sldId="291"/>
        </pc:sldMkLst>
        <pc:spChg chg="mod">
          <ac:chgData name="Fatih Serbest" userId="1ef1129c4ea1bb02" providerId="LiveId" clId="{DACE2B23-91CF-4D3C-A151-DDF2A3A194AE}" dt="2025-12-07T18:22:18.538" v="1580" actId="26606"/>
          <ac:spMkLst>
            <pc:docMk/>
            <pc:sldMk cId="0" sldId="29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22:38.754" v="1586" actId="13900"/>
          <ac:spMkLst>
            <pc:docMk/>
            <pc:sldMk cId="0" sldId="291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22:18.538" v="1580" actId="26606"/>
          <ac:spMkLst>
            <pc:docMk/>
            <pc:sldMk cId="0" sldId="291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22:18.538" v="1580" actId="26606"/>
          <ac:spMkLst>
            <pc:docMk/>
            <pc:sldMk cId="0" sldId="291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22:18.538" v="1580" actId="26606"/>
          <ac:spMkLst>
            <pc:docMk/>
            <pc:sldMk cId="0" sldId="291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22:18.538" v="1580" actId="26606"/>
          <ac:spMkLst>
            <pc:docMk/>
            <pc:sldMk cId="0" sldId="291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24:03.626" v="1622" actId="13900"/>
        <pc:sldMkLst>
          <pc:docMk/>
          <pc:sldMk cId="0" sldId="292"/>
        </pc:sldMkLst>
        <pc:spChg chg="mod">
          <ac:chgData name="Fatih Serbest" userId="1ef1129c4ea1bb02" providerId="LiveId" clId="{DACE2B23-91CF-4D3C-A151-DDF2A3A194AE}" dt="2025-12-07T18:23:14.082" v="1587" actId="26606"/>
          <ac:spMkLst>
            <pc:docMk/>
            <pc:sldMk cId="0" sldId="29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24:03.626" v="1622" actId="13900"/>
          <ac:spMkLst>
            <pc:docMk/>
            <pc:sldMk cId="0" sldId="292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23:14.082" v="1587" actId="26606"/>
          <ac:spMkLst>
            <pc:docMk/>
            <pc:sldMk cId="0" sldId="292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23:14.082" v="1587" actId="26606"/>
          <ac:spMkLst>
            <pc:docMk/>
            <pc:sldMk cId="0" sldId="292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23:14.082" v="1587" actId="26606"/>
          <ac:spMkLst>
            <pc:docMk/>
            <pc:sldMk cId="0" sldId="292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23:14.082" v="1587" actId="26606"/>
          <ac:spMkLst>
            <pc:docMk/>
            <pc:sldMk cId="0" sldId="292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26:32.733" v="1659" actId="13900"/>
        <pc:sldMkLst>
          <pc:docMk/>
          <pc:sldMk cId="0" sldId="293"/>
        </pc:sldMkLst>
        <pc:spChg chg="mod">
          <ac:chgData name="Fatih Serbest" userId="1ef1129c4ea1bb02" providerId="LiveId" clId="{DACE2B23-91CF-4D3C-A151-DDF2A3A194AE}" dt="2025-12-07T18:24:24.952" v="1623" actId="26606"/>
          <ac:spMkLst>
            <pc:docMk/>
            <pc:sldMk cId="0" sldId="29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26:32.733" v="1659" actId="13900"/>
          <ac:spMkLst>
            <pc:docMk/>
            <pc:sldMk cId="0" sldId="29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24:24.952" v="1623" actId="26606"/>
          <ac:spMkLst>
            <pc:docMk/>
            <pc:sldMk cId="0" sldId="293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24:24.952" v="1623" actId="26606"/>
          <ac:spMkLst>
            <pc:docMk/>
            <pc:sldMk cId="0" sldId="293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24:24.952" v="1623" actId="26606"/>
          <ac:spMkLst>
            <pc:docMk/>
            <pc:sldMk cId="0" sldId="293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24:24.952" v="1623" actId="26606"/>
          <ac:spMkLst>
            <pc:docMk/>
            <pc:sldMk cId="0" sldId="293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31:10.017" v="1736" actId="1076"/>
        <pc:sldMkLst>
          <pc:docMk/>
          <pc:sldMk cId="0" sldId="294"/>
        </pc:sldMkLst>
        <pc:spChg chg="mod">
          <ac:chgData name="Fatih Serbest" userId="1ef1129c4ea1bb02" providerId="LiveId" clId="{DACE2B23-91CF-4D3C-A151-DDF2A3A194AE}" dt="2025-12-07T18:27:45.915" v="1660" actId="26606"/>
          <ac:spMkLst>
            <pc:docMk/>
            <pc:sldMk cId="0" sldId="29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31:10.017" v="1736" actId="1076"/>
          <ac:spMkLst>
            <pc:docMk/>
            <pc:sldMk cId="0" sldId="29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27:45.915" v="1660" actId="26606"/>
          <ac:spMkLst>
            <pc:docMk/>
            <pc:sldMk cId="0" sldId="294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27:45.915" v="1660" actId="26606"/>
          <ac:spMkLst>
            <pc:docMk/>
            <pc:sldMk cId="0" sldId="294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27:45.915" v="1660" actId="26606"/>
          <ac:spMkLst>
            <pc:docMk/>
            <pc:sldMk cId="0" sldId="294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27:45.915" v="1660" actId="26606"/>
          <ac:spMkLst>
            <pc:docMk/>
            <pc:sldMk cId="0" sldId="294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34:14.972" v="1785" actId="14100"/>
        <pc:sldMkLst>
          <pc:docMk/>
          <pc:sldMk cId="0" sldId="295"/>
        </pc:sldMkLst>
        <pc:spChg chg="mod">
          <ac:chgData name="Fatih Serbest" userId="1ef1129c4ea1bb02" providerId="LiveId" clId="{DACE2B23-91CF-4D3C-A151-DDF2A3A194AE}" dt="2025-12-07T18:34:07.296" v="1783" actId="113"/>
          <ac:spMkLst>
            <pc:docMk/>
            <pc:sldMk cId="0" sldId="29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34:14.972" v="1785" actId="14100"/>
          <ac:spMkLst>
            <pc:docMk/>
            <pc:sldMk cId="0" sldId="29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32:24.592" v="1737" actId="26606"/>
          <ac:spMkLst>
            <pc:docMk/>
            <pc:sldMk cId="0" sldId="295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32:24.592" v="1737" actId="26606"/>
          <ac:spMkLst>
            <pc:docMk/>
            <pc:sldMk cId="0" sldId="295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32:24.592" v="1737" actId="26606"/>
          <ac:spMkLst>
            <pc:docMk/>
            <pc:sldMk cId="0" sldId="295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32:24.592" v="1737" actId="26606"/>
          <ac:spMkLst>
            <pc:docMk/>
            <pc:sldMk cId="0" sldId="295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35:32.526" v="1825" actId="14100"/>
        <pc:sldMkLst>
          <pc:docMk/>
          <pc:sldMk cId="0" sldId="296"/>
        </pc:sldMkLst>
        <pc:spChg chg="mod">
          <ac:chgData name="Fatih Serbest" userId="1ef1129c4ea1bb02" providerId="LiveId" clId="{DACE2B23-91CF-4D3C-A151-DDF2A3A194AE}" dt="2025-12-07T18:34:21.163" v="1786" actId="26606"/>
          <ac:spMkLst>
            <pc:docMk/>
            <pc:sldMk cId="0" sldId="29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35:32.526" v="1825" actId="14100"/>
          <ac:spMkLst>
            <pc:docMk/>
            <pc:sldMk cId="0" sldId="29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34:21.163" v="1786" actId="26606"/>
          <ac:spMkLst>
            <pc:docMk/>
            <pc:sldMk cId="0" sldId="296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34:21.163" v="1786" actId="26606"/>
          <ac:spMkLst>
            <pc:docMk/>
            <pc:sldMk cId="0" sldId="296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34:21.163" v="1786" actId="26606"/>
          <ac:spMkLst>
            <pc:docMk/>
            <pc:sldMk cId="0" sldId="296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34:21.163" v="1786" actId="26606"/>
          <ac:spMkLst>
            <pc:docMk/>
            <pc:sldMk cId="0" sldId="296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36:48.094" v="1870" actId="255"/>
        <pc:sldMkLst>
          <pc:docMk/>
          <pc:sldMk cId="0" sldId="297"/>
        </pc:sldMkLst>
        <pc:spChg chg="mod">
          <ac:chgData name="Fatih Serbest" userId="1ef1129c4ea1bb02" providerId="LiveId" clId="{DACE2B23-91CF-4D3C-A151-DDF2A3A194AE}" dt="2025-12-07T18:35:46.021" v="1827" actId="113"/>
          <ac:spMkLst>
            <pc:docMk/>
            <pc:sldMk cId="0" sldId="29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36:48.094" v="1870" actId="255"/>
          <ac:spMkLst>
            <pc:docMk/>
            <pc:sldMk cId="0" sldId="29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35:40.641" v="1826" actId="26606"/>
          <ac:spMkLst>
            <pc:docMk/>
            <pc:sldMk cId="0" sldId="297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35:40.641" v="1826" actId="26606"/>
          <ac:spMkLst>
            <pc:docMk/>
            <pc:sldMk cId="0" sldId="297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35:40.641" v="1826" actId="26606"/>
          <ac:spMkLst>
            <pc:docMk/>
            <pc:sldMk cId="0" sldId="297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35:40.641" v="1826" actId="26606"/>
          <ac:spMkLst>
            <pc:docMk/>
            <pc:sldMk cId="0" sldId="297"/>
            <ac:spMk id="14" creationId="{074B4F7D-14B2-478B-8BF5-01E4E0C5D263}"/>
          </ac:spMkLst>
        </pc:spChg>
      </pc:sldChg>
      <pc:sldChg chg="addSp modSp mod setBg">
        <pc:chgData name="Fatih Serbest" userId="1ef1129c4ea1bb02" providerId="LiveId" clId="{DACE2B23-91CF-4D3C-A151-DDF2A3A194AE}" dt="2025-12-07T18:38:07.475" v="1916" actId="13900"/>
        <pc:sldMkLst>
          <pc:docMk/>
          <pc:sldMk cId="0" sldId="298"/>
        </pc:sldMkLst>
        <pc:spChg chg="mod">
          <ac:chgData name="Fatih Serbest" userId="1ef1129c4ea1bb02" providerId="LiveId" clId="{DACE2B23-91CF-4D3C-A151-DDF2A3A194AE}" dt="2025-12-07T18:37:02.526" v="1871" actId="26606"/>
          <ac:spMkLst>
            <pc:docMk/>
            <pc:sldMk cId="0" sldId="29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2-07T18:38:07.475" v="1916" actId="13900"/>
          <ac:spMkLst>
            <pc:docMk/>
            <pc:sldMk cId="0" sldId="29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2-07T18:37:02.526" v="1871" actId="26606"/>
          <ac:spMkLst>
            <pc:docMk/>
            <pc:sldMk cId="0" sldId="298"/>
            <ac:spMk id="8" creationId="{DAF1966E-FD40-4A4A-B61B-C4DF7FA05F06}"/>
          </ac:spMkLst>
        </pc:spChg>
        <pc:spChg chg="add">
          <ac:chgData name="Fatih Serbest" userId="1ef1129c4ea1bb02" providerId="LiveId" clId="{DACE2B23-91CF-4D3C-A151-DDF2A3A194AE}" dt="2025-12-07T18:37:02.526" v="1871" actId="26606"/>
          <ac:spMkLst>
            <pc:docMk/>
            <pc:sldMk cId="0" sldId="298"/>
            <ac:spMk id="10" creationId="{047BFA19-D45E-416B-A404-7AF2F3F27017}"/>
          </ac:spMkLst>
        </pc:spChg>
        <pc:spChg chg="add">
          <ac:chgData name="Fatih Serbest" userId="1ef1129c4ea1bb02" providerId="LiveId" clId="{DACE2B23-91CF-4D3C-A151-DDF2A3A194AE}" dt="2025-12-07T18:37:02.526" v="1871" actId="26606"/>
          <ac:spMkLst>
            <pc:docMk/>
            <pc:sldMk cId="0" sldId="298"/>
            <ac:spMk id="12" creationId="{8E0105E7-23DB-4CF2-8258-FF47C7620F6E}"/>
          </ac:spMkLst>
        </pc:spChg>
        <pc:spChg chg="add">
          <ac:chgData name="Fatih Serbest" userId="1ef1129c4ea1bb02" providerId="LiveId" clId="{DACE2B23-91CF-4D3C-A151-DDF2A3A194AE}" dt="2025-12-07T18:37:02.526" v="1871" actId="26606"/>
          <ac:spMkLst>
            <pc:docMk/>
            <pc:sldMk cId="0" sldId="298"/>
            <ac:spMk id="14" creationId="{074B4F7D-14B2-478B-8BF5-01E4E0C5D263}"/>
          </ac:spMkLst>
        </pc:spChg>
      </pc:sldChg>
      <pc:sldChg chg="modSp mod">
        <pc:chgData name="Fatih Serbest" userId="1ef1129c4ea1bb02" providerId="LiveId" clId="{DACE2B23-91CF-4D3C-A151-DDF2A3A194AE}" dt="2025-12-07T18:39:26.642" v="1999" actId="20577"/>
        <pc:sldMkLst>
          <pc:docMk/>
          <pc:sldMk cId="0" sldId="299"/>
        </pc:sldMkLst>
        <pc:spChg chg="mod">
          <ac:chgData name="Fatih Serbest" userId="1ef1129c4ea1bb02" providerId="LiveId" clId="{DACE2B23-91CF-4D3C-A151-DDF2A3A194AE}" dt="2025-12-07T18:39:26.642" v="1999" actId="20577"/>
          <ac:spMkLst>
            <pc:docMk/>
            <pc:sldMk cId="0" sldId="299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8:45:27.929" v="2000" actId="47"/>
        <pc:sldMkLst>
          <pc:docMk/>
          <pc:sldMk cId="0" sldId="300"/>
        </pc:sldMkLst>
        <pc:spChg chg="mod">
          <ac:chgData name="Fatih Serbest" userId="1ef1129c4ea1bb02" providerId="LiveId" clId="{DACE2B23-91CF-4D3C-A151-DDF2A3A194AE}" dt="2025-12-07T17:18:22.003" v="158" actId="27636"/>
          <ac:spMkLst>
            <pc:docMk/>
            <pc:sldMk cId="0" sldId="300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8:45:29.276" v="2001" actId="47"/>
        <pc:sldMkLst>
          <pc:docMk/>
          <pc:sldMk cId="0" sldId="301"/>
        </pc:sldMkLst>
        <pc:spChg chg="mod">
          <ac:chgData name="Fatih Serbest" userId="1ef1129c4ea1bb02" providerId="LiveId" clId="{DACE2B23-91CF-4D3C-A151-DDF2A3A194AE}" dt="2025-12-07T17:18:22.034" v="159" actId="27636"/>
          <ac:spMkLst>
            <pc:docMk/>
            <pc:sldMk cId="0" sldId="301"/>
            <ac:spMk id="3" creationId="{00000000-0000-0000-0000-000000000000}"/>
          </ac:spMkLst>
        </pc:spChg>
      </pc:sldChg>
      <pc:sldChg chg="modSp del mod">
        <pc:chgData name="Fatih Serbest" userId="1ef1129c4ea1bb02" providerId="LiveId" clId="{DACE2B23-91CF-4D3C-A151-DDF2A3A194AE}" dt="2025-12-07T18:45:31.475" v="2002" actId="47"/>
        <pc:sldMkLst>
          <pc:docMk/>
          <pc:sldMk cId="0" sldId="302"/>
        </pc:sldMkLst>
        <pc:spChg chg="mod">
          <ac:chgData name="Fatih Serbest" userId="1ef1129c4ea1bb02" providerId="LiveId" clId="{DACE2B23-91CF-4D3C-A151-DDF2A3A194AE}" dt="2025-12-07T17:18:22.054" v="160" actId="27636"/>
          <ac:spMkLst>
            <pc:docMk/>
            <pc:sldMk cId="0" sldId="302"/>
            <ac:spMk id="3" creationId="{00000000-0000-0000-0000-000000000000}"/>
          </ac:spMkLst>
        </pc:spChg>
      </pc:sldChg>
      <pc:sldChg chg="addSp modSp add mod setBg modAnim">
        <pc:chgData name="Fatih Serbest" userId="1ef1129c4ea1bb02" providerId="LiveId" clId="{DACE2B23-91CF-4D3C-A151-DDF2A3A194AE}" dt="2025-12-07T17:29:53.480" v="396" actId="27636"/>
        <pc:sldMkLst>
          <pc:docMk/>
          <pc:sldMk cId="3931542407" sldId="303"/>
        </pc:sldMkLst>
        <pc:spChg chg="add mod">
          <ac:chgData name="Fatih Serbest" userId="1ef1129c4ea1bb02" providerId="LiveId" clId="{DACE2B23-91CF-4D3C-A151-DDF2A3A194AE}" dt="2025-12-07T17:29:53.111" v="351" actId="208"/>
          <ac:spMkLst>
            <pc:docMk/>
            <pc:sldMk cId="3931542407" sldId="303"/>
            <ac:spMk id="2" creationId="{ED5E1463-3496-211A-C1BC-5EC30D85623F}"/>
          </ac:spMkLst>
        </pc:spChg>
        <pc:spChg chg="add mod">
          <ac:chgData name="Fatih Serbest" userId="1ef1129c4ea1bb02" providerId="LiveId" clId="{DACE2B23-91CF-4D3C-A151-DDF2A3A194AE}" dt="2025-12-07T17:29:53.123" v="359"/>
          <ac:spMkLst>
            <pc:docMk/>
            <pc:sldMk cId="3931542407" sldId="303"/>
            <ac:spMk id="3" creationId="{1A3AD476-73E8-FF3A-A445-78A31472E0BC}"/>
          </ac:spMkLst>
        </pc:spChg>
        <pc:spChg chg="add mod">
          <ac:chgData name="Fatih Serbest" userId="1ef1129c4ea1bb02" providerId="LiveId" clId="{DACE2B23-91CF-4D3C-A151-DDF2A3A194AE}" dt="2025-12-07T17:29:53.480" v="396" actId="27636"/>
          <ac:spMkLst>
            <pc:docMk/>
            <pc:sldMk cId="3931542407" sldId="303"/>
            <ac:spMk id="4" creationId="{0898C6A8-A57B-487E-AA5B-EEEB2B9285DF}"/>
          </ac:spMkLst>
        </pc:spChg>
        <pc:spChg chg="add mod">
          <ac:chgData name="Fatih Serbest" userId="1ef1129c4ea1bb02" providerId="LiveId" clId="{DACE2B23-91CF-4D3C-A151-DDF2A3A194AE}" dt="2025-12-07T17:29:53.475" v="395" actId="27636"/>
          <ac:spMkLst>
            <pc:docMk/>
            <pc:sldMk cId="3931542407" sldId="303"/>
            <ac:spMk id="7" creationId="{D352F369-5708-6AE4-8B4D-B7A328C2A1AD}"/>
          </ac:spMkLst>
        </pc:spChg>
        <pc:picChg chg="add mod">
          <ac:chgData name="Fatih Serbest" userId="1ef1129c4ea1bb02" providerId="LiveId" clId="{DACE2B23-91CF-4D3C-A151-DDF2A3A194AE}" dt="2025-12-07T17:29:53.322" v="374"/>
          <ac:picMkLst>
            <pc:docMk/>
            <pc:sldMk cId="3931542407" sldId="303"/>
            <ac:picMk id="6" creationId="{5A14CD12-089C-C7EC-46CE-F944DE78D31F}"/>
          </ac:picMkLst>
        </pc:picChg>
        <pc:picChg chg="add mod">
          <ac:chgData name="Fatih Serbest" userId="1ef1129c4ea1bb02" providerId="LiveId" clId="{DACE2B23-91CF-4D3C-A151-DDF2A3A194AE}" dt="2025-12-07T17:29:53.383" v="392"/>
          <ac:picMkLst>
            <pc:docMk/>
            <pc:sldMk cId="3931542407" sldId="303"/>
            <ac:picMk id="9" creationId="{956B7EE1-5BAD-2460-B49F-E5C2C128D1A2}"/>
          </ac:picMkLst>
        </pc:picChg>
      </pc:sldChg>
      <pc:sldChg chg="addSp modSp add mod setBg modAnim">
        <pc:chgData name="Fatih Serbest" userId="1ef1129c4ea1bb02" providerId="LiveId" clId="{DACE2B23-91CF-4D3C-A151-DDF2A3A194AE}" dt="2025-12-07T17:42:53.756" v="720" actId="27636"/>
        <pc:sldMkLst>
          <pc:docMk/>
          <pc:sldMk cId="2450224863" sldId="304"/>
        </pc:sldMkLst>
        <pc:spChg chg="add mod">
          <ac:chgData name="Fatih Serbest" userId="1ef1129c4ea1bb02" providerId="LiveId" clId="{DACE2B23-91CF-4D3C-A151-DDF2A3A194AE}" dt="2025-12-07T17:42:53.545" v="675" actId="208"/>
          <ac:spMkLst>
            <pc:docMk/>
            <pc:sldMk cId="2450224863" sldId="304"/>
            <ac:spMk id="2" creationId="{A2F3ABB3-0757-EDDE-475A-3F3BBCD4B91B}"/>
          </ac:spMkLst>
        </pc:spChg>
        <pc:spChg chg="add mod">
          <ac:chgData name="Fatih Serbest" userId="1ef1129c4ea1bb02" providerId="LiveId" clId="{DACE2B23-91CF-4D3C-A151-DDF2A3A194AE}" dt="2025-12-07T17:42:53.552" v="683"/>
          <ac:spMkLst>
            <pc:docMk/>
            <pc:sldMk cId="2450224863" sldId="304"/>
            <ac:spMk id="3" creationId="{B7E2D01B-D500-FD5C-CD30-047976DEE888}"/>
          </ac:spMkLst>
        </pc:spChg>
        <pc:spChg chg="add mod">
          <ac:chgData name="Fatih Serbest" userId="1ef1129c4ea1bb02" providerId="LiveId" clId="{DACE2B23-91CF-4D3C-A151-DDF2A3A194AE}" dt="2025-12-07T17:42:53.750" v="719" actId="27636"/>
          <ac:spMkLst>
            <pc:docMk/>
            <pc:sldMk cId="2450224863" sldId="304"/>
            <ac:spMk id="4" creationId="{03EDD6DA-923A-2F30-61C7-5EF63D9FC59B}"/>
          </ac:spMkLst>
        </pc:spChg>
        <pc:spChg chg="add mod">
          <ac:chgData name="Fatih Serbest" userId="1ef1129c4ea1bb02" providerId="LiveId" clId="{DACE2B23-91CF-4D3C-A151-DDF2A3A194AE}" dt="2025-12-07T17:42:53.756" v="720" actId="27636"/>
          <ac:spMkLst>
            <pc:docMk/>
            <pc:sldMk cId="2450224863" sldId="304"/>
            <ac:spMk id="7" creationId="{2B741F67-7A69-345E-37EB-64D9563E972A}"/>
          </ac:spMkLst>
        </pc:spChg>
        <pc:picChg chg="add mod">
          <ac:chgData name="Fatih Serbest" userId="1ef1129c4ea1bb02" providerId="LiveId" clId="{DACE2B23-91CF-4D3C-A151-DDF2A3A194AE}" dt="2025-12-07T17:42:53.634" v="698"/>
          <ac:picMkLst>
            <pc:docMk/>
            <pc:sldMk cId="2450224863" sldId="304"/>
            <ac:picMk id="6" creationId="{EDDDC633-5525-E08B-8D09-182100820C32}"/>
          </ac:picMkLst>
        </pc:picChg>
        <pc:picChg chg="add mod">
          <ac:chgData name="Fatih Serbest" userId="1ef1129c4ea1bb02" providerId="LiveId" clId="{DACE2B23-91CF-4D3C-A151-DDF2A3A194AE}" dt="2025-12-07T17:42:53.686" v="716"/>
          <ac:picMkLst>
            <pc:docMk/>
            <pc:sldMk cId="2450224863" sldId="304"/>
            <ac:picMk id="9" creationId="{E5C8174E-0C6D-0648-31E7-BDE04B76BFAC}"/>
          </ac:picMkLst>
        </pc:picChg>
      </pc:sldChg>
      <pc:sldChg chg="addSp modSp add mod setBg modAnim">
        <pc:chgData name="Fatih Serbest" userId="1ef1129c4ea1bb02" providerId="LiveId" clId="{DACE2B23-91CF-4D3C-A151-DDF2A3A194AE}" dt="2025-12-07T17:53:03.921" v="1003" actId="27636"/>
        <pc:sldMkLst>
          <pc:docMk/>
          <pc:sldMk cId="2104113633" sldId="305"/>
        </pc:sldMkLst>
        <pc:spChg chg="add mod">
          <ac:chgData name="Fatih Serbest" userId="1ef1129c4ea1bb02" providerId="LiveId" clId="{DACE2B23-91CF-4D3C-A151-DDF2A3A194AE}" dt="2025-12-07T17:53:03.658" v="958" actId="208"/>
          <ac:spMkLst>
            <pc:docMk/>
            <pc:sldMk cId="2104113633" sldId="305"/>
            <ac:spMk id="2" creationId="{821F5A96-D6EB-8DBD-792D-0882E6DEFA59}"/>
          </ac:spMkLst>
        </pc:spChg>
        <pc:spChg chg="add mod">
          <ac:chgData name="Fatih Serbest" userId="1ef1129c4ea1bb02" providerId="LiveId" clId="{DACE2B23-91CF-4D3C-A151-DDF2A3A194AE}" dt="2025-12-07T17:53:03.665" v="966"/>
          <ac:spMkLst>
            <pc:docMk/>
            <pc:sldMk cId="2104113633" sldId="305"/>
            <ac:spMk id="3" creationId="{5C00310B-D1E5-58C4-C28E-E8BF5AAEE277}"/>
          </ac:spMkLst>
        </pc:spChg>
        <pc:spChg chg="add mod">
          <ac:chgData name="Fatih Serbest" userId="1ef1129c4ea1bb02" providerId="LiveId" clId="{DACE2B23-91CF-4D3C-A151-DDF2A3A194AE}" dt="2025-12-07T17:53:03.921" v="1003" actId="27636"/>
          <ac:spMkLst>
            <pc:docMk/>
            <pc:sldMk cId="2104113633" sldId="305"/>
            <ac:spMk id="4" creationId="{BE152F4F-9FF2-C604-A431-4FBD1BCDFB8E}"/>
          </ac:spMkLst>
        </pc:spChg>
        <pc:spChg chg="add mod">
          <ac:chgData name="Fatih Serbest" userId="1ef1129c4ea1bb02" providerId="LiveId" clId="{DACE2B23-91CF-4D3C-A151-DDF2A3A194AE}" dt="2025-12-07T17:53:03.917" v="1002" actId="27636"/>
          <ac:spMkLst>
            <pc:docMk/>
            <pc:sldMk cId="2104113633" sldId="305"/>
            <ac:spMk id="7" creationId="{30769F87-0064-E6E4-A821-A22B25644852}"/>
          </ac:spMkLst>
        </pc:spChg>
        <pc:picChg chg="add mod">
          <ac:chgData name="Fatih Serbest" userId="1ef1129c4ea1bb02" providerId="LiveId" clId="{DACE2B23-91CF-4D3C-A151-DDF2A3A194AE}" dt="2025-12-07T17:53:03.748" v="981"/>
          <ac:picMkLst>
            <pc:docMk/>
            <pc:sldMk cId="2104113633" sldId="305"/>
            <ac:picMk id="6" creationId="{C4CECFF9-4F42-A401-1D4E-AB36B07E7C20}"/>
          </ac:picMkLst>
        </pc:picChg>
        <pc:picChg chg="add mod">
          <ac:chgData name="Fatih Serbest" userId="1ef1129c4ea1bb02" providerId="LiveId" clId="{DACE2B23-91CF-4D3C-A151-DDF2A3A194AE}" dt="2025-12-07T17:53:03.829" v="999"/>
          <ac:picMkLst>
            <pc:docMk/>
            <pc:sldMk cId="2104113633" sldId="305"/>
            <ac:picMk id="9" creationId="{6505EEB2-B889-07E6-059D-77A75832AF8D}"/>
          </ac:picMkLst>
        </pc:picChg>
      </pc:sldChg>
      <pc:sldChg chg="addSp modSp add mod setBg modAnim">
        <pc:chgData name="Fatih Serbest" userId="1ef1129c4ea1bb02" providerId="LiveId" clId="{DACE2B23-91CF-4D3C-A151-DDF2A3A194AE}" dt="2025-12-07T18:05:21.194" v="1227" actId="27636"/>
        <pc:sldMkLst>
          <pc:docMk/>
          <pc:sldMk cId="2978745877" sldId="306"/>
        </pc:sldMkLst>
        <pc:spChg chg="add mod">
          <ac:chgData name="Fatih Serbest" userId="1ef1129c4ea1bb02" providerId="LiveId" clId="{DACE2B23-91CF-4D3C-A151-DDF2A3A194AE}" dt="2025-12-07T18:05:20.976" v="1182" actId="208"/>
          <ac:spMkLst>
            <pc:docMk/>
            <pc:sldMk cId="2978745877" sldId="306"/>
            <ac:spMk id="2" creationId="{73331E23-B2BF-BC63-5947-ED0CE8C88EE0}"/>
          </ac:spMkLst>
        </pc:spChg>
        <pc:spChg chg="add mod">
          <ac:chgData name="Fatih Serbest" userId="1ef1129c4ea1bb02" providerId="LiveId" clId="{DACE2B23-91CF-4D3C-A151-DDF2A3A194AE}" dt="2025-12-07T18:05:20.983" v="1190"/>
          <ac:spMkLst>
            <pc:docMk/>
            <pc:sldMk cId="2978745877" sldId="306"/>
            <ac:spMk id="3" creationId="{E02E77C0-AC7F-6EA4-1B08-681FA35B73FB}"/>
          </ac:spMkLst>
        </pc:spChg>
        <pc:spChg chg="add mod">
          <ac:chgData name="Fatih Serbest" userId="1ef1129c4ea1bb02" providerId="LiveId" clId="{DACE2B23-91CF-4D3C-A151-DDF2A3A194AE}" dt="2025-12-07T18:05:21.190" v="1226" actId="27636"/>
          <ac:spMkLst>
            <pc:docMk/>
            <pc:sldMk cId="2978745877" sldId="306"/>
            <ac:spMk id="4" creationId="{C9C00D22-48E3-EB4F-3066-AF59FE250767}"/>
          </ac:spMkLst>
        </pc:spChg>
        <pc:spChg chg="add mod">
          <ac:chgData name="Fatih Serbest" userId="1ef1129c4ea1bb02" providerId="LiveId" clId="{DACE2B23-91CF-4D3C-A151-DDF2A3A194AE}" dt="2025-12-07T18:05:21.194" v="1227" actId="27636"/>
          <ac:spMkLst>
            <pc:docMk/>
            <pc:sldMk cId="2978745877" sldId="306"/>
            <ac:spMk id="7" creationId="{77A13A7E-7D82-5686-E1C2-43D7DFD11A87}"/>
          </ac:spMkLst>
        </pc:spChg>
        <pc:picChg chg="add mod">
          <ac:chgData name="Fatih Serbest" userId="1ef1129c4ea1bb02" providerId="LiveId" clId="{DACE2B23-91CF-4D3C-A151-DDF2A3A194AE}" dt="2025-12-07T18:05:21.061" v="1205"/>
          <ac:picMkLst>
            <pc:docMk/>
            <pc:sldMk cId="2978745877" sldId="306"/>
            <ac:picMk id="6" creationId="{405CBF02-FEAC-8521-1D88-1C7D75634649}"/>
          </ac:picMkLst>
        </pc:picChg>
        <pc:picChg chg="add mod">
          <ac:chgData name="Fatih Serbest" userId="1ef1129c4ea1bb02" providerId="LiveId" clId="{DACE2B23-91CF-4D3C-A151-DDF2A3A194AE}" dt="2025-12-07T18:05:21.114" v="1223"/>
          <ac:picMkLst>
            <pc:docMk/>
            <pc:sldMk cId="2978745877" sldId="306"/>
            <ac:picMk id="9" creationId="{797CDB9A-C949-443D-BC84-1398F63358B5}"/>
          </ac:picMkLst>
        </pc:picChg>
      </pc:sldChg>
      <pc:sldChg chg="addSp modSp add mod setBg modAnim">
        <pc:chgData name="Fatih Serbest" userId="1ef1129c4ea1bb02" providerId="LiveId" clId="{DACE2B23-91CF-4D3C-A151-DDF2A3A194AE}" dt="2025-12-07T18:21:25.592" v="1514" actId="27636"/>
        <pc:sldMkLst>
          <pc:docMk/>
          <pc:sldMk cId="4137308741" sldId="307"/>
        </pc:sldMkLst>
        <pc:spChg chg="add mod">
          <ac:chgData name="Fatih Serbest" userId="1ef1129c4ea1bb02" providerId="LiveId" clId="{DACE2B23-91CF-4D3C-A151-DDF2A3A194AE}" dt="2025-12-07T18:21:25.309" v="1469" actId="208"/>
          <ac:spMkLst>
            <pc:docMk/>
            <pc:sldMk cId="4137308741" sldId="307"/>
            <ac:spMk id="2" creationId="{CCFFF521-F861-8913-C6D3-B7B5775DD1AF}"/>
          </ac:spMkLst>
        </pc:spChg>
        <pc:spChg chg="add mod">
          <ac:chgData name="Fatih Serbest" userId="1ef1129c4ea1bb02" providerId="LiveId" clId="{DACE2B23-91CF-4D3C-A151-DDF2A3A194AE}" dt="2025-12-07T18:21:25.315" v="1477"/>
          <ac:spMkLst>
            <pc:docMk/>
            <pc:sldMk cId="4137308741" sldId="307"/>
            <ac:spMk id="3" creationId="{0888CC09-B6F8-EEAA-8C23-45514862B653}"/>
          </ac:spMkLst>
        </pc:spChg>
        <pc:spChg chg="add mod">
          <ac:chgData name="Fatih Serbest" userId="1ef1129c4ea1bb02" providerId="LiveId" clId="{DACE2B23-91CF-4D3C-A151-DDF2A3A194AE}" dt="2025-12-07T18:21:25.587" v="1513" actId="27636"/>
          <ac:spMkLst>
            <pc:docMk/>
            <pc:sldMk cId="4137308741" sldId="307"/>
            <ac:spMk id="4" creationId="{571DD588-A133-6F79-1E18-FEF7D893D1C1}"/>
          </ac:spMkLst>
        </pc:spChg>
        <pc:spChg chg="add mod">
          <ac:chgData name="Fatih Serbest" userId="1ef1129c4ea1bb02" providerId="LiveId" clId="{DACE2B23-91CF-4D3C-A151-DDF2A3A194AE}" dt="2025-12-07T18:21:25.592" v="1514" actId="27636"/>
          <ac:spMkLst>
            <pc:docMk/>
            <pc:sldMk cId="4137308741" sldId="307"/>
            <ac:spMk id="7" creationId="{8D4678FC-F688-4B04-23A8-6B1B6EC3B06C}"/>
          </ac:spMkLst>
        </pc:spChg>
        <pc:picChg chg="add mod">
          <ac:chgData name="Fatih Serbest" userId="1ef1129c4ea1bb02" providerId="LiveId" clId="{DACE2B23-91CF-4D3C-A151-DDF2A3A194AE}" dt="2025-12-07T18:21:25.392" v="1492"/>
          <ac:picMkLst>
            <pc:docMk/>
            <pc:sldMk cId="4137308741" sldId="307"/>
            <ac:picMk id="6" creationId="{2F25C224-991F-3FDB-1AC7-AFF844C248DC}"/>
          </ac:picMkLst>
        </pc:picChg>
        <pc:picChg chg="add mod">
          <ac:chgData name="Fatih Serbest" userId="1ef1129c4ea1bb02" providerId="LiveId" clId="{DACE2B23-91CF-4D3C-A151-DDF2A3A194AE}" dt="2025-12-07T18:21:25.497" v="1510"/>
          <ac:picMkLst>
            <pc:docMk/>
            <pc:sldMk cId="4137308741" sldId="307"/>
            <ac:picMk id="9" creationId="{1E666ECA-BDFE-3BFE-DD65-5D16E4F1A2D9}"/>
          </ac:picMkLst>
        </pc:picChg>
      </pc:sldChg>
      <pc:sldChg chg="addSp delSp modSp add mod">
        <pc:chgData name="Fatih Serbest" userId="1ef1129c4ea1bb02" providerId="LiveId" clId="{DACE2B23-91CF-4D3C-A151-DDF2A3A194AE}" dt="2025-12-07T18:29:18.900" v="1678" actId="14100"/>
        <pc:sldMkLst>
          <pc:docMk/>
          <pc:sldMk cId="4227970277" sldId="308"/>
        </pc:sldMkLst>
        <pc:spChg chg="del mod">
          <ac:chgData name="Fatih Serbest" userId="1ef1129c4ea1bb02" providerId="LiveId" clId="{DACE2B23-91CF-4D3C-A151-DDF2A3A194AE}" dt="2025-12-07T18:29:09.364" v="1674" actId="478"/>
          <ac:spMkLst>
            <pc:docMk/>
            <pc:sldMk cId="4227970277" sldId="308"/>
            <ac:spMk id="2" creationId="{7155F9BA-A7E0-F0E7-7FF2-5FE5B0AE0EBE}"/>
          </ac:spMkLst>
        </pc:spChg>
        <pc:spChg chg="del mod">
          <ac:chgData name="Fatih Serbest" userId="1ef1129c4ea1bb02" providerId="LiveId" clId="{DACE2B23-91CF-4D3C-A151-DDF2A3A194AE}" dt="2025-12-07T18:28:44.762" v="1667" actId="21"/>
          <ac:spMkLst>
            <pc:docMk/>
            <pc:sldMk cId="4227970277" sldId="308"/>
            <ac:spMk id="3" creationId="{C99D0253-F916-975B-86A9-36D00173E331}"/>
          </ac:spMkLst>
        </pc:spChg>
        <pc:picChg chg="add del mod">
          <ac:chgData name="Fatih Serbest" userId="1ef1129c4ea1bb02" providerId="LiveId" clId="{DACE2B23-91CF-4D3C-A151-DDF2A3A194AE}" dt="2025-12-07T18:29:18.900" v="1678" actId="14100"/>
          <ac:picMkLst>
            <pc:docMk/>
            <pc:sldMk cId="4227970277" sldId="308"/>
            <ac:picMk id="4" creationId="{630180F5-8D40-8A79-92B9-77D9D3C32407}"/>
          </ac:picMkLst>
        </pc:picChg>
      </pc:sldChg>
      <pc:sldChg chg="addSp modSp add mod setBg modAnim">
        <pc:chgData name="Fatih Serbest" userId="1ef1129c4ea1bb02" providerId="LiveId" clId="{DACE2B23-91CF-4D3C-A151-DDF2A3A194AE}" dt="2025-12-07T18:45:39.588" v="2126"/>
        <pc:sldMkLst>
          <pc:docMk/>
          <pc:sldMk cId="655668603" sldId="309"/>
        </pc:sldMkLst>
        <pc:spChg chg="add mod">
          <ac:chgData name="Fatih Serbest" userId="1ef1129c4ea1bb02" providerId="LiveId" clId="{DACE2B23-91CF-4D3C-A151-DDF2A3A194AE}" dt="2025-12-07T18:45:35.396" v="2009" actId="208"/>
          <ac:spMkLst>
            <pc:docMk/>
            <pc:sldMk cId="655668603" sldId="309"/>
            <ac:spMk id="2" creationId="{C0418093-77D0-39EB-71DF-5D911C4E4469}"/>
          </ac:spMkLst>
        </pc:spChg>
        <pc:spChg chg="add mod">
          <ac:chgData name="Fatih Serbest" userId="1ef1129c4ea1bb02" providerId="LiveId" clId="{DACE2B23-91CF-4D3C-A151-DDF2A3A194AE}" dt="2025-12-07T18:45:35.402" v="2017"/>
          <ac:spMkLst>
            <pc:docMk/>
            <pc:sldMk cId="655668603" sldId="309"/>
            <ac:spMk id="3" creationId="{787E6A9B-778C-84EF-26CC-6FE34D078090}"/>
          </ac:spMkLst>
        </pc:spChg>
        <pc:spChg chg="add mod">
          <ac:chgData name="Fatih Serbest" userId="1ef1129c4ea1bb02" providerId="LiveId" clId="{DACE2B23-91CF-4D3C-A151-DDF2A3A194AE}" dt="2025-12-07T18:45:35.616" v="2060" actId="27636"/>
          <ac:spMkLst>
            <pc:docMk/>
            <pc:sldMk cId="655668603" sldId="309"/>
            <ac:spMk id="4" creationId="{5E5B518E-11FC-565F-B4D8-CF5D720C4857}"/>
          </ac:spMkLst>
        </pc:spChg>
        <pc:spChg chg="add mod">
          <ac:chgData name="Fatih Serbest" userId="1ef1129c4ea1bb02" providerId="LiveId" clId="{DACE2B23-91CF-4D3C-A151-DDF2A3A194AE}" dt="2025-12-07T18:45:35.611" v="2059" actId="27636"/>
          <ac:spMkLst>
            <pc:docMk/>
            <pc:sldMk cId="655668603" sldId="309"/>
            <ac:spMk id="7" creationId="{BD3F8DFC-092C-02F4-579C-AF106281068C}"/>
          </ac:spMkLst>
        </pc:spChg>
        <pc:picChg chg="add mod">
          <ac:chgData name="Fatih Serbest" userId="1ef1129c4ea1bb02" providerId="LiveId" clId="{DACE2B23-91CF-4D3C-A151-DDF2A3A194AE}" dt="2025-12-07T18:45:35.487" v="2032"/>
          <ac:picMkLst>
            <pc:docMk/>
            <pc:sldMk cId="655668603" sldId="309"/>
            <ac:picMk id="6" creationId="{4EE9D12D-AA50-B936-1681-6695130F1D58}"/>
          </ac:picMkLst>
        </pc:picChg>
        <pc:picChg chg="add mod">
          <ac:chgData name="Fatih Serbest" userId="1ef1129c4ea1bb02" providerId="LiveId" clId="{DACE2B23-91CF-4D3C-A151-DDF2A3A194AE}" dt="2025-12-07T18:45:35.546" v="2050"/>
          <ac:picMkLst>
            <pc:docMk/>
            <pc:sldMk cId="655668603" sldId="309"/>
            <ac:picMk id="9" creationId="{AF2D5252-EC52-B5F2-8666-7C3AE582A8D3}"/>
          </ac:picMkLst>
        </pc:picChg>
      </pc:sldChg>
      <pc:sldChg chg="addSp modSp add mod setBg modAnim">
        <pc:chgData name="Fatih Serbest" userId="1ef1129c4ea1bb02" providerId="LiveId" clId="{DACE2B23-91CF-4D3C-A151-DDF2A3A194AE}" dt="2025-12-07T18:45:42.609" v="2189"/>
        <pc:sldMkLst>
          <pc:docMk/>
          <pc:sldMk cId="3575768598" sldId="310"/>
        </pc:sldMkLst>
        <pc:spChg chg="add mod">
          <ac:chgData name="Fatih Serbest" userId="1ef1129c4ea1bb02" providerId="LiveId" clId="{DACE2B23-91CF-4D3C-A151-DDF2A3A194AE}" dt="2025-12-07T18:45:38.979" v="2067" actId="208"/>
          <ac:spMkLst>
            <pc:docMk/>
            <pc:sldMk cId="3575768598" sldId="310"/>
            <ac:spMk id="2" creationId="{5643944D-B674-34F3-FD00-356990F47606}"/>
          </ac:spMkLst>
        </pc:spChg>
        <pc:spChg chg="add mod">
          <ac:chgData name="Fatih Serbest" userId="1ef1129c4ea1bb02" providerId="LiveId" clId="{DACE2B23-91CF-4D3C-A151-DDF2A3A194AE}" dt="2025-12-07T18:45:38.985" v="2075"/>
          <ac:spMkLst>
            <pc:docMk/>
            <pc:sldMk cId="3575768598" sldId="310"/>
            <ac:spMk id="3" creationId="{4D54E689-505E-73F4-9096-A993C07D40BC}"/>
          </ac:spMkLst>
        </pc:spChg>
        <pc:spChg chg="add mod">
          <ac:chgData name="Fatih Serbest" userId="1ef1129c4ea1bb02" providerId="LiveId" clId="{DACE2B23-91CF-4D3C-A151-DDF2A3A194AE}" dt="2025-12-07T18:45:39.198" v="2115" actId="27636"/>
          <ac:spMkLst>
            <pc:docMk/>
            <pc:sldMk cId="3575768598" sldId="310"/>
            <ac:spMk id="4" creationId="{77BE3629-3BC1-7AC4-BD52-96C51B0F0AA0}"/>
          </ac:spMkLst>
        </pc:spChg>
        <pc:spChg chg="add mod">
          <ac:chgData name="Fatih Serbest" userId="1ef1129c4ea1bb02" providerId="LiveId" clId="{DACE2B23-91CF-4D3C-A151-DDF2A3A194AE}" dt="2025-12-07T18:45:39.203" v="2116" actId="27636"/>
          <ac:spMkLst>
            <pc:docMk/>
            <pc:sldMk cId="3575768598" sldId="310"/>
            <ac:spMk id="7" creationId="{4A883FF3-85B9-E182-3AD3-E0E8391302E6}"/>
          </ac:spMkLst>
        </pc:spChg>
        <pc:picChg chg="add mod">
          <ac:chgData name="Fatih Serbest" userId="1ef1129c4ea1bb02" providerId="LiveId" clId="{DACE2B23-91CF-4D3C-A151-DDF2A3A194AE}" dt="2025-12-07T18:45:39.051" v="2090"/>
          <ac:picMkLst>
            <pc:docMk/>
            <pc:sldMk cId="3575768598" sldId="310"/>
            <ac:picMk id="6" creationId="{7078D373-911B-AAF0-062B-5171DCFA10B0}"/>
          </ac:picMkLst>
        </pc:picChg>
        <pc:picChg chg="add mod">
          <ac:chgData name="Fatih Serbest" userId="1ef1129c4ea1bb02" providerId="LiveId" clId="{DACE2B23-91CF-4D3C-A151-DDF2A3A194AE}" dt="2025-12-07T18:45:39.104" v="2108"/>
          <ac:picMkLst>
            <pc:docMk/>
            <pc:sldMk cId="3575768598" sldId="310"/>
            <ac:picMk id="9" creationId="{E5E022C8-A0C2-9990-729E-1D4E1A0C6386}"/>
          </ac:picMkLst>
        </pc:picChg>
      </pc:sldChg>
      <pc:sldChg chg="addSp modSp add mod setBg modAnim">
        <pc:chgData name="Fatih Serbest" userId="1ef1129c4ea1bb02" providerId="LiveId" clId="{DACE2B23-91CF-4D3C-A151-DDF2A3A194AE}" dt="2025-12-07T18:45:45.624" v="2252"/>
        <pc:sldMkLst>
          <pc:docMk/>
          <pc:sldMk cId="2123422360" sldId="311"/>
        </pc:sldMkLst>
        <pc:spChg chg="add mod">
          <ac:chgData name="Fatih Serbest" userId="1ef1129c4ea1bb02" providerId="LiveId" clId="{DACE2B23-91CF-4D3C-A151-DDF2A3A194AE}" dt="2025-12-07T18:45:42.227" v="2133" actId="208"/>
          <ac:spMkLst>
            <pc:docMk/>
            <pc:sldMk cId="2123422360" sldId="311"/>
            <ac:spMk id="2" creationId="{98DFE4E1-823F-178D-7625-D4C8E1EA5081}"/>
          </ac:spMkLst>
        </pc:spChg>
        <pc:spChg chg="add mod">
          <ac:chgData name="Fatih Serbest" userId="1ef1129c4ea1bb02" providerId="LiveId" clId="{DACE2B23-91CF-4D3C-A151-DDF2A3A194AE}" dt="2025-12-07T18:45:42.234" v="2141"/>
          <ac:spMkLst>
            <pc:docMk/>
            <pc:sldMk cId="2123422360" sldId="311"/>
            <ac:spMk id="3" creationId="{745786F1-A16D-F6E3-31A2-222E45F76550}"/>
          </ac:spMkLst>
        </pc:spChg>
        <pc:spChg chg="add mod">
          <ac:chgData name="Fatih Serbest" userId="1ef1129c4ea1bb02" providerId="LiveId" clId="{DACE2B23-91CF-4D3C-A151-DDF2A3A194AE}" dt="2025-12-07T18:45:42.422" v="2182" actId="27636"/>
          <ac:spMkLst>
            <pc:docMk/>
            <pc:sldMk cId="2123422360" sldId="311"/>
            <ac:spMk id="4" creationId="{F1B9C342-543C-1628-80FF-FD35F7C15E09}"/>
          </ac:spMkLst>
        </pc:spChg>
        <pc:spChg chg="add mod">
          <ac:chgData name="Fatih Serbest" userId="1ef1129c4ea1bb02" providerId="LiveId" clId="{DACE2B23-91CF-4D3C-A151-DDF2A3A194AE}" dt="2025-12-07T18:45:42.416" v="2181" actId="27636"/>
          <ac:spMkLst>
            <pc:docMk/>
            <pc:sldMk cId="2123422360" sldId="311"/>
            <ac:spMk id="7" creationId="{8129918C-A9C8-5084-9AE2-48F222CF5740}"/>
          </ac:spMkLst>
        </pc:spChg>
        <pc:picChg chg="add mod">
          <ac:chgData name="Fatih Serbest" userId="1ef1129c4ea1bb02" providerId="LiveId" clId="{DACE2B23-91CF-4D3C-A151-DDF2A3A194AE}" dt="2025-12-07T18:45:42.285" v="2156"/>
          <ac:picMkLst>
            <pc:docMk/>
            <pc:sldMk cId="2123422360" sldId="311"/>
            <ac:picMk id="6" creationId="{4992297D-24E5-0500-57D4-F31802C4B9C0}"/>
          </ac:picMkLst>
        </pc:picChg>
        <pc:picChg chg="add mod">
          <ac:chgData name="Fatih Serbest" userId="1ef1129c4ea1bb02" providerId="LiveId" clId="{DACE2B23-91CF-4D3C-A151-DDF2A3A194AE}" dt="2025-12-07T18:45:42.341" v="2174"/>
          <ac:picMkLst>
            <pc:docMk/>
            <pc:sldMk cId="2123422360" sldId="311"/>
            <ac:picMk id="9" creationId="{9CCEACA4-3BE8-DFCB-C653-F117F4ABE2F3}"/>
          </ac:picMkLst>
        </pc:picChg>
      </pc:sldChg>
      <pc:sldChg chg="addSp modSp add mod setBg modAnim">
        <pc:chgData name="Fatih Serbest" userId="1ef1129c4ea1bb02" providerId="LiveId" clId="{DACE2B23-91CF-4D3C-A151-DDF2A3A194AE}" dt="2025-12-07T18:45:48.640" v="2315"/>
        <pc:sldMkLst>
          <pc:docMk/>
          <pc:sldMk cId="358973376" sldId="312"/>
        </pc:sldMkLst>
        <pc:spChg chg="add mod">
          <ac:chgData name="Fatih Serbest" userId="1ef1129c4ea1bb02" providerId="LiveId" clId="{DACE2B23-91CF-4D3C-A151-DDF2A3A194AE}" dt="2025-12-07T18:45:45.275" v="2196" actId="208"/>
          <ac:spMkLst>
            <pc:docMk/>
            <pc:sldMk cId="358973376" sldId="312"/>
            <ac:spMk id="2" creationId="{C2CE56F2-D9B7-EE57-AC7E-AE502444A3DB}"/>
          </ac:spMkLst>
        </pc:spChg>
        <pc:spChg chg="add mod">
          <ac:chgData name="Fatih Serbest" userId="1ef1129c4ea1bb02" providerId="LiveId" clId="{DACE2B23-91CF-4D3C-A151-DDF2A3A194AE}" dt="2025-12-07T18:45:45.282" v="2204"/>
          <ac:spMkLst>
            <pc:docMk/>
            <pc:sldMk cId="358973376" sldId="312"/>
            <ac:spMk id="3" creationId="{5CAA15AF-0FE9-3592-19DE-6524D6FB9C94}"/>
          </ac:spMkLst>
        </pc:spChg>
        <pc:spChg chg="add mod">
          <ac:chgData name="Fatih Serbest" userId="1ef1129c4ea1bb02" providerId="LiveId" clId="{DACE2B23-91CF-4D3C-A151-DDF2A3A194AE}" dt="2025-12-07T18:45:45.479" v="2244" actId="27636"/>
          <ac:spMkLst>
            <pc:docMk/>
            <pc:sldMk cId="358973376" sldId="312"/>
            <ac:spMk id="4" creationId="{4BABB6FA-7983-F03A-46A7-E901CDE13EC2}"/>
          </ac:spMkLst>
        </pc:spChg>
        <pc:spChg chg="add mod">
          <ac:chgData name="Fatih Serbest" userId="1ef1129c4ea1bb02" providerId="LiveId" clId="{DACE2B23-91CF-4D3C-A151-DDF2A3A194AE}" dt="2025-12-07T18:45:45.492" v="2245" actId="27636"/>
          <ac:spMkLst>
            <pc:docMk/>
            <pc:sldMk cId="358973376" sldId="312"/>
            <ac:spMk id="7" creationId="{9983D344-596F-0865-13D7-70CE77C4A0E2}"/>
          </ac:spMkLst>
        </pc:spChg>
        <pc:picChg chg="add mod">
          <ac:chgData name="Fatih Serbest" userId="1ef1129c4ea1bb02" providerId="LiveId" clId="{DACE2B23-91CF-4D3C-A151-DDF2A3A194AE}" dt="2025-12-07T18:45:45.351" v="2219"/>
          <ac:picMkLst>
            <pc:docMk/>
            <pc:sldMk cId="358973376" sldId="312"/>
            <ac:picMk id="6" creationId="{942DAD95-6A53-A868-AC45-D2F3B9BDB35F}"/>
          </ac:picMkLst>
        </pc:picChg>
        <pc:picChg chg="add mod">
          <ac:chgData name="Fatih Serbest" userId="1ef1129c4ea1bb02" providerId="LiveId" clId="{DACE2B23-91CF-4D3C-A151-DDF2A3A194AE}" dt="2025-12-07T18:45:45.413" v="2237"/>
          <ac:picMkLst>
            <pc:docMk/>
            <pc:sldMk cId="358973376" sldId="312"/>
            <ac:picMk id="9" creationId="{32AFAB7B-D12E-D6AA-D033-47D1BA133E09}"/>
          </ac:picMkLst>
        </pc:picChg>
      </pc:sldChg>
      <pc:sldChg chg="addSp modSp add mod setBg modAnim">
        <pc:chgData name="Fatih Serbest" userId="1ef1129c4ea1bb02" providerId="LiveId" clId="{DACE2B23-91CF-4D3C-A151-DDF2A3A194AE}" dt="2025-12-07T18:45:48.562" v="2308" actId="27636"/>
        <pc:sldMkLst>
          <pc:docMk/>
          <pc:sldMk cId="3390304825" sldId="313"/>
        </pc:sldMkLst>
        <pc:spChg chg="add mod">
          <ac:chgData name="Fatih Serbest" userId="1ef1129c4ea1bb02" providerId="LiveId" clId="{DACE2B23-91CF-4D3C-A151-DDF2A3A194AE}" dt="2025-12-07T18:45:48.337" v="2259" actId="208"/>
          <ac:spMkLst>
            <pc:docMk/>
            <pc:sldMk cId="3390304825" sldId="313"/>
            <ac:spMk id="2" creationId="{1BE9C32D-D297-DE1E-90D9-C674D79D5B24}"/>
          </ac:spMkLst>
        </pc:spChg>
        <pc:spChg chg="add mod">
          <ac:chgData name="Fatih Serbest" userId="1ef1129c4ea1bb02" providerId="LiveId" clId="{DACE2B23-91CF-4D3C-A151-DDF2A3A194AE}" dt="2025-12-07T18:45:48.343" v="2267"/>
          <ac:spMkLst>
            <pc:docMk/>
            <pc:sldMk cId="3390304825" sldId="313"/>
            <ac:spMk id="3" creationId="{1C3D52BA-C5AE-323D-4FCC-533098CBB03B}"/>
          </ac:spMkLst>
        </pc:spChg>
        <pc:spChg chg="add mod">
          <ac:chgData name="Fatih Serbest" userId="1ef1129c4ea1bb02" providerId="LiveId" clId="{DACE2B23-91CF-4D3C-A151-DDF2A3A194AE}" dt="2025-12-07T18:45:48.557" v="2307" actId="27636"/>
          <ac:spMkLst>
            <pc:docMk/>
            <pc:sldMk cId="3390304825" sldId="313"/>
            <ac:spMk id="4" creationId="{4CBBA8CF-5F08-EF44-9D80-0530634264EA}"/>
          </ac:spMkLst>
        </pc:spChg>
        <pc:spChg chg="add mod">
          <ac:chgData name="Fatih Serbest" userId="1ef1129c4ea1bb02" providerId="LiveId" clId="{DACE2B23-91CF-4D3C-A151-DDF2A3A194AE}" dt="2025-12-07T18:45:48.562" v="2308" actId="27636"/>
          <ac:spMkLst>
            <pc:docMk/>
            <pc:sldMk cId="3390304825" sldId="313"/>
            <ac:spMk id="7" creationId="{81B96F72-8493-E407-B8FF-C72277FCE7B8}"/>
          </ac:spMkLst>
        </pc:spChg>
        <pc:picChg chg="add mod">
          <ac:chgData name="Fatih Serbest" userId="1ef1129c4ea1bb02" providerId="LiveId" clId="{DACE2B23-91CF-4D3C-A151-DDF2A3A194AE}" dt="2025-12-07T18:45:48.408" v="2282"/>
          <ac:picMkLst>
            <pc:docMk/>
            <pc:sldMk cId="3390304825" sldId="313"/>
            <ac:picMk id="6" creationId="{D28FC0AB-8D18-1380-7941-9344FB59AB50}"/>
          </ac:picMkLst>
        </pc:picChg>
        <pc:picChg chg="add mod">
          <ac:chgData name="Fatih Serbest" userId="1ef1129c4ea1bb02" providerId="LiveId" clId="{DACE2B23-91CF-4D3C-A151-DDF2A3A194AE}" dt="2025-12-07T18:45:48.481" v="2300"/>
          <ac:picMkLst>
            <pc:docMk/>
            <pc:sldMk cId="3390304825" sldId="313"/>
            <ac:picMk id="9" creationId="{05138EF6-4EF3-A2A9-0C39-B6B2257C0E33}"/>
          </ac:picMkLst>
        </pc:picChg>
      </pc:sldChg>
      <pc:sldChg chg="addSp modSp add mod setBg">
        <pc:chgData name="Fatih Serbest" userId="1ef1129c4ea1bb02" providerId="LiveId" clId="{DACE2B23-91CF-4D3C-A151-DDF2A3A194AE}" dt="2025-12-07T18:46:10.736" v="2365" actId="27636"/>
        <pc:sldMkLst>
          <pc:docMk/>
          <pc:sldMk cId="3852360129" sldId="314"/>
        </pc:sldMkLst>
        <pc:spChg chg="add mod">
          <ac:chgData name="Fatih Serbest" userId="1ef1129c4ea1bb02" providerId="LiveId" clId="{DACE2B23-91CF-4D3C-A151-DDF2A3A194AE}" dt="2025-12-07T18:46:10.515" v="2322" actId="208"/>
          <ac:spMkLst>
            <pc:docMk/>
            <pc:sldMk cId="3852360129" sldId="314"/>
            <ac:spMk id="2" creationId="{780F1AC3-C022-2468-9F06-923B5174816D}"/>
          </ac:spMkLst>
        </pc:spChg>
        <pc:spChg chg="add mod">
          <ac:chgData name="Fatih Serbest" userId="1ef1129c4ea1bb02" providerId="LiveId" clId="{DACE2B23-91CF-4D3C-A151-DDF2A3A194AE}" dt="2025-12-07T18:46:10.521" v="2330"/>
          <ac:spMkLst>
            <pc:docMk/>
            <pc:sldMk cId="3852360129" sldId="314"/>
            <ac:spMk id="3" creationId="{13064E85-3781-3E25-2992-B2228FD8D416}"/>
          </ac:spMkLst>
        </pc:spChg>
        <pc:spChg chg="add mod">
          <ac:chgData name="Fatih Serbest" userId="1ef1129c4ea1bb02" providerId="LiveId" clId="{DACE2B23-91CF-4D3C-A151-DDF2A3A194AE}" dt="2025-12-07T18:46:10.736" v="2365" actId="27636"/>
          <ac:spMkLst>
            <pc:docMk/>
            <pc:sldMk cId="3852360129" sldId="314"/>
            <ac:spMk id="4" creationId="{67BA84DF-29BA-2A94-6F71-0645EC870645}"/>
          </ac:spMkLst>
        </pc:spChg>
        <pc:spChg chg="add mod">
          <ac:chgData name="Fatih Serbest" userId="1ef1129c4ea1bb02" providerId="LiveId" clId="{DACE2B23-91CF-4D3C-A151-DDF2A3A194AE}" dt="2025-12-07T18:46:10.733" v="2364" actId="27636"/>
          <ac:spMkLst>
            <pc:docMk/>
            <pc:sldMk cId="3852360129" sldId="314"/>
            <ac:spMk id="7" creationId="{C63287AC-E3D3-1544-1CB6-D0F3E972FF6F}"/>
          </ac:spMkLst>
        </pc:spChg>
        <pc:picChg chg="add mod">
          <ac:chgData name="Fatih Serbest" userId="1ef1129c4ea1bb02" providerId="LiveId" clId="{DACE2B23-91CF-4D3C-A151-DDF2A3A194AE}" dt="2025-12-07T18:46:10.575" v="2345"/>
          <ac:picMkLst>
            <pc:docMk/>
            <pc:sldMk cId="3852360129" sldId="314"/>
            <ac:picMk id="6" creationId="{605D1CE3-5834-02CB-7E28-92A5199F80EB}"/>
          </ac:picMkLst>
        </pc:picChg>
        <pc:picChg chg="add mod">
          <ac:chgData name="Fatih Serbest" userId="1ef1129c4ea1bb02" providerId="LiveId" clId="{DACE2B23-91CF-4D3C-A151-DDF2A3A194AE}" dt="2025-12-07T18:46:10.657" v="2363"/>
          <ac:picMkLst>
            <pc:docMk/>
            <pc:sldMk cId="3852360129" sldId="314"/>
            <ac:picMk id="9" creationId="{F35AA45F-0202-E489-32DD-9D67A696E77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38758-F374-40FE-9FD1-3179D098C723}" type="datetimeFigureOut">
              <a:rPr lang="tr-TR" smtClean="0"/>
              <a:t>7.12.2025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E49A3-07A1-4B05-83FA-0E921E4758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75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DE49A3-07A1-4B05-83FA-0E921E4758C8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9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9.sv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9.sv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9.sv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9.sv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9.sv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1.svg"/><Relationship Id="rId11" Type="http://schemas.openxmlformats.org/officeDocument/2006/relationships/image" Target="../media/image5.png"/><Relationship Id="rId5" Type="http://schemas.openxmlformats.org/officeDocument/2006/relationships/image" Target="../media/image10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5400"/>
              <a:t>MÖHUK KAPSAMINDA MİLLETLERARASI USUL HUKUKU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100"/>
              <a:t>IV. Milletlerarası Derdestlik ve Bekletici Mesele</a:t>
            </a:r>
          </a:p>
          <a:p>
            <a:pPr>
              <a:lnSpc>
                <a:spcPct val="90000"/>
              </a:lnSpc>
            </a:pPr>
            <a:r>
              <a:rPr lang="tr-TR" sz="1100"/>
              <a:t>V. Cautio Judicatum Solvi</a:t>
            </a:r>
          </a:p>
          <a:p>
            <a:pPr>
              <a:lnSpc>
                <a:spcPct val="90000"/>
              </a:lnSpc>
            </a:pPr>
            <a:r>
              <a:rPr lang="tr-TR" sz="1100"/>
              <a:t>VI. Delillerin Toplanması ve Değerlendirilmesi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Türk Hukukunda Milletlerarası Derdestlik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33600"/>
            <a:ext cx="8375586" cy="4630615"/>
          </a:xfrm>
        </p:spPr>
        <p:txBody>
          <a:bodyPr>
            <a:noAutofit/>
          </a:bodyPr>
          <a:lstStyle/>
          <a:p>
            <a:r>
              <a:rPr lang="tr-TR" sz="2200" dirty="0" err="1"/>
              <a:t>MÖHUK’ta</a:t>
            </a:r>
            <a:r>
              <a:rPr lang="tr-TR" sz="2200" dirty="0"/>
              <a:t> ve HMK’da genel bir milletlerarası derdestlik hükmü yoktur.</a:t>
            </a:r>
          </a:p>
          <a:p>
            <a:r>
              <a:rPr lang="tr-TR" sz="2200" b="1" dirty="0"/>
              <a:t>HMK m.114’teki derdestlik dava şartı:</a:t>
            </a:r>
          </a:p>
          <a:p>
            <a:pPr lvl="1"/>
            <a:r>
              <a:rPr lang="tr-TR" sz="2200" dirty="0"/>
              <a:t>Kural olarak iki Türk mahkemesi arasındaki derdestlik için öngörülmüştür.</a:t>
            </a:r>
          </a:p>
          <a:p>
            <a:r>
              <a:rPr lang="tr-TR" sz="2200" b="1" dirty="0"/>
              <a:t>Ancak bazı hükümler ve sözleşmelerden zımnen milletlerarası derdestlik sonucu çıkarılır:</a:t>
            </a:r>
          </a:p>
          <a:p>
            <a:pPr lvl="1"/>
            <a:r>
              <a:rPr lang="tr-TR" sz="2200" dirty="0"/>
              <a:t>MÖHUK m.41: Türklerin kişi halleri davalarının yabancı mahkemede açılması</a:t>
            </a:r>
          </a:p>
          <a:p>
            <a:pPr lvl="1"/>
            <a:r>
              <a:rPr lang="tr-TR" sz="2200" dirty="0"/>
              <a:t>MÖHUK m.47: Yetki anlaşmasıyla seçilen yabancı mahkeme</a:t>
            </a:r>
          </a:p>
          <a:p>
            <a:pPr lvl="1"/>
            <a:r>
              <a:rPr lang="tr-TR" sz="2200" dirty="0"/>
              <a:t>Türkiye’nin taraf olduğu bazı milletlerarası sözleşmelerde öngörülen yetkili mahkemeler.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Yargıtay HGK 1998 Kararı ve Doktrindeki Görüşler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21819" cy="467507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200" b="1" dirty="0"/>
              <a:t>Yargıtay HGK 1998: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Geçerli bir yetki sözleşmesi ile yetkili kılınan yabancı mahkemenin "münhasır" yetkili hale geldiğini,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Bu durumda Türkiye’de açılan aynı davada derdestlik itirazının da ileri sürülebileceğini kabul etmiştir.</a:t>
            </a:r>
          </a:p>
          <a:p>
            <a:pPr>
              <a:lnSpc>
                <a:spcPct val="90000"/>
              </a:lnSpc>
            </a:pPr>
            <a:r>
              <a:rPr lang="tr-TR" sz="2200" b="1" dirty="0"/>
              <a:t>Doktrinde bir görüş: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Açık düzenleme yokluğu nedeniyle (istisnalar dışında) milletlerarası derdestlik reddedilmelidir; aksi, yargı egemenliğine aykırı olur.</a:t>
            </a:r>
          </a:p>
          <a:p>
            <a:pPr>
              <a:lnSpc>
                <a:spcPct val="90000"/>
              </a:lnSpc>
            </a:pPr>
            <a:r>
              <a:rPr lang="tr-TR" sz="2200" b="1" dirty="0"/>
              <a:t>Eleştiri ve baskın eğilim: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Günümüz ilişkilerinin niteliği gereği, çelişkili kararların önlenmesi için en azından belirli koşullarda milletlerarası derdestliğin kabulü gerektiği savunulmaktadır.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Olay  1 – Milletlerarası Derdestlik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018806"/>
            <a:ext cx="8375586" cy="4158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Türk şirketi A ile Alman şirketi B arasında uluslararası satım sözleşmesi yapılmıştır. Sözleşmede Alman mahkemeleri yetkili kılınmıştır. B, bedeli ödemediği için A önce Almanya’da sözleşmeye dayalı alacak davası açar. Daha sonra A, tedbir almanın daha kolay olacağını düşünerek aynı alacak için Türkiye’de de dava açar.</a:t>
            </a:r>
          </a:p>
          <a:p>
            <a:pPr marL="0" indent="0">
              <a:buNone/>
            </a:pPr>
            <a:endParaRPr lang="tr-TR" sz="2200" dirty="0"/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Türk mahkemesinde B hangi itirazları ileri sürebilir (yetkisizlik, derdestlik)?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Yabancı mahkemenin yetkisinin münhasır olup olmadığı nasıl belirlenir?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Derdestlik kabul edilirse Türk mahkemesinin vereceği karar ne olur?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Bekletici Mesele – HMK m.165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221992"/>
            <a:ext cx="8366760" cy="4471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b="1" dirty="0"/>
              <a:t>Bekletici mesele (mesele-i </a:t>
            </a:r>
            <a:r>
              <a:rPr lang="tr-TR" sz="2200" b="1" dirty="0" err="1"/>
              <a:t>müstehire</a:t>
            </a:r>
            <a:r>
              <a:rPr lang="tr-TR" sz="2200" b="1" dirty="0"/>
              <a:t>):</a:t>
            </a:r>
          </a:p>
          <a:p>
            <a:pPr lvl="1"/>
            <a:r>
              <a:rPr lang="tr-TR" sz="2200" dirty="0"/>
              <a:t>Bir davada hüküm verilebilmesinin başka bir davaya, idari tespit ya da hukuki ilişkinin varlığına bağlı olması halinde,</a:t>
            </a:r>
          </a:p>
          <a:p>
            <a:pPr lvl="1"/>
            <a:r>
              <a:rPr lang="tr-TR" sz="2200" dirty="0"/>
              <a:t>Mahkemenin önündeki davayı, diğer davanın/işlemin sonucunu bekletmesi.</a:t>
            </a:r>
          </a:p>
          <a:p>
            <a:pPr marL="0" indent="0">
              <a:buNone/>
            </a:pPr>
            <a:r>
              <a:rPr lang="tr-TR" sz="2200" b="1" dirty="0"/>
              <a:t>HMK m.165 çerçevesinde:</a:t>
            </a:r>
          </a:p>
          <a:p>
            <a:pPr lvl="1"/>
            <a:r>
              <a:rPr lang="tr-TR" sz="2200" dirty="0"/>
              <a:t>Mahkeme ilgili tarafa görevli mahkemeye veya idari makama başvurması için süre verir.</a:t>
            </a:r>
          </a:p>
          <a:p>
            <a:pPr lvl="1"/>
            <a:r>
              <a:rPr lang="tr-TR" sz="2200" dirty="0"/>
              <a:t>Süre içinde başvuru yapılmazsa, ilgili iddiadan vazgeçilmiş sayılır ve esas dava hakkında karar verilir.</a:t>
            </a:r>
          </a:p>
          <a:p>
            <a:pPr lvl="1"/>
            <a:r>
              <a:rPr lang="tr-TR" sz="2200" dirty="0"/>
              <a:t>Bazı kanunlarda zorunlu bekletici mesele halleri ayrıca sayılmıştır.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Bekletici Mesele – Yabancı Davalar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018806"/>
            <a:ext cx="8366759" cy="4839194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Yabancı mahkemelerde görülen davalar Türk davası bakımından bekletici mesele yapılabilir mi?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Kural: </a:t>
            </a:r>
            <a:r>
              <a:rPr lang="tr-TR" sz="2200" dirty="0"/>
              <a:t>Yabancı karar, tanıma/tenfiz olmadan doğrudan hükme esas alınamaz.</a:t>
            </a:r>
          </a:p>
          <a:p>
            <a:pPr algn="just">
              <a:lnSpc>
                <a:spcPct val="90000"/>
              </a:lnSpc>
            </a:pPr>
            <a:r>
              <a:rPr lang="tr-TR" sz="2200" b="1" dirty="0"/>
              <a:t>Yargıtay 11.HD (10.4.1986):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ABD’de açılan distribütörlük sözleşmesinin geçerliliğine ilişkin dava, Türkiye’deki haksız rekabet davası için bekletici mesele sayılmıştır.</a:t>
            </a:r>
          </a:p>
          <a:p>
            <a:pPr algn="just">
              <a:lnSpc>
                <a:spcPct val="90000"/>
              </a:lnSpc>
            </a:pPr>
            <a:r>
              <a:rPr lang="tr-TR" sz="2200" b="1" dirty="0"/>
              <a:t>Yargıtay HGK (5.7.2000):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Derdest yabancı davanın, karar kesinleşmeden "ön mesele" oluşturamayacağı yönünde.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Görüş: </a:t>
            </a:r>
            <a:r>
              <a:rPr lang="tr-TR" sz="2200" dirty="0"/>
              <a:t>Yabancı kararın Türkiye’de tanınabilir/tenfiz edilebilir olması güçlü ise, yabancı davayı bekletici mesele saymak mümkündür.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/>
              <a:t>TTK m.1361 ve Özel Bir Örnek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68768"/>
            <a:ext cx="8375586" cy="414059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b="1" dirty="0"/>
              <a:t>TTK m.1361:</a:t>
            </a:r>
          </a:p>
          <a:p>
            <a:pPr lvl="1" algn="just"/>
            <a:r>
              <a:rPr lang="tr-TR" sz="2200" dirty="0"/>
              <a:t>Türkiye’de açılan haksız ihtiyati hacze dayalı tazminat davalarında,</a:t>
            </a:r>
          </a:p>
          <a:p>
            <a:pPr lvl="1" algn="just"/>
            <a:r>
              <a:rPr lang="tr-TR" sz="2200" dirty="0"/>
              <a:t>Deniz alacağının esası hakkında yurt içinde veya dışında açılan davanın sonucunun,</a:t>
            </a:r>
          </a:p>
          <a:p>
            <a:pPr lvl="1" algn="just"/>
            <a:r>
              <a:rPr lang="tr-TR" sz="2200" dirty="0"/>
              <a:t>Tazminat davası bakımından bekletici mesele oluşturacağı düzenlenmiştir.</a:t>
            </a:r>
          </a:p>
          <a:p>
            <a:pPr marL="0" indent="0" algn="just">
              <a:buNone/>
            </a:pPr>
            <a:r>
              <a:rPr lang="tr-TR" sz="2200" b="1" dirty="0"/>
              <a:t>Önemi:</a:t>
            </a:r>
          </a:p>
          <a:p>
            <a:pPr lvl="1" algn="just"/>
            <a:r>
              <a:rPr lang="tr-TR" sz="2200" dirty="0"/>
              <a:t>Türk hukukunda ilk defa açıkça yabancı mahkeme/hakem davasının bekletici mesele yapılacağı hükme bağlanmıştır.</a:t>
            </a:r>
          </a:p>
          <a:p>
            <a:pPr lvl="1" algn="just"/>
            <a:r>
              <a:rPr lang="tr-TR" sz="2200" dirty="0"/>
              <a:t>Milletlerarası özel usul hukuku bakımından genel kabul yönünde güçlü bir işaret niteliğindedir.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2F3ABB3-0757-EDDE-475A-3F3BBCD4B91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7E2D01B-D500-FD5C-CD30-047976DEE88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700" b="1">
                <a:solidFill>
                  <a:srgbClr val="000000"/>
                </a:solidFill>
              </a:rPr>
              <a:t>Soru 2: Aşağıdakilerden hangisi derdestlik ile bekletici mesele arasındaki farkı en doğru şekilde açıklar?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EDD6DA-923A-2F30-61C7-5EF63D9FC59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DDDC633-5525-E08B-8D09-182100820C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B741F67-7A69-345E-37EB-64D9563E972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5C8174E-0C6D-0648-31E7-BDE04B76BFA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022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2 – Milletlerarası Bekletici Mesele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221992"/>
            <a:ext cx="8321819" cy="395497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dirty="0"/>
              <a:t>Türk şirketi </a:t>
            </a:r>
            <a:r>
              <a:rPr lang="tr-TR" sz="2200" dirty="0" err="1"/>
              <a:t>X’nin</a:t>
            </a:r>
            <a:r>
              <a:rPr lang="tr-TR" sz="2200" dirty="0"/>
              <a:t> Türkiye’deki distribütörü Y ile olan sözleşmesi feshedilmiştir. Y, feshi haksız bularak ABD’de sözleşmenin geçersizliğinin tespiti için dava açar. X ise Türkiye’de, Y’ye karşı markasını haksız kullandığı iddiasıyla haksız rekabet davası açar.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tr-TR" sz="2200" dirty="0"/>
          </a:p>
          <a:p>
            <a:pPr algn="just">
              <a:lnSpc>
                <a:spcPct val="90000"/>
              </a:lnSpc>
              <a:buFont typeface="+mj-lt"/>
              <a:buAutoNum type="arabicParenR"/>
            </a:pPr>
            <a:r>
              <a:rPr lang="tr-TR" sz="2200" dirty="0"/>
              <a:t>Türk mahkemesi, ABD’deki sözleşmenin geçerliliğine ilişkin davayı bekletici mesele yapabilir mi?</a:t>
            </a:r>
          </a:p>
          <a:p>
            <a:pPr algn="just">
              <a:lnSpc>
                <a:spcPct val="90000"/>
              </a:lnSpc>
              <a:buFont typeface="+mj-lt"/>
              <a:buAutoNum type="arabicParenR"/>
            </a:pPr>
            <a:r>
              <a:rPr lang="tr-TR" sz="2200" dirty="0"/>
              <a:t>Bu durumda yabancı karara Türkiye’de tanıma/tenfiz kararı verilebilir görünmekte midir?</a:t>
            </a:r>
          </a:p>
          <a:p>
            <a:pPr algn="just">
              <a:lnSpc>
                <a:spcPct val="90000"/>
              </a:lnSpc>
              <a:buFont typeface="+mj-lt"/>
              <a:buAutoNum type="arabicParenR"/>
            </a:pPr>
            <a:r>
              <a:rPr lang="tr-TR" sz="2200" dirty="0"/>
              <a:t>Bekletici mesele kabul edilmezse, Türk mahkemesi sözleşmenin geçerliliği sorununu nasıl çözecektir?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pt-BR" sz="3500" b="1" dirty="0"/>
              <a:t>Cautio Judicatum Solvi – Genel Çerçeve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8806"/>
            <a:ext cx="8417831" cy="415815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Teminat yükümlülüğünün genel kuralı: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Türk mahkemelerinde dava açmak, davaya katılmak veya icra takibi başlatmak kural olarak teminata bağlı değildir.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İstisna: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Yabancıların ve Türkiye’de </a:t>
            </a:r>
            <a:r>
              <a:rPr lang="tr-TR" sz="2200" dirty="0" err="1"/>
              <a:t>mutad</a:t>
            </a:r>
            <a:r>
              <a:rPr lang="tr-TR" sz="2200" dirty="0"/>
              <a:t> meskeni bulunmayan Türk vatandaşlarının,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İleride haksız çıkmaları halinde karşı tarafın muhtemel zararlarını ve yargılama/takip giderlerini güvence altına almak için teminat göstermeleri öngörülmüştür.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Esas hükümler: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MÖHUK m.48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HMK m.84-88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MÖHUK m.48 – Yabancıların Teminat Yükümlülüğü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157046"/>
            <a:ext cx="8420117" cy="4019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MÖHUK m.48/1:</a:t>
            </a:r>
          </a:p>
          <a:p>
            <a:pPr lvl="1"/>
            <a:r>
              <a:rPr lang="tr-TR" sz="2200" dirty="0"/>
              <a:t>Türk mahkemesinde dava açan, davaya katılan veya icra takibinde bulunan yabancı gerçek ve tüzel kişiler,</a:t>
            </a:r>
          </a:p>
          <a:p>
            <a:pPr lvl="1"/>
            <a:r>
              <a:rPr lang="tr-TR" sz="2200" dirty="0"/>
              <a:t>Yargılama ve takip giderleri ile karşı tarafın zarar ve ziyanını karşılamak üzere mahkemenin belirleyeceği teminatı göstermek zorundadır.</a:t>
            </a:r>
          </a:p>
          <a:p>
            <a:pPr marL="0" indent="0">
              <a:buNone/>
            </a:pPr>
            <a:r>
              <a:rPr lang="tr-TR" sz="2200" b="1" dirty="0"/>
              <a:t>MÖHUK m.48/2:</a:t>
            </a:r>
          </a:p>
          <a:p>
            <a:pPr lvl="1"/>
            <a:r>
              <a:rPr lang="tr-TR" sz="2200" dirty="0"/>
              <a:t>Mahkeme, dava açanı/katılanı veya takibi yapanı, karşılıklılık (mütekabiliyet) esasına göre teminattan muaf tutar.</a:t>
            </a:r>
          </a:p>
          <a:p>
            <a:pPr lvl="1"/>
            <a:r>
              <a:rPr lang="tr-TR" sz="2200" dirty="0"/>
              <a:t>Karşılıklılık; sözleşmesel, kanuni veya fiili olabilir.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Dersin Amacı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8806"/>
            <a:ext cx="8420117" cy="4158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 err="1"/>
              <a:t>MÖHUK’un</a:t>
            </a:r>
            <a:r>
              <a:rPr lang="tr-TR" sz="2200" b="1" dirty="0"/>
              <a:t> milletlerarası usul hükümlerinin üç temel alanını kavratmak:</a:t>
            </a:r>
          </a:p>
          <a:p>
            <a:r>
              <a:rPr lang="tr-TR" sz="2200" dirty="0"/>
              <a:t>Milletlerarası derdestlik (</a:t>
            </a:r>
            <a:r>
              <a:rPr lang="tr-TR" sz="2200" dirty="0" err="1"/>
              <a:t>lis</a:t>
            </a:r>
            <a:r>
              <a:rPr lang="tr-TR" sz="2200" dirty="0"/>
              <a:t> </a:t>
            </a:r>
            <a:r>
              <a:rPr lang="tr-TR" sz="2200" dirty="0" err="1"/>
              <a:t>alibi</a:t>
            </a:r>
            <a:r>
              <a:rPr lang="tr-TR" sz="2200" dirty="0"/>
              <a:t> </a:t>
            </a:r>
            <a:r>
              <a:rPr lang="tr-TR" sz="2200" dirty="0" err="1"/>
              <a:t>pendens</a:t>
            </a:r>
            <a:r>
              <a:rPr lang="tr-TR" sz="2200" dirty="0"/>
              <a:t>) ve bekletici mesele</a:t>
            </a:r>
          </a:p>
          <a:p>
            <a:r>
              <a:rPr lang="tr-TR" sz="2200" dirty="0"/>
              <a:t>Yabancıların ve Türkiye’de </a:t>
            </a:r>
            <a:r>
              <a:rPr lang="tr-TR" sz="2200" dirty="0" err="1"/>
              <a:t>mutad</a:t>
            </a:r>
            <a:r>
              <a:rPr lang="tr-TR" sz="2200" dirty="0"/>
              <a:t> meskeni bulunmayan Türk vatandaşlarının teminat yükümlülüğü (</a:t>
            </a:r>
            <a:r>
              <a:rPr lang="tr-TR" sz="2200" dirty="0" err="1"/>
              <a:t>cautio</a:t>
            </a:r>
            <a:r>
              <a:rPr lang="tr-TR" sz="2200" dirty="0"/>
              <a:t> </a:t>
            </a:r>
            <a:r>
              <a:rPr lang="tr-TR" sz="2200" dirty="0" err="1"/>
              <a:t>judicatum</a:t>
            </a:r>
            <a:r>
              <a:rPr lang="tr-TR" sz="2200" dirty="0"/>
              <a:t> </a:t>
            </a:r>
            <a:r>
              <a:rPr lang="tr-TR" sz="2200" dirty="0" err="1"/>
              <a:t>solvi</a:t>
            </a:r>
            <a:r>
              <a:rPr lang="tr-TR" sz="2200" dirty="0"/>
              <a:t>)</a:t>
            </a:r>
          </a:p>
          <a:p>
            <a:r>
              <a:rPr lang="tr-TR" sz="2200" dirty="0"/>
              <a:t>Delillerin toplanması, yabancı belgelerin hukuki değeri ve milletlerarası istinabe</a:t>
            </a:r>
          </a:p>
          <a:p>
            <a:endParaRPr lang="tr-TR" sz="2200" dirty="0"/>
          </a:p>
          <a:p>
            <a:pPr marL="0" indent="0">
              <a:buNone/>
            </a:pPr>
            <a:r>
              <a:rPr lang="tr-TR" sz="2200" dirty="0"/>
              <a:t>Öğrencilerin hem teorik çerçeveyi hem de uygulamadaki sorunları örnekler üzerinden tartışabilmesini sağlamak.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HMK m.84 – Türkiye’de Mutad Meskeni Olmayan Türkler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758" y="2018806"/>
            <a:ext cx="8442198" cy="4569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b="1" dirty="0"/>
              <a:t>HMK m.84:</a:t>
            </a:r>
          </a:p>
          <a:p>
            <a:pPr lvl="1" algn="just"/>
            <a:r>
              <a:rPr lang="tr-TR" sz="2200" dirty="0"/>
              <a:t>Türkiye’de </a:t>
            </a:r>
            <a:r>
              <a:rPr lang="tr-TR" sz="2200" dirty="0" err="1"/>
              <a:t>mutad</a:t>
            </a:r>
            <a:r>
              <a:rPr lang="tr-TR" sz="2200" dirty="0"/>
              <a:t> meskeni bulunmayan Türk vatandaşının dava açması, davacı yanında davaya katılması veya takip yapması halinde,</a:t>
            </a:r>
          </a:p>
          <a:p>
            <a:pPr lvl="1" algn="just"/>
            <a:r>
              <a:rPr lang="tr-TR" sz="2200" dirty="0"/>
              <a:t>Davalının muhtemel yargılama giderlerini karşılayacak uygun teminat gösterilir.</a:t>
            </a:r>
          </a:p>
          <a:p>
            <a:pPr marL="0" indent="0">
              <a:buNone/>
            </a:pPr>
            <a:r>
              <a:rPr lang="tr-TR" sz="2200" b="1" dirty="0"/>
              <a:t>HMK m.86:</a:t>
            </a:r>
          </a:p>
          <a:p>
            <a:pPr lvl="1"/>
            <a:r>
              <a:rPr lang="tr-TR" sz="2200" dirty="0"/>
              <a:t>Teminat kararı mahkemece kendiliğinden (</a:t>
            </a:r>
            <a:r>
              <a:rPr lang="tr-TR" sz="2200" dirty="0" err="1"/>
              <a:t>re’sen</a:t>
            </a:r>
            <a:r>
              <a:rPr lang="tr-TR" sz="2200" dirty="0"/>
              <a:t>) verilir.</a:t>
            </a:r>
          </a:p>
          <a:p>
            <a:pPr marL="0" indent="0">
              <a:buNone/>
            </a:pPr>
            <a:r>
              <a:rPr lang="tr-TR" sz="2200" b="1" dirty="0"/>
              <a:t>Sonuç:</a:t>
            </a:r>
          </a:p>
          <a:p>
            <a:pPr lvl="1" algn="just"/>
            <a:r>
              <a:rPr lang="tr-TR" sz="2200" dirty="0"/>
              <a:t>Bu kategori için teminatın amacı sadece davalının yargılama giderlerine yöneliktir; kamu giderleri MÖHUK m.48 kapsamındadır.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Kimler "Yabancı" Sayılır?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1680"/>
            <a:ext cx="8417831" cy="484632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100" b="1" dirty="0"/>
              <a:t>Gerçek kişiler bakımından: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Türk Vatandaşlığı Kanunu’na göre Türk vatandaşı olmayanlar yabancıdır.</a:t>
            </a:r>
          </a:p>
          <a:p>
            <a:pPr lvl="1">
              <a:lnSpc>
                <a:spcPct val="90000"/>
              </a:lnSpc>
            </a:pPr>
            <a:r>
              <a:rPr lang="tr-TR" sz="2100" b="1" dirty="0"/>
              <a:t>Çifte vatandaşlar: </a:t>
            </a:r>
            <a:r>
              <a:rPr lang="tr-TR" sz="2100" dirty="0"/>
              <a:t>MÖHUK m.4(b) gereği, Türk vatandaşlığı esas alınır; bu kişiler teminat yükümlüsü değildir.</a:t>
            </a:r>
          </a:p>
          <a:p>
            <a:pPr lvl="1">
              <a:lnSpc>
                <a:spcPct val="90000"/>
              </a:lnSpc>
            </a:pPr>
            <a:r>
              <a:rPr lang="tr-TR" sz="2100" b="1" dirty="0"/>
              <a:t>Mülteciler ve vatansızlar: </a:t>
            </a:r>
            <a:r>
              <a:rPr lang="tr-TR" sz="2100" dirty="0"/>
              <a:t>Türkiye’nin taraf olduğu sözleşmeler gereği teminattan muaftır.</a:t>
            </a:r>
          </a:p>
          <a:p>
            <a:pPr marL="57150" indent="0">
              <a:lnSpc>
                <a:spcPct val="90000"/>
              </a:lnSpc>
              <a:buNone/>
            </a:pPr>
            <a:r>
              <a:rPr lang="tr-TR" sz="2100" b="1" dirty="0"/>
              <a:t>Tüzel kişiler bakımından: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Statüsünde gösterilen idare merkezine göre belirlenir (MÖHUK m.9/4).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İdare merkezi Türkiye’de ise Türk; yabancı devlette ise yabancı tüzel kişi.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100" b="1" dirty="0"/>
              <a:t>Uluslararası kuruluşlar: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Kuruluş/ortaklık sözleşmesinde aksi düzenlenmedikçe, yabancı tüzel kişi gibi değerlendirilir.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21F5A96-D6EB-8DBD-792D-0882E6DEFA5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C00310B-D1E5-58C4-C28E-E8BF5AAEE27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900" b="1">
                <a:solidFill>
                  <a:srgbClr val="000000"/>
                </a:solidFill>
              </a:rPr>
              <a:t>Soru 3: Aşağıdakilerden hangisi MÖHUK m.48 anlamında teminat yükümlülüğüne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E152F4F-9FF2-C604-A431-4FBD1BCDFB8E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4CECFF9-4F42-A401-1D4E-AB36B07E7C2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0769F87-0064-E6E4-A821-A22B2564485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505EEB2-B889-07E6-059D-77A75832AF8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411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Teminatın Türü ve Miktarı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1606062"/>
            <a:ext cx="8216663" cy="482990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Teminatın türü (HMK m.87):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Hâkim teminatın şeklini serbestçe belirler (nakit, banka teminat mektubu vb.).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Taraflar sözleşmeyle teminatın şeklini kararlaştırmışsa buna uyulur.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Yargıtay uygulaması: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Yabancıların teminatı döviz cinsinden yatırması gerektiği yönünde kararlar bulunmakla birlikte, bunun açık bir yasal dayanağı yoktur.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Teminatın miktarı: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Hâkim, somut olayın özelliklerine göre; harç, masraf, avukatlık ücreti ve olası tazminatları dikkate alarak belirler.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Teminat miktarı davaya erişimi fiilen imkânsız kılacak düzeyde olmamalıdır.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Teminatın Niteliği ve Yatırılmamasının Sonucu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1641232"/>
            <a:ext cx="8366760" cy="52167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100" b="1" dirty="0"/>
              <a:t>MÖHUK m.48 kapsamındaki teminat:</a:t>
            </a:r>
          </a:p>
          <a:p>
            <a:pPr lvl="1"/>
            <a:r>
              <a:rPr lang="tr-TR" sz="2100" dirty="0"/>
              <a:t>Hem karşı tarafın zararını hem de devletin yargılama/takip giderlerini kapsar.</a:t>
            </a:r>
          </a:p>
          <a:p>
            <a:pPr lvl="1"/>
            <a:r>
              <a:rPr lang="tr-TR" sz="2100" dirty="0"/>
              <a:t>Kamu düzenine ilişkindir; mahkemece her aşamada </a:t>
            </a:r>
            <a:r>
              <a:rPr lang="tr-TR" sz="2100" dirty="0" err="1"/>
              <a:t>re’sen</a:t>
            </a:r>
            <a:r>
              <a:rPr lang="tr-TR" sz="2100" dirty="0"/>
              <a:t> nazara alınabilir.</a:t>
            </a:r>
          </a:p>
          <a:p>
            <a:pPr marL="0" indent="0">
              <a:buNone/>
            </a:pPr>
            <a:r>
              <a:rPr lang="tr-TR" sz="2100" b="1" dirty="0"/>
              <a:t>HMK m.84 kapsamındaki teminat:</a:t>
            </a:r>
          </a:p>
          <a:p>
            <a:pPr lvl="1"/>
            <a:r>
              <a:rPr lang="tr-TR" sz="2100" dirty="0"/>
              <a:t>Sadece davalının muhtemel yargılama giderlerini güvence altına alır.</a:t>
            </a:r>
          </a:p>
          <a:p>
            <a:pPr lvl="1"/>
            <a:r>
              <a:rPr lang="tr-TR" sz="2100" dirty="0"/>
              <a:t>Dava şartıdır (HMK m.114).</a:t>
            </a:r>
          </a:p>
          <a:p>
            <a:pPr marL="0" indent="0">
              <a:buNone/>
            </a:pPr>
            <a:r>
              <a:rPr lang="tr-TR" sz="2100" b="1" dirty="0"/>
              <a:t>Teminat gösterilmemesinin yaptırımı (HMK m.88):</a:t>
            </a:r>
          </a:p>
          <a:p>
            <a:pPr lvl="1"/>
            <a:r>
              <a:rPr lang="tr-TR" sz="2100" dirty="0"/>
              <a:t>Belirlenen kesin süre içinde teminat gösterilmezse dava usulden reddedilir.</a:t>
            </a:r>
          </a:p>
          <a:p>
            <a:pPr lvl="1"/>
            <a:r>
              <a:rPr lang="tr-TR" sz="2100" dirty="0"/>
              <a:t>Müdahil için: Teminat verilmezse müdahale talebinden vazgeçilmiş sayılır.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fi-FI" sz="3500"/>
              <a:t>Teminattan Muafiyet – HMK m.85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21877"/>
            <a:ext cx="8375586" cy="4055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HMK m.85’e göre teminat istenemeyecek haller:</a:t>
            </a:r>
          </a:p>
          <a:p>
            <a:pPr lvl="1"/>
            <a:r>
              <a:rPr lang="tr-TR" sz="2200" dirty="0"/>
              <a:t>Davacının adli yardımdan yararlanması,</a:t>
            </a:r>
          </a:p>
          <a:p>
            <a:pPr lvl="1"/>
            <a:r>
              <a:rPr lang="tr-TR" sz="2200" dirty="0"/>
              <a:t>Davacının Türkiye’de teminatı karşılamaya yeter taşınmazı veya ayni teminatla güvence altına alınmış alacağı bulunması,</a:t>
            </a:r>
          </a:p>
          <a:p>
            <a:pPr lvl="1"/>
            <a:r>
              <a:rPr lang="tr-TR" sz="2200" dirty="0"/>
              <a:t>Dava, sırf küçüğün menfaatini korumaya yönelikse</a:t>
            </a:r>
          </a:p>
          <a:p>
            <a:pPr lvl="1"/>
            <a:r>
              <a:rPr lang="tr-TR" sz="2200" dirty="0"/>
              <a:t>İlamlı icra takibinde, ilama bağlı alacak için takip yapılıyorsa.</a:t>
            </a:r>
          </a:p>
          <a:p>
            <a:pPr marL="0" indent="0">
              <a:buNone/>
            </a:pPr>
            <a:r>
              <a:rPr lang="tr-TR" sz="2200" b="1" dirty="0"/>
              <a:t>Ayrıca:</a:t>
            </a:r>
          </a:p>
          <a:p>
            <a:pPr lvl="1"/>
            <a:r>
              <a:rPr lang="tr-TR" sz="2200" dirty="0"/>
              <a:t>Teminattan muafiyet öngören milletlerarası sözleşmeler varsa, hâkim bu hükümleri de dikkate alır.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Teminattan Muafiyet – MÖHUK m.48/2 ve Sözleşmeler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1629508"/>
            <a:ext cx="8373300" cy="501747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100" b="1" dirty="0"/>
              <a:t>MÖHUK m.48/2 – Karşılıklılık: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Yabancı davacının vatandaşı olduğu devlette, Türk vatandaşları dava açarken teminat yatırmak zorunda değilse,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Aynı şekilde, Türk mahkemelerinde o devlet vatandaşından teminat istenmez.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100" b="1" dirty="0"/>
              <a:t>Türkiye’nin taraf olduğu bazı sözleşmeler teminat muafiyeti öngörür: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Hukuk Usulüne Dair Lahey Sözleşmesi (ikamet edilen akit devletler arasında),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Mültecilerin Hukuki Durumuna Dair Cenevre Sözleşmesi (mülteciler için),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Avrupa İkamet Sözleşmesi, çeşitli nafaka ve çocuk koruma sözleşmeleri, CMR, COTIF vb.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100" b="1" dirty="0"/>
              <a:t>YUKK m.88 ve m.51:</a:t>
            </a:r>
          </a:p>
          <a:p>
            <a:pPr lvl="1">
              <a:lnSpc>
                <a:spcPct val="90000"/>
              </a:lnSpc>
            </a:pPr>
            <a:r>
              <a:rPr lang="tr-TR" sz="2100" dirty="0"/>
              <a:t>Uluslararası koruma statüsü sahipleri ve vatansızlar mütekabiliyet şartından muaftır; yabancılık teminatından da muaf sayılmalıdır.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3331E23-B2BF-BC63-5947-ED0CE8C88EE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02E77C0-AC7F-6EA4-1B08-681FA35B73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700" b="1">
                <a:solidFill>
                  <a:srgbClr val="000000"/>
                </a:solidFill>
              </a:rPr>
              <a:t>Soru 4: Aşağıdaki kişilerden hangisinin Türk mahkemelerinde teminat yatırmaktan muaf tutulması en olasıdır?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9C00D22-48E3-EB4F-3066-AF59FE25076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5CBF02-FEAC-8521-1D88-1C7D7563464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7A13A7E-7D82-5686-E1C2-43D7DFD11A8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7CDB9A-C949-443D-BC84-1398F63358B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874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 – Yabancı Şirketin Teminatı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276856"/>
            <a:ext cx="8366760" cy="390010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dirty="0"/>
              <a:t>İdare merkezi Fransa’da bulunan F SA, Türk şirketi T aleyhine İstanbul’da alacak davası açar. Türkiye ile Fransa arasında teminattan muafiyete dair bir ikili anlaşma yoktur. F SA, Türkiye’de kira ile tuttuğu bir depoda stok bulundurmaktadır; ancak depoya ilişkin kira sözleşmesi kısa sürelidir.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tr-TR" sz="22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tr-TR" sz="2200" dirty="0"/>
              <a:t>F </a:t>
            </a:r>
            <a:r>
              <a:rPr lang="tr-TR" sz="2200" dirty="0" err="1"/>
              <a:t>SA’dan</a:t>
            </a:r>
            <a:r>
              <a:rPr lang="tr-TR" sz="2200" dirty="0"/>
              <a:t> MÖHUK m.48 uyarınca teminat istenir mi?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tr-TR" sz="2200" dirty="0"/>
              <a:t>Teminatın türü ve miktarı nasıl belirlenmelidir?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tr-TR" sz="2200" dirty="0"/>
              <a:t>F SA teminat göstermeyi reddederse Türk mahkemesinin vereceği karar ne olur?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4 – Mülteci / Vatansız Kişi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168769"/>
            <a:ext cx="8324105" cy="40081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Suriye vatandaşı iken Türkiye’de uluslararası koruma statüsü alan M, bir Türk şirketi aleyhine işçilik alacağı davası açmak istemektedir. Vatansız statüsüne sahip olduğu kabul edilen Z ise, haksız fiil nedeniyle tazminat davası açmak istemektedir.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M ve Z bakımından teminat yükümlülüğü doğar mı?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MÖHUK m.48, YUKK ve ilgili sözleşmeler birlikte değerlendirildiğinde sonuç ne olmalıdır?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Teminattan muafiyet, adalete erişim hakkı bakımından neden önemlidir?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Öğrenme Hedefleri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133600"/>
            <a:ext cx="7626096" cy="4043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b="1" dirty="0"/>
              <a:t>Bu dersin sonunda öğrenciler: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/>
              <a:t>Milletlerarası derdestlik itirazının mantığını ve Türk hukukundaki görünümünü açıklayabilecek,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/>
              <a:t>Bekletici mesele kurumunu, özellikle yabancı davalar bakımından değerlendirebilecek,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 err="1"/>
              <a:t>Cautio</a:t>
            </a:r>
            <a:r>
              <a:rPr lang="tr-TR" sz="2200" dirty="0"/>
              <a:t> </a:t>
            </a:r>
            <a:r>
              <a:rPr lang="tr-TR" sz="2200" dirty="0" err="1"/>
              <a:t>judicatum</a:t>
            </a:r>
            <a:r>
              <a:rPr lang="tr-TR" sz="2200" dirty="0"/>
              <a:t> </a:t>
            </a:r>
            <a:r>
              <a:rPr lang="tr-TR" sz="2200" dirty="0" err="1"/>
              <a:t>solvi’nin</a:t>
            </a:r>
            <a:r>
              <a:rPr lang="tr-TR" sz="2200" dirty="0"/>
              <a:t> kimlerden, hangi amaçla ve nasıl istendiğini tespit edebilecek,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/>
              <a:t>Yabancı belgelerin delil niteliğini, </a:t>
            </a:r>
            <a:r>
              <a:rPr lang="tr-TR" sz="2200" dirty="0" err="1"/>
              <a:t>apostil</a:t>
            </a:r>
            <a:r>
              <a:rPr lang="tr-TR" sz="2200" dirty="0"/>
              <a:t> ve tasdik işlemlerini analiz edebilecek,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/>
              <a:t>Milletlerarası istinabe yoluyla delil temin sürecini ana hatlarıyla açıklayabilecektir.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Delillerin Toplanması ve Değerlendirilmesi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10154"/>
            <a:ext cx="8373300" cy="4066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Delil ve ispat kavramları:</a:t>
            </a:r>
          </a:p>
          <a:p>
            <a:pPr lvl="1"/>
            <a:r>
              <a:rPr lang="tr-TR" sz="2200" dirty="0"/>
              <a:t>Dava konusu hakkın varlığı, hakkın dayandığı vakıaların ispatına bağlıdır.</a:t>
            </a:r>
          </a:p>
          <a:p>
            <a:pPr lvl="1"/>
            <a:r>
              <a:rPr lang="tr-TR" sz="2200" dirty="0"/>
              <a:t>Vakıaların ispatı için kullanılan vasıtalara "delil" denir.</a:t>
            </a:r>
          </a:p>
          <a:p>
            <a:pPr marL="0" indent="0">
              <a:buNone/>
            </a:pPr>
            <a:r>
              <a:rPr lang="tr-TR" sz="2200" b="1" dirty="0"/>
              <a:t>Genel ilke:</a:t>
            </a:r>
          </a:p>
          <a:p>
            <a:pPr lvl="1"/>
            <a:r>
              <a:rPr lang="tr-TR" sz="2200" dirty="0"/>
              <a:t>Deliller ve ispat usulü bakımından </a:t>
            </a:r>
            <a:r>
              <a:rPr lang="tr-TR" sz="2200" dirty="0" err="1"/>
              <a:t>lex</a:t>
            </a:r>
            <a:r>
              <a:rPr lang="tr-TR" sz="2200" dirty="0"/>
              <a:t> </a:t>
            </a:r>
            <a:r>
              <a:rPr lang="tr-TR" sz="2200" dirty="0" err="1"/>
              <a:t>fori</a:t>
            </a:r>
            <a:r>
              <a:rPr lang="tr-TR" sz="2200" dirty="0"/>
              <a:t>, yani davaya bakan mahkemenin usul hukuku uygulanır.</a:t>
            </a:r>
          </a:p>
          <a:p>
            <a:pPr marL="0" indent="0">
              <a:buNone/>
            </a:pPr>
            <a:r>
              <a:rPr lang="tr-TR" sz="2200" b="1" dirty="0"/>
              <a:t>İstisnalar:</a:t>
            </a:r>
          </a:p>
          <a:p>
            <a:pPr lvl="1"/>
            <a:r>
              <a:rPr lang="tr-TR" sz="2200" dirty="0"/>
              <a:t>İspat külfeti ve bazı özel hallerde maddi hukuka (</a:t>
            </a:r>
            <a:r>
              <a:rPr lang="tr-TR" sz="2200" dirty="0" err="1"/>
              <a:t>lex</a:t>
            </a:r>
            <a:r>
              <a:rPr lang="tr-TR" sz="2200" dirty="0"/>
              <a:t> </a:t>
            </a:r>
            <a:r>
              <a:rPr lang="tr-TR" sz="2200" dirty="0" err="1"/>
              <a:t>causae</a:t>
            </a:r>
            <a:r>
              <a:rPr lang="tr-TR" sz="2200" dirty="0"/>
              <a:t>) tabi kurallar gündeme gelebilir.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 err="1"/>
              <a:t>Lex</a:t>
            </a:r>
            <a:r>
              <a:rPr lang="tr-TR" sz="3500" b="1" dirty="0"/>
              <a:t> </a:t>
            </a:r>
            <a:r>
              <a:rPr lang="tr-TR" sz="3500" b="1" dirty="0" err="1"/>
              <a:t>Fori</a:t>
            </a:r>
            <a:r>
              <a:rPr lang="tr-TR" sz="3500" b="1" dirty="0"/>
              <a:t> İlkesi ve İspat Hukuku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b="1"/>
              <a:t>Lex fori’ye tabi başlıca konular:</a:t>
            </a:r>
          </a:p>
          <a:p>
            <a:pPr lvl="1"/>
            <a:r>
              <a:rPr lang="tr-TR" sz="1900"/>
              <a:t>Hangi delil türlerinin kabul edileceği (yazılı delil, tanık, keşif, bilirkişi, yemine davet vb.),</a:t>
            </a:r>
          </a:p>
          <a:p>
            <a:pPr lvl="1"/>
            <a:r>
              <a:rPr lang="tr-TR" sz="1900"/>
              <a:t>Delillerin toplanma biçimi ve mahkemeye sunulması,</a:t>
            </a:r>
          </a:p>
          <a:p>
            <a:pPr lvl="1"/>
            <a:r>
              <a:rPr lang="tr-TR" sz="1900"/>
              <a:t>Delillerin takdiri ve ispat gücü,</a:t>
            </a:r>
          </a:p>
          <a:p>
            <a:pPr lvl="1"/>
            <a:r>
              <a:rPr lang="tr-TR" sz="1900"/>
              <a:t>Kimlerin tanık/bilirkişi olabileceği ve tanıklıktan/ bilirkişilikten çekinme,</a:t>
            </a:r>
          </a:p>
          <a:p>
            <a:pPr lvl="1"/>
            <a:r>
              <a:rPr lang="tr-TR" sz="1900"/>
              <a:t>İkrar, davaya katılmama, cevap vermemenin sonuçları,</a:t>
            </a:r>
          </a:p>
          <a:p>
            <a:pPr lvl="1"/>
            <a:r>
              <a:rPr lang="tr-TR" sz="1900"/>
              <a:t>Delil sözleşmeleri ve hâkimin role ilişkin kurallar (kendiliğinden araştırma vs. taraflarca hazırlama ilkesi).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İspat Külfeti ve </a:t>
            </a:r>
            <a:r>
              <a:rPr lang="tr-TR" sz="3500" b="1" dirty="0" err="1"/>
              <a:t>Lex</a:t>
            </a:r>
            <a:r>
              <a:rPr lang="tr-TR" sz="3500" b="1" dirty="0"/>
              <a:t> </a:t>
            </a:r>
            <a:r>
              <a:rPr lang="tr-TR" sz="3500" b="1" dirty="0" err="1"/>
              <a:t>Causae</a:t>
            </a:r>
            <a:endParaRPr lang="tr-TR" sz="35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110154"/>
            <a:ext cx="8273327" cy="4454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100" b="1" dirty="0"/>
              <a:t>Genel kabul:</a:t>
            </a:r>
          </a:p>
          <a:p>
            <a:pPr lvl="1"/>
            <a:r>
              <a:rPr lang="tr-TR" sz="2100" dirty="0"/>
              <a:t>İspat külfetine ilişkin kurallar maddi hukuk karakterlidir; bu nedenle kanunlar ihtilafı kurallarının gösterdiği hukuka (</a:t>
            </a:r>
            <a:r>
              <a:rPr lang="tr-TR" sz="2100" dirty="0" err="1"/>
              <a:t>lex</a:t>
            </a:r>
            <a:r>
              <a:rPr lang="tr-TR" sz="2100" dirty="0"/>
              <a:t> </a:t>
            </a:r>
            <a:r>
              <a:rPr lang="tr-TR" sz="2100" dirty="0" err="1"/>
              <a:t>causae</a:t>
            </a:r>
            <a:r>
              <a:rPr lang="tr-TR" sz="2100" dirty="0"/>
              <a:t>) tabidir.</a:t>
            </a:r>
          </a:p>
          <a:p>
            <a:pPr marL="0" indent="0">
              <a:buNone/>
            </a:pPr>
            <a:r>
              <a:rPr lang="tr-TR" sz="2100" b="1" dirty="0"/>
              <a:t>Ancak:</a:t>
            </a:r>
          </a:p>
          <a:p>
            <a:pPr lvl="1"/>
            <a:r>
              <a:rPr lang="tr-TR" sz="2100" dirty="0"/>
              <a:t>Tarafların usule ilişkin davranışlarına bağlanan ispat külfeti halleri (gıyap, cevap vermeme, delil ibrazında gecikme vb.) </a:t>
            </a:r>
            <a:r>
              <a:rPr lang="tr-TR" sz="2100" dirty="0" err="1"/>
              <a:t>lex</a:t>
            </a:r>
            <a:r>
              <a:rPr lang="tr-TR" sz="2100" dirty="0"/>
              <a:t> </a:t>
            </a:r>
            <a:r>
              <a:rPr lang="tr-TR" sz="2100" dirty="0" err="1"/>
              <a:t>fori’ye</a:t>
            </a:r>
            <a:r>
              <a:rPr lang="tr-TR" sz="2100" dirty="0"/>
              <a:t> tabidir.</a:t>
            </a:r>
          </a:p>
          <a:p>
            <a:pPr marL="0" indent="0">
              <a:buNone/>
            </a:pPr>
            <a:r>
              <a:rPr lang="tr-TR" sz="2100" b="1" dirty="0"/>
              <a:t>Sonuç:</a:t>
            </a:r>
          </a:p>
          <a:p>
            <a:pPr lvl="1"/>
            <a:r>
              <a:rPr lang="tr-TR" sz="2100" dirty="0"/>
              <a:t>Hangi tarafın hangi vakıayı ispatla yükümlü olduğu çoğu zaman </a:t>
            </a:r>
            <a:r>
              <a:rPr lang="tr-TR" sz="2100" dirty="0" err="1"/>
              <a:t>lex</a:t>
            </a:r>
            <a:r>
              <a:rPr lang="tr-TR" sz="2100" dirty="0"/>
              <a:t> </a:t>
            </a:r>
            <a:r>
              <a:rPr lang="tr-TR" sz="2100" dirty="0" err="1"/>
              <a:t>causae’ye</a:t>
            </a:r>
            <a:r>
              <a:rPr lang="tr-TR" sz="2100" dirty="0"/>
              <a:t> göre;</a:t>
            </a:r>
          </a:p>
          <a:p>
            <a:pPr lvl="1"/>
            <a:r>
              <a:rPr lang="tr-TR" sz="2100" dirty="0"/>
              <a:t>Bu külfetin yerine getirilmemesinin </a:t>
            </a:r>
            <a:r>
              <a:rPr lang="tr-TR" sz="2100" dirty="0" err="1"/>
              <a:t>usuli</a:t>
            </a:r>
            <a:r>
              <a:rPr lang="tr-TR" sz="2100" dirty="0"/>
              <a:t> sonuçları (davanın reddi, vakıanın sabit sayılması vb.) </a:t>
            </a:r>
            <a:r>
              <a:rPr lang="tr-TR" sz="2100" dirty="0" err="1"/>
              <a:t>lex</a:t>
            </a:r>
            <a:r>
              <a:rPr lang="tr-TR" sz="2100" dirty="0"/>
              <a:t> </a:t>
            </a:r>
            <a:r>
              <a:rPr lang="tr-TR" sz="2100" dirty="0" err="1"/>
              <a:t>fori’ye</a:t>
            </a:r>
            <a:r>
              <a:rPr lang="tr-TR" sz="2100" dirty="0"/>
              <a:t> göre belirlenir.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Yabancı İşlemlerin İspatı ve Senetle İspat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1629508"/>
            <a:ext cx="8321819" cy="4547455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Genel sorun: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Türk hukukundaki senetle ispat zorunluluğu, yabancı devletlerde yazılı yapılmamış işlemlerin ispatını zorlaştırabilir.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Çözüm: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İşlemin yapıldığı yer hukukunda (</a:t>
            </a:r>
            <a:r>
              <a:rPr lang="tr-TR" sz="2200" dirty="0" err="1"/>
              <a:t>lex</a:t>
            </a:r>
            <a:r>
              <a:rPr lang="tr-TR" sz="2200" dirty="0"/>
              <a:t> </a:t>
            </a:r>
            <a:r>
              <a:rPr lang="tr-TR" sz="2200" dirty="0" err="1"/>
              <a:t>loci</a:t>
            </a:r>
            <a:r>
              <a:rPr lang="tr-TR" sz="2200" dirty="0"/>
              <a:t> </a:t>
            </a:r>
            <a:r>
              <a:rPr lang="tr-TR" sz="2200" dirty="0" err="1"/>
              <a:t>actus</a:t>
            </a:r>
            <a:r>
              <a:rPr lang="tr-TR" sz="2200" dirty="0"/>
              <a:t>) tanıkla ispat serbest ise, Türk mahkemesinde de tanıkla ispatına imkan tanınır.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HMK m.203: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İşin niteliğine ve tarafların durumuna göre, senede bağlanmaması teamül olarak yerleşmiş işlemler tanıkla ispat edilebilir.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Örnek: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Senetle ispat zorunluluğu olmayan Almanya’da yapılan bir ödünç sözleşmesi, Türk mahkemesinde tanıkla ispat edilebilir.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CFFF521-F861-8913-C6D3-B7B5775DD1A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888CC09-B6F8-EEAA-8C23-45514862B65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5: Aşağıdaki hususlardan hangisi kural olarak lex fori’ye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71DD588-A133-6F79-1E18-FEF7D893D1C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25C224-991F-3FDB-1AC7-AFF844C248D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D4678FC-F688-4B04-23A8-6B1B6EC3B06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E666ECA-BDFE-3BFE-DD65-5D16E4F1A2D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730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/>
              <a:t>Olay 5 – Yurt Dışında Yapılan Ödünç Sözleşmesi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66760" cy="4158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Türk vatandaşı A ile Almanya’da yerleşik B arasında Almanya’da sözlü bir ödünç sözleşmesi yapılmıştır. A, Türkiye’de B aleyhine alacak davası açar; elinde yazılı belge yoktur, sadece tanıkları vardır. Türk hukuku kural olarak belli miktarın üzerindeki ödünç sözleşmelerinde senetle ispat zorunluluğu öngörmektedir.</a:t>
            </a:r>
          </a:p>
          <a:p>
            <a:pPr marL="0" indent="0">
              <a:buNone/>
            </a:pPr>
            <a:endParaRPr lang="tr-TR" sz="2200" dirty="0"/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Türk mahkemesi bu sözleşmenin tanıkla ispatına izin verebilir mi?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Alman hukuku ve Almanya’daki teamüller burada nasıl rol oynar?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200" dirty="0"/>
              <a:t>HMK m.203 bu vakada nasıl uygulanabilir?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Delillerin Şekli – Locus Regit Actum ve Lex Causae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133600"/>
            <a:ext cx="8375586" cy="40433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MÖHUK m.7: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Hukuki işlemin şekli kural olarak ya işlemin yapıldığı yer hukukuna (</a:t>
            </a:r>
            <a:r>
              <a:rPr lang="tr-TR" sz="2200" dirty="0" err="1"/>
              <a:t>locus</a:t>
            </a:r>
            <a:r>
              <a:rPr lang="tr-TR" sz="2200" dirty="0"/>
              <a:t> </a:t>
            </a:r>
            <a:r>
              <a:rPr lang="tr-TR" sz="2200" dirty="0" err="1"/>
              <a:t>regit</a:t>
            </a:r>
            <a:r>
              <a:rPr lang="tr-TR" sz="2200" dirty="0"/>
              <a:t> </a:t>
            </a:r>
            <a:r>
              <a:rPr lang="tr-TR" sz="2200" dirty="0" err="1"/>
              <a:t>actum</a:t>
            </a:r>
            <a:r>
              <a:rPr lang="tr-TR" sz="2200" dirty="0"/>
              <a:t>) ya da işlemin esasına uygulanan hukuka (</a:t>
            </a:r>
            <a:r>
              <a:rPr lang="tr-TR" sz="2200" dirty="0" err="1"/>
              <a:t>lex</a:t>
            </a:r>
            <a:r>
              <a:rPr lang="tr-TR" sz="2200" dirty="0"/>
              <a:t> </a:t>
            </a:r>
            <a:r>
              <a:rPr lang="tr-TR" sz="2200" dirty="0" err="1"/>
              <a:t>causae</a:t>
            </a:r>
            <a:r>
              <a:rPr lang="tr-TR" sz="2200" dirty="0"/>
              <a:t>) uygun ise geçerlidir.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Sonuç: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Yabancı bir devlette düzenlenen belge, o yer hukukunun öngördüğü şekle uygunsa, işlem geçerli kabul edilir.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Geçerli olmayan işlemi yansıtan belgenin delil olarak kullanılabilirliği sınırlıdır.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Uygulama: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İşlemin geçerliliği öncelikle kontrol edilir; geçerli ise, belge Türk mahkemelerinde delil olarak kullanılabilir.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Yabancı Belgeler: Resmi / Özel Ayrımı (HMK m.224)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4" y="2110154"/>
            <a:ext cx="8420117" cy="39888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b="1" dirty="0"/>
              <a:t>Yabancı devletlerde düzenlenen belgeler:</a:t>
            </a:r>
          </a:p>
          <a:p>
            <a:pPr lvl="1" algn="just"/>
            <a:r>
              <a:rPr lang="tr-TR" sz="2200" dirty="0"/>
              <a:t>Belgeyi düzenleyenin sıfatına göre resmi veya özel belge olabilir.</a:t>
            </a:r>
          </a:p>
          <a:p>
            <a:pPr marL="0" indent="0" algn="just">
              <a:buNone/>
            </a:pPr>
            <a:r>
              <a:rPr lang="tr-TR" sz="2200" b="1" dirty="0"/>
              <a:t>Resmi belgeler:</a:t>
            </a:r>
          </a:p>
          <a:p>
            <a:pPr lvl="1" algn="just"/>
            <a:r>
              <a:rPr lang="tr-TR" sz="2200" dirty="0"/>
              <a:t>Yabancı devletin yargı organı veya idari makamları tarafından düzenlenen belgeler, noter senetleri vb.</a:t>
            </a:r>
          </a:p>
          <a:p>
            <a:pPr marL="0" indent="0" algn="just">
              <a:buNone/>
            </a:pPr>
            <a:r>
              <a:rPr lang="tr-TR" sz="2200" b="1" dirty="0"/>
              <a:t>HMK m.224’e göre:</a:t>
            </a:r>
          </a:p>
          <a:p>
            <a:pPr lvl="1" algn="just"/>
            <a:r>
              <a:rPr lang="tr-TR" sz="2200" dirty="0"/>
              <a:t>Yabancı resmi belgenin Türkiye’de resmi belge sayılması için,</a:t>
            </a:r>
          </a:p>
          <a:p>
            <a:pPr lvl="1" algn="just"/>
            <a:r>
              <a:rPr lang="tr-TR" sz="2200" dirty="0"/>
              <a:t>Belgenin verildiği devletin yetkili makamı veya ilgili Türk konsolosluğu tarafından onaylanması aranır.</a:t>
            </a:r>
          </a:p>
          <a:p>
            <a:pPr lvl="1" algn="just"/>
            <a:r>
              <a:rPr lang="tr-TR" sz="2200" dirty="0"/>
              <a:t>Bu onay yoksa, belgenin delil niteliği hakimin takdirine bırakılır.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Apostil ve Diğer Tasdik Usulleri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45" y="1718930"/>
            <a:ext cx="8255207" cy="4839194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1961 Lahey Sözleşmesi (</a:t>
            </a:r>
            <a:r>
              <a:rPr lang="tr-TR" sz="2200" b="1" dirty="0" err="1"/>
              <a:t>Apostil</a:t>
            </a:r>
            <a:r>
              <a:rPr lang="tr-TR" sz="2200" b="1" dirty="0"/>
              <a:t>):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Yabancı resmi belgeler için konsolosluk onayını kaldırır;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Belgenin düzenlendiği devletin yetkili makamınca konulan </a:t>
            </a:r>
            <a:r>
              <a:rPr lang="tr-TR" sz="2200" dirty="0" err="1"/>
              <a:t>apostil</a:t>
            </a:r>
            <a:r>
              <a:rPr lang="tr-TR" sz="2200" dirty="0"/>
              <a:t> şerhi yeterlidir.</a:t>
            </a:r>
          </a:p>
          <a:p>
            <a:pPr lvl="1">
              <a:lnSpc>
                <a:spcPct val="90000"/>
              </a:lnSpc>
            </a:pPr>
            <a:r>
              <a:rPr lang="tr-TR" sz="2200" dirty="0" err="1"/>
              <a:t>Apostil</a:t>
            </a:r>
            <a:r>
              <a:rPr lang="tr-TR" sz="2200" dirty="0"/>
              <a:t>; imzanın doğruluğunu, imzalayanın sıfatını ve mühür/damganın gerçekliğini teyit eder.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Diğer sözleşmeler: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Diplomasi ve konsolosluk memurlarınca düzenlenen belgelerde onay işleminin kaldırılmasına dair sözleşme,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Bazı işlem ve belgelerin tasdikten muaf tutulmasına dair sözleşme vb.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Yabancı özel belgeler: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Türkçe tercümesi ile birlikte sunulur; mahkeme gerekirse noter veya konsolosluk onaylı tercüme isteyebilir (HMK m.223).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0C2E7D-C7E6-7E56-51AB-5300CF20D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55537DB-EAC3-2D78-F0C2-25DF50DA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F22DA3-8691-9DAF-0647-DBAFB8723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F13151D-C611-3353-6D82-B817802F1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7DD005-AD9D-9756-D728-D97B26C0D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30180F5-8D40-8A79-92B9-77D9D3C32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308" y="0"/>
            <a:ext cx="6389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7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Milletlerarası Derdestlik ve Bekletici Mesele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145323"/>
            <a:ext cx="7626096" cy="4031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Milletlerarası derdestlik (</a:t>
            </a:r>
            <a:r>
              <a:rPr lang="tr-TR" sz="2200" b="1" dirty="0" err="1"/>
              <a:t>lis</a:t>
            </a:r>
            <a:r>
              <a:rPr lang="tr-TR" sz="2200" b="1" dirty="0"/>
              <a:t> </a:t>
            </a:r>
            <a:r>
              <a:rPr lang="tr-TR" sz="2200" b="1" dirty="0" err="1"/>
              <a:t>alibi</a:t>
            </a:r>
            <a:r>
              <a:rPr lang="tr-TR" sz="2200" b="1" dirty="0"/>
              <a:t> </a:t>
            </a:r>
            <a:r>
              <a:rPr lang="tr-TR" sz="2200" b="1" dirty="0" err="1"/>
              <a:t>pendens</a:t>
            </a:r>
            <a:r>
              <a:rPr lang="tr-TR" sz="2200" b="1" dirty="0"/>
              <a:t>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Aynı taraflar, aynı konu ve aynı sebebe ilişkin davanın birden çok devlet mahkemesinde görülmesi sorunu.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b="1" dirty="0"/>
              <a:t>Bekletici mesele: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Bir davada hüküm verilebilmesinin başka bir davanın veya idari makam kararının sonucuna bağlı olması (HMK m.165).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b="1" dirty="0"/>
              <a:t>Her iki kurum da çelişkili kararları önleme, usul ekonomisi ve adil yargılanma hakkı ile yakından ilişkilidir.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Yabancı Belgelerin İspat Gücü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1680"/>
            <a:ext cx="8420117" cy="429768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Tasdik/onay işlemlerinin işlevi: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Belgenin şeklen gerçekliğini ve imzanın doğruluğunu teyit eder.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 Belgenin içeriğine (vakıaların doğruluğu, işlemin geçerliliği) ilişkin bir garanti sağlamaz.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Sonuç: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Taraflar, onaylı yabancı belgenin içeriğini her zaman tartışabilir;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İşlemin esasına uygulanacak hukuka göre geçersiz olduğunu iddia edebilir.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Bu iddialar Türk ispat hukuku çerçevesinde delillerle ortaya konur.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Özel belgeler: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Usulüne uygun tercüme ile birlikte, Türkiye’de düzenlenmiş benzer belgeler gibi delil olarak kullanılabilir.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Delillerin Toplanması ve Milletlerarası İstinabe İhtiyacı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390" y="1624115"/>
            <a:ext cx="8420117" cy="499942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Sorun: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Yabancılık unsuru içeren davalarda, deliller sıkça yabancı devletlerde bulunur.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Usul hukukunun ülkeselliği sebebiyle, bir mahkemenin doğrudan başka ülkede delil toplaması mümkün değildir.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Çözüm: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Devletler arası adli yardımlaşma ve milletlerarası istinabe mekanizmaları.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200" b="1" dirty="0"/>
              <a:t>İlkeler: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Taraflarca hazırlama ve kendiliğinden araştırma ilkeleri çerçevesinde,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Mahkeme, delillerin yabancı devletten temini için gerekli girişimleri (sözleşmeler ve mütekabiliyet çerçevesinde) yapmakla yükümlüdür.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Milletlerarası İstinabe – Lahey Sözleşmeleri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33600"/>
            <a:ext cx="8366760" cy="40433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2000" b="1" dirty="0"/>
              <a:t>1954 tarihli Hukuk Usulüne Dair Lahey Sözleşmesi: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Akit devlet mahkemeleri, hukukî ve ticari konularda birbirlerini delil toplamak için istinabe edebilir (tanık dinlenmesi, yemin, keşif, bilirkişi vb.).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000" b="1" dirty="0"/>
              <a:t>1970 tarihli Yabancı Ülkelerde Delil Sağlanması Hakkında Lahey Sözleşmesi: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İstinabe taleplerinin akit devletlerde kurulan merkezi makamlar üzerinden iletilmesi,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İstinabe talebinin yerine getirilmesinde istinabe olunan devlet hukukunun (</a:t>
            </a:r>
            <a:r>
              <a:rPr lang="tr-TR" sz="2000" dirty="0" err="1"/>
              <a:t>lex</a:t>
            </a:r>
            <a:r>
              <a:rPr lang="tr-TR" sz="2000" dirty="0"/>
              <a:t> </a:t>
            </a:r>
            <a:r>
              <a:rPr lang="tr-TR" sz="2000" dirty="0" err="1"/>
              <a:t>fori</a:t>
            </a:r>
            <a:r>
              <a:rPr lang="tr-TR" sz="2000" dirty="0"/>
              <a:t>) uygulanması,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Talep edilen özel usullere belirli şartlarla uyma yükümlülüğü.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000" b="1" dirty="0" err="1"/>
              <a:t>Red</a:t>
            </a:r>
            <a:r>
              <a:rPr lang="tr-TR" sz="2000" b="1" dirty="0"/>
              <a:t> sebepleri: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Talebin egemenlik, güvenlik veya kamu düzenine aykırı olması (örneğin banka sırrı, ticari sırlar).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Hakimin Yabancı Delile Ulaşma Yükümlülüğü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018806"/>
            <a:ext cx="8366760" cy="42905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Yargıtay uygulaması: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Yargıtay 13. HD, Almanya’da yaşayan davalıya yemin teklif edilmesine rağmen istinabe yoluyla yemin yaptırılmadan karar verilmesini bozma sebebi saymıştır.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İlke: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Mahkeme, uyuşmazlığın çözümü için önemli olan yabancı delillere ulaşma imkanını ciddi biçimde araştırmalıdır.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İkili ve çok taraflı sözleşmeler ile mütekabiliyet esasları dikkate alınmalıdır.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200" b="1" dirty="0"/>
              <a:t>Sonuç:</a:t>
            </a:r>
          </a:p>
          <a:p>
            <a:pPr lvl="1" algn="just">
              <a:lnSpc>
                <a:spcPct val="90000"/>
              </a:lnSpc>
            </a:pPr>
            <a:r>
              <a:rPr lang="tr-TR" sz="2200" dirty="0"/>
              <a:t>Delile ulaşma imkanı araştırılmadan verilen karar, ispat hakkının ve adil yargılanma hakkının ihlali olarak değerlendirilebilir.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Ders Özeti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b="1" dirty="0" err="1"/>
              <a:t>Bugün</a:t>
            </a:r>
            <a:r>
              <a:rPr b="1" dirty="0"/>
              <a:t> </a:t>
            </a:r>
            <a:r>
              <a:rPr b="1" dirty="0" err="1"/>
              <a:t>neleri</a:t>
            </a:r>
            <a:r>
              <a:rPr lang="tr-TR" b="1" dirty="0"/>
              <a:t> öğrendi</a:t>
            </a:r>
            <a:r>
              <a:rPr b="1" dirty="0"/>
              <a:t>?</a:t>
            </a:r>
            <a:endParaRPr lang="tr-TR" b="1" dirty="0"/>
          </a:p>
          <a:p>
            <a:pPr lvl="1" algn="just"/>
            <a:r>
              <a:rPr dirty="0" err="1"/>
              <a:t>Milletlerarası</a:t>
            </a:r>
            <a:r>
              <a:rPr dirty="0"/>
              <a:t> </a:t>
            </a:r>
            <a:r>
              <a:rPr dirty="0" err="1"/>
              <a:t>derdestlik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bekletici</a:t>
            </a:r>
            <a:r>
              <a:rPr dirty="0"/>
              <a:t> </a:t>
            </a:r>
            <a:r>
              <a:rPr dirty="0" err="1"/>
              <a:t>mesele</a:t>
            </a:r>
            <a:r>
              <a:rPr dirty="0"/>
              <a:t> </a:t>
            </a:r>
            <a:r>
              <a:rPr dirty="0" err="1"/>
              <a:t>kurumlarını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/>
              <a:t>Türk </a:t>
            </a:r>
            <a:r>
              <a:rPr dirty="0" err="1"/>
              <a:t>hukukunda</a:t>
            </a:r>
            <a:r>
              <a:rPr dirty="0"/>
              <a:t> </a:t>
            </a:r>
            <a:r>
              <a:rPr dirty="0" err="1"/>
              <a:t>derdestliğin</a:t>
            </a:r>
            <a:r>
              <a:rPr dirty="0"/>
              <a:t> </a:t>
            </a:r>
            <a:r>
              <a:rPr dirty="0" err="1"/>
              <a:t>kanuni</a:t>
            </a:r>
            <a:r>
              <a:rPr dirty="0"/>
              <a:t> </a:t>
            </a:r>
            <a:r>
              <a:rPr dirty="0" err="1"/>
              <a:t>dayanaklarını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Yargıtay</a:t>
            </a:r>
            <a:r>
              <a:rPr dirty="0"/>
              <a:t> </a:t>
            </a:r>
            <a:r>
              <a:rPr dirty="0" err="1"/>
              <a:t>kararlarını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 err="1"/>
              <a:t>Yabancılar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Türkiye’de</a:t>
            </a:r>
            <a:r>
              <a:rPr dirty="0"/>
              <a:t> </a:t>
            </a:r>
            <a:r>
              <a:rPr dirty="0" err="1"/>
              <a:t>mutad</a:t>
            </a:r>
            <a:r>
              <a:rPr dirty="0"/>
              <a:t> </a:t>
            </a:r>
            <a:r>
              <a:rPr dirty="0" err="1"/>
              <a:t>meskeni</a:t>
            </a:r>
            <a:r>
              <a:rPr dirty="0"/>
              <a:t> </a:t>
            </a:r>
            <a:r>
              <a:rPr dirty="0" err="1"/>
              <a:t>olmayan</a:t>
            </a:r>
            <a:r>
              <a:rPr dirty="0"/>
              <a:t> </a:t>
            </a:r>
            <a:r>
              <a:rPr dirty="0" err="1"/>
              <a:t>Türkler</a:t>
            </a:r>
            <a:r>
              <a:rPr dirty="0"/>
              <a:t> </a:t>
            </a:r>
            <a:r>
              <a:rPr dirty="0" err="1"/>
              <a:t>bakımından</a:t>
            </a:r>
            <a:r>
              <a:rPr dirty="0"/>
              <a:t> </a:t>
            </a:r>
            <a:r>
              <a:rPr dirty="0" err="1"/>
              <a:t>teminat</a:t>
            </a:r>
            <a:r>
              <a:rPr dirty="0"/>
              <a:t> </a:t>
            </a:r>
            <a:r>
              <a:rPr dirty="0" err="1"/>
              <a:t>yükümlülüğünü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 err="1"/>
              <a:t>Teminatın</a:t>
            </a:r>
            <a:r>
              <a:rPr dirty="0"/>
              <a:t> </a:t>
            </a:r>
            <a:r>
              <a:rPr dirty="0" err="1"/>
              <a:t>kapsamı</a:t>
            </a:r>
            <a:r>
              <a:rPr dirty="0"/>
              <a:t>, </a:t>
            </a:r>
            <a:r>
              <a:rPr dirty="0" err="1"/>
              <a:t>türü</a:t>
            </a:r>
            <a:r>
              <a:rPr dirty="0"/>
              <a:t>, </a:t>
            </a:r>
            <a:r>
              <a:rPr dirty="0" err="1"/>
              <a:t>miktarı</a:t>
            </a:r>
            <a:r>
              <a:rPr dirty="0"/>
              <a:t>, </a:t>
            </a:r>
            <a:r>
              <a:rPr dirty="0" err="1"/>
              <a:t>muafiyet</a:t>
            </a:r>
            <a:r>
              <a:rPr dirty="0"/>
              <a:t> </a:t>
            </a:r>
            <a:r>
              <a:rPr dirty="0" err="1"/>
              <a:t>halleri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karşılıklılık</a:t>
            </a:r>
            <a:r>
              <a:rPr dirty="0"/>
              <a:t> </a:t>
            </a:r>
            <a:r>
              <a:rPr dirty="0" err="1"/>
              <a:t>ilkesini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 err="1"/>
              <a:t>Deliller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ispatta</a:t>
            </a:r>
            <a:r>
              <a:rPr dirty="0"/>
              <a:t> lex </a:t>
            </a:r>
            <a:r>
              <a:rPr dirty="0" err="1"/>
              <a:t>fori</a:t>
            </a:r>
            <a:r>
              <a:rPr dirty="0"/>
              <a:t> </a:t>
            </a:r>
            <a:r>
              <a:rPr dirty="0" err="1"/>
              <a:t>ilkesini</a:t>
            </a:r>
            <a:r>
              <a:rPr dirty="0"/>
              <a:t>, </a:t>
            </a:r>
            <a:r>
              <a:rPr dirty="0" err="1"/>
              <a:t>istisnalarını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yabancı</a:t>
            </a:r>
            <a:r>
              <a:rPr dirty="0"/>
              <a:t> </a:t>
            </a:r>
            <a:r>
              <a:rPr dirty="0" err="1"/>
              <a:t>işlemlerin</a:t>
            </a:r>
            <a:r>
              <a:rPr dirty="0"/>
              <a:t> </a:t>
            </a:r>
            <a:r>
              <a:rPr dirty="0" err="1"/>
              <a:t>ispatını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 err="1"/>
              <a:t>Yabancı</a:t>
            </a:r>
            <a:r>
              <a:rPr dirty="0"/>
              <a:t> </a:t>
            </a:r>
            <a:r>
              <a:rPr dirty="0" err="1"/>
              <a:t>belgelerin</a:t>
            </a:r>
            <a:r>
              <a:rPr dirty="0"/>
              <a:t> </a:t>
            </a:r>
            <a:r>
              <a:rPr dirty="0" err="1"/>
              <a:t>hukuki</a:t>
            </a:r>
            <a:r>
              <a:rPr dirty="0"/>
              <a:t> </a:t>
            </a:r>
            <a:r>
              <a:rPr dirty="0" err="1"/>
              <a:t>değeri</a:t>
            </a:r>
            <a:r>
              <a:rPr dirty="0"/>
              <a:t>, apostil, </a:t>
            </a:r>
            <a:r>
              <a:rPr dirty="0" err="1"/>
              <a:t>tercüme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tasdik</a:t>
            </a:r>
            <a:r>
              <a:rPr dirty="0"/>
              <a:t> </a:t>
            </a:r>
            <a:r>
              <a:rPr dirty="0" err="1"/>
              <a:t>usullerini</a:t>
            </a:r>
            <a:r>
              <a:rPr dirty="0"/>
              <a:t>,</a:t>
            </a:r>
            <a:endParaRPr lang="tr-TR" dirty="0"/>
          </a:p>
          <a:p>
            <a:pPr lvl="1" algn="just"/>
            <a:r>
              <a:rPr dirty="0" err="1"/>
              <a:t>Milletlerarası</a:t>
            </a:r>
            <a:r>
              <a:rPr dirty="0"/>
              <a:t> </a:t>
            </a:r>
            <a:r>
              <a:rPr dirty="0" err="1"/>
              <a:t>istinabe</a:t>
            </a:r>
            <a:r>
              <a:rPr dirty="0"/>
              <a:t> </a:t>
            </a:r>
            <a:r>
              <a:rPr dirty="0" err="1"/>
              <a:t>yoluyla</a:t>
            </a:r>
            <a:r>
              <a:rPr dirty="0"/>
              <a:t> </a:t>
            </a:r>
            <a:r>
              <a:rPr dirty="0" err="1"/>
              <a:t>delil</a:t>
            </a:r>
            <a:r>
              <a:rPr dirty="0"/>
              <a:t> </a:t>
            </a:r>
            <a:r>
              <a:rPr dirty="0" err="1"/>
              <a:t>teminini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hakimin</a:t>
            </a:r>
            <a:r>
              <a:rPr dirty="0"/>
              <a:t> </a:t>
            </a:r>
            <a:r>
              <a:rPr dirty="0" err="1"/>
              <a:t>rolünü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418093-77D0-39EB-71DF-5D911C4E446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87E6A9B-778C-84EF-26CC-6FE34D07809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Milletlerarası derdestlik itirazının kabulü halinde Türk mahkemesinin yapması gereken işlem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E5B518E-11FC-565F-B4D8-CF5D720C485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EE9D12D-AA50-B936-1681-6695130F1D5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D3F8DFC-092C-02F4-579C-AF106281068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F2D5252-EC52-B5F2-8666-7C3AE582A8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5566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43944D-B674-34F3-FD00-356990F4760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D54E689-505E-73F4-9096-A993C07D40B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Aşağıdakilerden hangisi HMK m.84 kapsamındaki teminat yükümlülüğünün amacını en iyi açıklar?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7BE3629-3BC1-7AC4-BD52-96C51B0F0AA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78D373-911B-AAF0-062B-5171DCFA10B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A883FF3-85B9-E182-3AD3-E0E8391302E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5E022C8-A0C2-9990-729E-1D4E1A0C63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7576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8DFE4E1-823F-178D-7625-D4C8E1EA508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45786F1-A16D-F6E3-31A2-222E45F7655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100" b="1">
                <a:solidFill>
                  <a:srgbClr val="000000"/>
                </a:solidFill>
              </a:rPr>
              <a:t>Yabancı bir resmi belgenin Türkiye’de "resmi belge" sayılması için kural olarak hangi şart aranır?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1B9C342-543C-1628-80FF-FD35F7C15E0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992297D-24E5-0500-57D4-F31802C4B9C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129918C-A9C8-5084-9AE2-48F222CF574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CCEACA4-3BE8-DFCB-C653-F117F4ABE2F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342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2CE56F2-D9B7-EE57-AC7E-AE502444A3D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CAA15AF-0FE9-3592-19DE-6524D6FB9C9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Delillerin toplanmasında milletlerarası istinabe yoluna başvurulmasının temel sebebi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BABB6FA-7983-F03A-46A7-E901CDE13EC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42DAD95-6A53-A868-AC45-D2F3B9BDB35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983D344-596F-0865-13D7-70CE77C4A0E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2AFAB7B-D12E-D6AA-D033-47D1BA133E0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897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BE9C32D-D297-DE1E-90D9-C674D79D5B2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C3D52BA-C5AE-323D-4FCC-533098CBB03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Aşağıdaki ifadelerden hangisi yanlıştır?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CBBA8CF-5F08-EF44-9D80-0530634264E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28FC0AB-8D18-1380-7941-9344FB59AB5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1B96F72-8493-E407-B8FF-C72277FCE7B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5138EF6-4EF3-A2A9-0C39-B6B2257C0E3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9030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Derdestliğin Sebebi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2200" dirty="0"/>
              <a:t>Yabancılık unsuru içeren uyuşmazlıklarda çoğu kez birden çok devlet mahkemesi milletlerarası yetkilidir.</a:t>
            </a:r>
          </a:p>
          <a:p>
            <a:r>
              <a:rPr lang="tr-TR" sz="2200" dirty="0"/>
              <a:t>Bağlantı noktaları:</a:t>
            </a:r>
          </a:p>
          <a:p>
            <a:pPr lvl="1"/>
            <a:r>
              <a:rPr lang="tr-TR" sz="2200" dirty="0"/>
              <a:t>Davalının ikametgahı veya malvarlığının bulunduğu ülke</a:t>
            </a:r>
          </a:p>
          <a:p>
            <a:pPr lvl="1"/>
            <a:r>
              <a:rPr lang="tr-TR" sz="2200" dirty="0"/>
              <a:t>Sözleşmenin yapıldığı veya ifa edileceği yer</a:t>
            </a:r>
          </a:p>
          <a:p>
            <a:pPr lvl="1"/>
            <a:r>
              <a:rPr lang="tr-TR" sz="2200" dirty="0"/>
              <a:t>Haksız fiilin işlendiği veya zararın gerçekleştiği yer vb.</a:t>
            </a:r>
          </a:p>
          <a:p>
            <a:r>
              <a:rPr lang="tr-TR" sz="2200" dirty="0"/>
              <a:t>Taraflar bu yetki çokluğundan yararlanarak aynı davayı farklı devletlerde açabilir; bu da </a:t>
            </a:r>
            <a:r>
              <a:rPr lang="tr-TR" sz="2200" dirty="0" err="1"/>
              <a:t>lis</a:t>
            </a:r>
            <a:r>
              <a:rPr lang="tr-TR" sz="2200" dirty="0"/>
              <a:t> </a:t>
            </a:r>
            <a:r>
              <a:rPr lang="tr-TR" sz="2200" dirty="0" err="1"/>
              <a:t>alibi</a:t>
            </a:r>
            <a:r>
              <a:rPr lang="tr-TR" sz="2200" dirty="0"/>
              <a:t> </a:t>
            </a:r>
            <a:r>
              <a:rPr lang="tr-TR" sz="2200" dirty="0" err="1"/>
              <a:t>pendens</a:t>
            </a:r>
            <a:r>
              <a:rPr lang="tr-TR" sz="2200" dirty="0"/>
              <a:t> sorununu doğurur.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80F1AC3-C022-2468-9F06-923B5174816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3064E85-3781-3E25-2992-B2228FD8D4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2. Derse katılan öğrencilerin adı soyadı
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7BA84DF-29BA-2A94-6F71-0645EC87064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05D1CE3-5834-02CB-7E28-92A5199F80E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63287AC-E3D3-1544-1CB6-D0F3E972FF6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35AA45F-0202-E489-32DD-9D67A696E77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5236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pt-BR" sz="3500"/>
              <a:t>Lis Alibi Pendens: Tanım ve Amaç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10154"/>
            <a:ext cx="8366760" cy="4384431"/>
          </a:xfrm>
        </p:spPr>
        <p:txBody>
          <a:bodyPr>
            <a:noAutofit/>
          </a:bodyPr>
          <a:lstStyle/>
          <a:p>
            <a:r>
              <a:rPr lang="tr-TR" sz="2200" b="1" dirty="0"/>
              <a:t>Tanım:</a:t>
            </a:r>
          </a:p>
          <a:p>
            <a:pPr lvl="1"/>
            <a:r>
              <a:rPr lang="tr-TR" sz="2200" dirty="0"/>
              <a:t>Aynı taraflar, konu ve sebebe ilişkin davanın başka bir devlet mahkemesinde halihazırda derdest olması nedeniyle, ikinci mahkemede ileri sürülen itiraz.</a:t>
            </a:r>
          </a:p>
          <a:p>
            <a:r>
              <a:rPr lang="tr-TR" sz="2200" b="1" dirty="0"/>
              <a:t>Amaç:</a:t>
            </a:r>
          </a:p>
          <a:p>
            <a:pPr lvl="1"/>
            <a:r>
              <a:rPr lang="tr-TR" sz="2200" dirty="0"/>
              <a:t>Aynı uyuşmazlık hakkında çelişkili kararlar verilmesini önlemek,</a:t>
            </a:r>
          </a:p>
          <a:p>
            <a:pPr lvl="1"/>
            <a:r>
              <a:rPr lang="tr-TR" sz="2200" dirty="0"/>
              <a:t>Zaman ve masraf israfını engellemek,</a:t>
            </a:r>
          </a:p>
          <a:p>
            <a:pPr lvl="1"/>
            <a:r>
              <a:rPr lang="tr-TR" sz="2200" dirty="0"/>
              <a:t> Mahkemeler arasında olumsuz yetki uyuşmazlıklarını çözmek.</a:t>
            </a:r>
          </a:p>
          <a:p>
            <a:r>
              <a:rPr lang="tr-TR" sz="2200" b="1" dirty="0"/>
              <a:t>Sonuç:</a:t>
            </a:r>
          </a:p>
          <a:p>
            <a:pPr lvl="1"/>
            <a:r>
              <a:rPr lang="tr-TR" sz="2200" dirty="0"/>
              <a:t>İkinci mahkemenin yetkiden feragat ederek (yetkisizlik) ilk açılan dava lehine geri çekilmesi.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Karşılaştırmalı Hukukta Derdestlik – AB ve İsviçre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018806"/>
            <a:ext cx="7626096" cy="4290554"/>
          </a:xfrm>
        </p:spPr>
        <p:txBody>
          <a:bodyPr>
            <a:noAutofit/>
          </a:bodyPr>
          <a:lstStyle/>
          <a:p>
            <a:r>
              <a:rPr lang="tr-TR" sz="2200" dirty="0"/>
              <a:t>AB Hukuku (Brüksel I </a:t>
            </a:r>
            <a:r>
              <a:rPr lang="tr-TR" sz="2200" dirty="0" err="1"/>
              <a:t>Recast</a:t>
            </a:r>
            <a:r>
              <a:rPr lang="tr-TR" sz="2200" dirty="0"/>
              <a:t> 1215/2012, m.29):</a:t>
            </a:r>
          </a:p>
          <a:p>
            <a:pPr lvl="1"/>
            <a:r>
              <a:rPr lang="tr-TR" sz="2200" b="1" dirty="0"/>
              <a:t>Öncelik ilkesi: </a:t>
            </a:r>
            <a:r>
              <a:rPr lang="tr-TR" sz="2200" dirty="0"/>
              <a:t>Dava nerede önce açılmışsa, diğer üye devlet mahkemeleri </a:t>
            </a:r>
            <a:r>
              <a:rPr lang="tr-TR" sz="2200" dirty="0" err="1"/>
              <a:t>re'sen</a:t>
            </a:r>
            <a:r>
              <a:rPr lang="tr-TR" sz="2200" dirty="0"/>
              <a:t> yetkisizlik kararı verir.</a:t>
            </a:r>
          </a:p>
          <a:p>
            <a:pPr lvl="1"/>
            <a:r>
              <a:rPr lang="tr-TR" sz="2200" dirty="0"/>
              <a:t>Aynı taraflar, aynı konu, aynı sebep kriterleri aranır.</a:t>
            </a:r>
          </a:p>
          <a:p>
            <a:r>
              <a:rPr lang="tr-TR" sz="2200" dirty="0"/>
              <a:t>İsviçre MÖHUK m.9:</a:t>
            </a:r>
          </a:p>
          <a:p>
            <a:pPr lvl="1"/>
            <a:r>
              <a:rPr lang="tr-TR" sz="2200" dirty="0"/>
              <a:t>Yabancı mahkemede daha önce açılmış olma şartı,</a:t>
            </a:r>
          </a:p>
          <a:p>
            <a:pPr lvl="1"/>
            <a:r>
              <a:rPr lang="tr-TR" sz="2200" dirty="0"/>
              <a:t>Yabancı kararın makul sürede verilecek olması,</a:t>
            </a:r>
          </a:p>
          <a:p>
            <a:pPr lvl="1"/>
            <a:r>
              <a:rPr lang="tr-TR" sz="2200" dirty="0"/>
              <a:t>Yabancı kararın İsviçre’de tanınabilir ve tenfiz edilebilir olması.</a:t>
            </a:r>
          </a:p>
          <a:p>
            <a:pPr lvl="1"/>
            <a:r>
              <a:rPr lang="tr-TR" sz="2200" dirty="0"/>
              <a:t>Bu şartlar varsa İsviçre mahkemesi yetkisizlik kararı vermek zorundadır.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Karşılaştırmalı Hukukta Derdestlik – İngiltere/ABD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145323"/>
            <a:ext cx="7626096" cy="4031640"/>
          </a:xfrm>
        </p:spPr>
        <p:txBody>
          <a:bodyPr>
            <a:noAutofit/>
          </a:bodyPr>
          <a:lstStyle/>
          <a:p>
            <a:r>
              <a:rPr lang="tr-TR" sz="2200" b="1" dirty="0"/>
              <a:t>Forum </a:t>
            </a:r>
            <a:r>
              <a:rPr lang="tr-TR" sz="2200" b="1" dirty="0" err="1"/>
              <a:t>non</a:t>
            </a:r>
            <a:r>
              <a:rPr lang="tr-TR" sz="2200" b="1" dirty="0"/>
              <a:t> </a:t>
            </a:r>
            <a:r>
              <a:rPr lang="tr-TR" sz="2200" b="1" dirty="0" err="1"/>
              <a:t>conveniens</a:t>
            </a:r>
            <a:r>
              <a:rPr lang="tr-TR" sz="2200" b="1" dirty="0"/>
              <a:t> doktrini çerçevesinde değerlendirilir:</a:t>
            </a:r>
          </a:p>
          <a:p>
            <a:pPr lvl="1"/>
            <a:r>
              <a:rPr lang="tr-TR" sz="2200" dirty="0"/>
              <a:t>Davanın daha uygun, "tabii" mahkemenin yabancı mahkeme olup olmadığına bakılır.</a:t>
            </a:r>
          </a:p>
          <a:p>
            <a:pPr lvl="1"/>
            <a:r>
              <a:rPr lang="tr-TR" sz="2200" dirty="0"/>
              <a:t>Eğer yabancı mahkeme ihtilaf için daha uygun forum ise, İngiliz/ABD mahkemesi kendini uygun olmayan forum sayarak davayı reddedebilir.</a:t>
            </a:r>
          </a:p>
          <a:p>
            <a:r>
              <a:rPr lang="tr-TR" sz="2200" b="1" dirty="0"/>
              <a:t>Anti-</a:t>
            </a:r>
            <a:r>
              <a:rPr lang="tr-TR" sz="2200" b="1" dirty="0" err="1"/>
              <a:t>suit</a:t>
            </a:r>
            <a:r>
              <a:rPr lang="tr-TR" sz="2200" b="1" dirty="0"/>
              <a:t> </a:t>
            </a:r>
            <a:r>
              <a:rPr lang="tr-TR" sz="2200" b="1" dirty="0" err="1"/>
              <a:t>injunction</a:t>
            </a:r>
            <a:r>
              <a:rPr lang="tr-TR" sz="2200" b="1" dirty="0"/>
              <a:t> kararları:</a:t>
            </a:r>
          </a:p>
          <a:p>
            <a:pPr lvl="1"/>
            <a:r>
              <a:rPr lang="tr-TR" sz="2200" dirty="0"/>
              <a:t>Tarafların yabancı bir devlette dava açmalarını veya devam ettirmelerini engelleyen emirler.</a:t>
            </a:r>
          </a:p>
          <a:p>
            <a:pPr lvl="1"/>
            <a:r>
              <a:rPr lang="tr-TR" sz="2200" dirty="0" err="1"/>
              <a:t>Lis</a:t>
            </a:r>
            <a:r>
              <a:rPr lang="tr-TR" sz="2200" dirty="0"/>
              <a:t> </a:t>
            </a:r>
            <a:r>
              <a:rPr lang="tr-TR" sz="2200" dirty="0" err="1"/>
              <a:t>alibi</a:t>
            </a:r>
            <a:r>
              <a:rPr lang="tr-TR" sz="2200" dirty="0"/>
              <a:t> </a:t>
            </a:r>
            <a:r>
              <a:rPr lang="tr-TR" sz="2200" dirty="0" err="1"/>
              <a:t>pendens</a:t>
            </a:r>
            <a:r>
              <a:rPr lang="tr-TR" sz="2200" dirty="0"/>
              <a:t> sorununa karşı, taraflara yönelik koruma sağlayan bir enstrümandır.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D5E1463-3496-211A-C1BC-5EC30D85623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A3AD476-73E8-FF3A-A445-78A31472E0B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1: Aşağıdakilerden hangisi milletlerarası derdestlik (lis alibi pendens) kurumunun temel amacını en iyi ifade eder?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898C6A8-A57B-487E-AA5B-EEEB2B9285D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A14CD12-089C-C7EC-46CE-F944DE78D31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352F369-5708-6AE4-8B4D-B7A328C2A1A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56B7EE1-5BAD-2460-B49F-E5C2C128D1A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154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6064181c-c255-476a-a6c7-aa47b08b95c5"/>
  <p:tag name="SLIDO_EVENT_UUID" val="9f1b31aa-457e-48ed-88a3-c5fc0c97877f"/>
  <p:tag name="SLIDO_EVENT_SECTION_UUID" val="e608803a-c289-41f3-b4aa-0dacd677e4b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A3MjB9"/>
  <p:tag name="SLIDO_TYPE" val="SlidoPoll"/>
  <p:tag name="SLIDO_POLL_UUID" val="326fa47d-a382-4422-96cc-b733088e787e"/>
  <p:tag name="SLIDO_TIMELINE" val="W3sicG9sbFF1ZXN0aW9uVXVpZCI6ImU1ZjBiYzEwLTNjNDAtNDg1MC04NzYxLTJlZjY3NTEyNDliMyIsInNob3dSZXN1bHRzIjpmYWxzZSwic2hvd0NvcnJlY3RBbnN3ZXJzIjpmYWxzZSwidm90aW5nTG9ja2VkIjpmYWxzZX0seyJwb2xsUXVlc3Rpb25VdWlkIjoiZTVmMGJjMTAtM2M0MC00ODUwLTg3NjEtMmVmNjc1MTI0OWIz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E2ODV9"/>
  <p:tag name="SLIDO_TYPE" val="SlidoPoll"/>
  <p:tag name="SLIDO_POLL_UUID" val="8a032821-175f-49d4-90e2-b7efb172ecb8"/>
  <p:tag name="SLIDO_TIMELINE" val="W3sicG9sbFF1ZXN0aW9uVXVpZCI6IjAzNDAxNmQwLTRhZWMtNDQxMi04Yzk3LWI2YzU2ZjcxOTA3NyIsInNob3dSZXN1bHRzIjpmYWxzZSwic2hvd0NvcnJlY3RBbnN3ZXJzIjpmYWxzZSwidm90aW5nTG9ja2VkIjpmYWxzZX0seyJwb2xsUXVlc3Rpb25VdWlkIjoiMDM0MDE2ZDAtNGFlYy00NDEyLThjOTctYjZjNTZmNzE5MDc3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MzV9"/>
  <p:tag name="SLIDO_TYPE" val="SlidoPoll"/>
  <p:tag name="SLIDO_POLL_UUID" val="aeb3ca65-a3d9-45ba-a9a2-8fa2fd9e4276"/>
  <p:tag name="SLIDO_POLL_QUESTION_UUID" val="eee5b89e-9a77-4254-b116-dd25dc405949"/>
  <p:tag name="SLIDO_TIMELINE" val="W3sic2NyZWVuIjoiUXVpekpvaW5pbmciLCJzaG93UmVzdWx0cyI6ZmFsc2UsInNob3dDb3JyZWN0QW5zd2VycyI6ZmFsc2UsInZvdGluZ0xvY2tlZCI6ZmFsc2V9LHsicG9sbFF1ZXN0aW9uVXVpZCI6ImVlZTViODllLTlhNzctNDI1NC1iMTE2LWRkMjVkYzQwNTk0OSIsInNob3dSZXN1bHRzIjpmYWxzZSwic2hvd0NvcnJlY3RBbnN3ZXJzIjpmYWxzZSwidm90aW5nTG9ja2VkIjpmYWxzZX0seyJwb2xsUXVlc3Rpb25VdWlkIjoiZWVlNWI4OWUtOWE3Ny00MjU0LWIxMTYtZGQyNWRjNDA1OTQ5Iiwic2hvd1Jlc3VsdHMiOnRydWUsInNob3dDb3JyZWN0QW5zd2VycyI6ZmFsc2UsInZvdGluZ0xvY2tlZCI6dHJ1ZX0seyJwb2xsUXVlc3Rpb25VdWlkIjoiZWVlNWI4OWUtOWE3Ny00MjU0LWIxMTYtZGQyNWRjNDA1OTQ5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g1OTJ9"/>
  <p:tag name="SLIDO_TYPE" val="SlidoPoll"/>
  <p:tag name="SLIDO_POLL_UUID" val="a83582fb-084b-4cf8-bf2d-56ec90faf285"/>
  <p:tag name="SLIDO_TIMELINE" val="W3sicG9sbFF1ZXN0aW9uVXVpZCI6ImJlYTYxZGMyLWJlMzUtNDAwMy05ZjUwLTI3NTZmNWE3Y2Y5MiIsInNob3dSZXN1bHRzIjpmYWxzZSwic2hvd0NvcnJlY3RBbnN3ZXJzIjpmYWxzZSwidm90aW5nTG9ja2VkIjpmYWxzZX0seyJwb2xsUXVlc3Rpb25VdWlkIjoiYmVhNjFkYzItYmUzNS00MDAzLTlmNTAtMjc1NmY1YTdjZjky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Mzh9"/>
  <p:tag name="SLIDO_TYPE" val="SlidoPoll"/>
  <p:tag name="SLIDO_POLL_UUID" val="aeb3ca65-a3d9-45ba-a9a2-8fa2fd9e4276"/>
  <p:tag name="SLIDO_POLL_QUESTION_UUID" val="73648efd-65d8-4bef-b2bb-b1cba2f2ccf2"/>
  <p:tag name="SLIDO_TIMELINE" val="W3sicG9sbFF1ZXN0aW9uVXVpZCI6IjczNjQ4ZWZkLTY1ZDgtNGJlZi1iMmJiLWIxY2JhMmYyY2NmMiIsInNob3dSZXN1bHRzIjpmYWxzZSwic2hvd0NvcnJlY3RBbnN3ZXJzIjpmYWxzZSwidm90aW5nTG9ja2VkIjpmYWxzZX0seyJwb2xsUXVlc3Rpb25VdWlkIjoiNzM2NDhlZmQtNjVkOC00YmVmLWIyYmItYjFjYmEyZjJjY2YyIiwic2hvd1Jlc3VsdHMiOnRydWUsInNob3dDb3JyZWN0QW5zd2VycyI6ZmFsc2UsInZvdGluZ0xvY2tlZCI6dHJ1ZX0seyJwb2xsUXVlc3Rpb25VdWlkIjoiNzM2NDhlZmQtNjVkOC00YmVmLWIyYmItYjFjYmEyZjJjY2Yy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NDJ9"/>
  <p:tag name="SLIDO_TYPE" val="SlidoPoll"/>
  <p:tag name="SLIDO_POLL_UUID" val="aeb3ca65-a3d9-45ba-a9a2-8fa2fd9e4276"/>
  <p:tag name="SLIDO_POLL_QUESTION_UUID" val="16e5626e-80d9-49f0-9642-7c5302b74541"/>
  <p:tag name="SLIDO_TIMELINE" val="W3sicG9sbFF1ZXN0aW9uVXVpZCI6IjE2ZTU2MjZlLTgwZDktNDlmMC05NjQyLTdjNTMwMmI3NDU0MSIsInNob3dSZXN1bHRzIjpmYWxzZSwic2hvd0NvcnJlY3RBbnN3ZXJzIjpmYWxzZSwidm90aW5nTG9ja2VkIjpmYWxzZX0seyJwb2xsUXVlc3Rpb25VdWlkIjoiMTZlNTYyNmUtODBkOS00OWYwLTk2NDItN2M1MzAyYjc0NTQxIiwic2hvd1Jlc3VsdHMiOnRydWUsInNob3dDb3JyZWN0QW5zd2VycyI6ZmFsc2UsInZvdGluZ0xvY2tlZCI6dHJ1ZX0seyJwb2xsUXVlc3Rpb25VdWlkIjoiMTZlNTYyNmUtODBkOS00OWYwLTk2NDItN2M1MzAyYjc0NTQx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NDV9"/>
  <p:tag name="SLIDO_TYPE" val="SlidoPoll"/>
  <p:tag name="SLIDO_POLL_UUID" val="aeb3ca65-a3d9-45ba-a9a2-8fa2fd9e4276"/>
  <p:tag name="SLIDO_POLL_QUESTION_UUID" val="70876fc5-1a64-467f-a51f-e36174f4be53"/>
  <p:tag name="SLIDO_TIMELINE" val="W3sicG9sbFF1ZXN0aW9uVXVpZCI6IjcwODc2ZmM1LTFhNjQtNDY3Zi1hNTFmLWUzNjE3NGY0YmU1MyIsInNob3dSZXN1bHRzIjpmYWxzZSwic2hvd0NvcnJlY3RBbnN3ZXJzIjpmYWxzZSwidm90aW5nTG9ja2VkIjpmYWxzZX0seyJwb2xsUXVlc3Rpb25VdWlkIjoiNzA4NzZmYzUtMWE2NC00NjdmLWE1MWYtZTM2MTc0ZjRiZTUzIiwic2hvd1Jlc3VsdHMiOnRydWUsInNob3dDb3JyZWN0QW5zd2VycyI6ZmFsc2UsInZvdGluZ0xvY2tlZCI6dHJ1ZX0seyJwb2xsUXVlc3Rpb25VdWlkIjoiNzA4NzZmYzUtMWE2NC00NjdmLWE1MWYtZTM2MTc0ZjRiZTUz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NDh9"/>
  <p:tag name="SLIDO_TYPE" val="SlidoPoll"/>
  <p:tag name="SLIDO_POLL_UUID" val="aeb3ca65-a3d9-45ba-a9a2-8fa2fd9e4276"/>
  <p:tag name="SLIDO_POLL_QUESTION_UUID" val="3ec5999a-9b0b-4dc3-88ba-2e76ba56fe72"/>
  <p:tag name="SLIDO_TIMELINE" val="W3sicG9sbFF1ZXN0aW9uVXVpZCI6IjNlYzU5OTlhLTliMGItNGRjMy04OGJhLTJlNzZiYTU2ZmU3MiIsInNob3dSZXN1bHRzIjpmYWxzZSwic2hvd0NvcnJlY3RBbnN3ZXJzIjpmYWxzZSwidm90aW5nTG9ja2VkIjpmYWxzZX0seyJwb2xsUXVlc3Rpb25VdWlkIjoiM2VjNTk5OWEtOWIwYi00ZGMzLTg4YmEtMmU3NmJhNTZmZTcyIiwic2hvd1Jlc3VsdHMiOnRydWUsInNob3dDb3JyZWN0QW5zd2VycyI6ZmFsc2UsInZvdGluZ0xvY2tlZCI6dHJ1ZX0seyJwb2xsUXVlc3Rpb25VdWlkIjoiM2VjNTk5OWEtOWIwYi00ZGMzLTg4YmEtMmU3NmJhNTZmZTcyIiwic2hvd1Jlc3VsdHMiOnRydWUsInNob3dDb3JyZWN0QW5zd2VycyI6dHJ1ZSwidm90aW5nTG9ja2VkIjp0cnVlfSx7InNjcmVlbiI6IlF1aXpMZWFkZXJib2FyZCIsInBvbGxRdWVzdGlvblV1aWQiOiIzZWM1OTk5YS05YjBiLTRkYzMtODhiYS0yZTc2YmE1NmZlNzI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xNzB9"/>
  <p:tag name="SLIDO_TYPE" val="SlidoPoll"/>
  <p:tag name="SLIDO_POLL_UUID" val="19aea483-6219-4785-9a1e-801c0264a1f9"/>
  <p:tag name="SLIDO_TIMELINE" val="W3sicG9sbFF1ZXN0aW9uVXVpZCI6IjA1YjE5YjMyLTczODMtNDhlNi05NDdlLWQwMDU1MDVmYzQwMi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kzNzN9"/>
  <p:tag name="SLIDO_TYPE" val="SlidoPoll"/>
  <p:tag name="SLIDO_POLL_UUID" val="4912530f-2b68-4b95-8de1-2646b3a9a51d"/>
  <p:tag name="SLIDO_TIMELINE" val="W3sicG9sbFF1ZXN0aW9uVXVpZCI6IjAwNWNkNDJiLWRmZGUtNDRhOS1iYTkyLTI0NzYzY2M1MWYxZSIsInNob3dSZXN1bHRzIjpmYWxzZSwic2hvd0NvcnJlY3RBbnN3ZXJzIjpmYWxzZSwidm90aW5nTG9ja2VkIjpmYWxzZX0seyJwb2xsUXVlc3Rpb25VdWlkIjoiMDA1Y2Q0MmItZGZkZS00NGE5LWJhOTItMjQ3NjNjYzUxZjFlIiwic2hvd1Jlc3VsdHMiOnRydWUsInNob3dDb3JyZWN0QW5zd2VycyI6dHJ1ZSwidm90aW5nTG9ja2VkIjpmYWxzZX1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jk5ODN9"/>
  <p:tag name="SLIDO_TYPE" val="SlidoPoll"/>
  <p:tag name="SLIDO_POLL_UUID" val="caf33ae4-782e-493f-854d-ace4fed981a8"/>
  <p:tag name="SLIDO_TIMELINE" val="W3sicG9sbFF1ZXN0aW9uVXVpZCI6ImIyODc4OGU1LTQ0YmUtNDgwYi1hMDcyLWRhZGYxZDA4NTNiMCIsInNob3dSZXN1bHRzIjpmYWxzZSwic2hvd0NvcnJlY3RBbnN3ZXJzIjpmYWxzZSwidm90aW5nTG9ja2VkIjpmYWxzZX0seyJwb2xsUXVlc3Rpb25VdWlkIjoiYjI4Nzg4ZTUtNDRiZS00ODBiLWEwNzItZGFkZjFkMDg1M2Iw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3421</Words>
  <Application>Microsoft Office PowerPoint</Application>
  <PresentationFormat>Ekran Gösterisi (4:3)</PresentationFormat>
  <Paragraphs>337</Paragraphs>
  <Slides>50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5" baseType="lpstr">
      <vt:lpstr>Aptos</vt:lpstr>
      <vt:lpstr>Arial</vt:lpstr>
      <vt:lpstr>Calibri</vt:lpstr>
      <vt:lpstr>Wingdings</vt:lpstr>
      <vt:lpstr>Office Theme</vt:lpstr>
      <vt:lpstr>MÖHUK KAPSAMINDA MİLLETLERARASI USUL HUKUKU</vt:lpstr>
      <vt:lpstr>Dersin Amacı</vt:lpstr>
      <vt:lpstr>Öğrenme Hedefleri</vt:lpstr>
      <vt:lpstr>Milletlerarası Derdestlik ve Bekletici Mesele</vt:lpstr>
      <vt:lpstr>Milletlerarası Derdestliğin Sebebi</vt:lpstr>
      <vt:lpstr>Lis Alibi Pendens: Tanım ve Amaç</vt:lpstr>
      <vt:lpstr>Karşılaştırmalı Hukukta Derdestlik – AB ve İsviçre</vt:lpstr>
      <vt:lpstr>Karşılaştırmalı Hukukta Derdestlik – İngiltere/ABD</vt:lpstr>
      <vt:lpstr>PowerPoint Sunusu</vt:lpstr>
      <vt:lpstr>Türk Hukukunda Milletlerarası Derdestlik</vt:lpstr>
      <vt:lpstr>Yargıtay HGK 1998 Kararı ve Doktrindeki Görüşler</vt:lpstr>
      <vt:lpstr>Olay  1 – Milletlerarası Derdestlik</vt:lpstr>
      <vt:lpstr>Bekletici Mesele – HMK m.165</vt:lpstr>
      <vt:lpstr>Milletlerarası Bekletici Mesele – Yabancı Davalar</vt:lpstr>
      <vt:lpstr>TTK m.1361 ve Özel Bir Örnek</vt:lpstr>
      <vt:lpstr>PowerPoint Sunusu</vt:lpstr>
      <vt:lpstr>Olay 2 – Milletlerarası Bekletici Mesele</vt:lpstr>
      <vt:lpstr>Cautio Judicatum Solvi – Genel Çerçeve</vt:lpstr>
      <vt:lpstr>MÖHUK m.48 – Yabancıların Teminat Yükümlülüğü</vt:lpstr>
      <vt:lpstr>HMK m.84 – Türkiye’de Mutad Meskeni Olmayan Türkler</vt:lpstr>
      <vt:lpstr>Kimler "Yabancı" Sayılır?</vt:lpstr>
      <vt:lpstr>PowerPoint Sunusu</vt:lpstr>
      <vt:lpstr>Teminatın Türü ve Miktarı</vt:lpstr>
      <vt:lpstr>Teminatın Niteliği ve Yatırılmamasının Sonucu</vt:lpstr>
      <vt:lpstr>Teminattan Muafiyet – HMK m.85</vt:lpstr>
      <vt:lpstr>Teminattan Muafiyet – MÖHUK m.48/2 ve Sözleşmeler</vt:lpstr>
      <vt:lpstr>PowerPoint Sunusu</vt:lpstr>
      <vt:lpstr>Olay 3 – Yabancı Şirketin Teminatı</vt:lpstr>
      <vt:lpstr>Olay 4 – Mülteci / Vatansız Kişi</vt:lpstr>
      <vt:lpstr>Delillerin Toplanması ve Değerlendirilmesi</vt:lpstr>
      <vt:lpstr>Lex Fori İlkesi ve İspat Hukuku</vt:lpstr>
      <vt:lpstr>İspat Külfeti ve Lex Causae</vt:lpstr>
      <vt:lpstr>Yabancı İşlemlerin İspatı ve Senetle İspat</vt:lpstr>
      <vt:lpstr>PowerPoint Sunusu</vt:lpstr>
      <vt:lpstr>Olay 5 – Yurt Dışında Yapılan Ödünç Sözleşmesi</vt:lpstr>
      <vt:lpstr>Delillerin Şekli – Locus Regit Actum ve Lex Causae</vt:lpstr>
      <vt:lpstr>Yabancı Belgeler: Resmi / Özel Ayrımı (HMK m.224)</vt:lpstr>
      <vt:lpstr>Apostil ve Diğer Tasdik Usulleri</vt:lpstr>
      <vt:lpstr>PowerPoint Sunusu</vt:lpstr>
      <vt:lpstr>Yabancı Belgelerin İspat Gücü</vt:lpstr>
      <vt:lpstr>Delillerin Toplanması ve Milletlerarası İstinabe İhtiyacı</vt:lpstr>
      <vt:lpstr>Milletlerarası İstinabe – Lahey Sözleşmeleri</vt:lpstr>
      <vt:lpstr>Hakimin Yabancı Delile Ulaşma Yükümlülüğü</vt:lpstr>
      <vt:lpstr>Ders Özeti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1</cp:revision>
  <dcterms:created xsi:type="dcterms:W3CDTF">2013-01-27T09:14:16Z</dcterms:created>
  <dcterms:modified xsi:type="dcterms:W3CDTF">2025-12-07T18:46:21Z</dcterms:modified>
  <cp:category/>
</cp:coreProperties>
</file>