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35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95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96" r:id="rId16"/>
    <p:sldId id="271" r:id="rId17"/>
    <p:sldId id="272" r:id="rId18"/>
    <p:sldId id="297" r:id="rId19"/>
    <p:sldId id="274" r:id="rId20"/>
    <p:sldId id="275" r:id="rId21"/>
    <p:sldId id="276" r:id="rId22"/>
    <p:sldId id="277" r:id="rId23"/>
    <p:sldId id="278" r:id="rId24"/>
    <p:sldId id="298" r:id="rId25"/>
    <p:sldId id="280" r:id="rId26"/>
    <p:sldId id="281" r:id="rId27"/>
    <p:sldId id="282" r:id="rId28"/>
    <p:sldId id="283" r:id="rId29"/>
    <p:sldId id="299" r:id="rId30"/>
    <p:sldId id="285" r:id="rId31"/>
    <p:sldId id="286" r:id="rId32"/>
    <p:sldId id="287" r:id="rId33"/>
    <p:sldId id="288" r:id="rId34"/>
    <p:sldId id="289" r:id="rId35"/>
    <p:sldId id="300" r:id="rId36"/>
    <p:sldId id="301" r:id="rId37"/>
    <p:sldId id="302" r:id="rId38"/>
    <p:sldId id="303" r:id="rId39"/>
    <p:sldId id="304" r:id="rId40"/>
    <p:sldId id="305" r:id="rId41"/>
  </p:sldIdLst>
  <p:sldSz cx="9144000" cy="6858000" type="screen4x3"/>
  <p:notesSz cx="6858000" cy="9144000"/>
  <p:custDataLst>
    <p:tags r:id="rId4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A3C988-0511-487E-B285-9957C242E812}" v="613" dt="2025-12-07T17:16:31.0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604" autoAdjust="0"/>
  </p:normalViewPr>
  <p:slideViewPr>
    <p:cSldViewPr snapToGrid="0" snapToObjects="1">
      <p:cViewPr varScale="1">
        <p:scale>
          <a:sx n="55" d="100"/>
          <a:sy n="55" d="100"/>
        </p:scale>
        <p:origin x="1435" y="2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tih Serbest" userId="1ef1129c4ea1bb02" providerId="LiveId" clId="{DACE2B23-91CF-4D3C-A151-DDF2A3A194AE}"/>
    <pc:docChg chg="undo custSel addSld delSld modSld">
      <pc:chgData name="Fatih Serbest" userId="1ef1129c4ea1bb02" providerId="LiveId" clId="{DACE2B23-91CF-4D3C-A151-DDF2A3A194AE}" dt="2025-12-08T09:15:35.388" v="1183" actId="20577"/>
      <pc:docMkLst>
        <pc:docMk/>
      </pc:docMkLst>
      <pc:sldChg chg="addSp modSp mod setBg">
        <pc:chgData name="Fatih Serbest" userId="1ef1129c4ea1bb02" providerId="LiveId" clId="{DACE2B23-91CF-4D3C-A151-DDF2A3A194AE}" dt="2025-12-07T12:57:19.956" v="0" actId="26606"/>
        <pc:sldMkLst>
          <pc:docMk/>
          <pc:sldMk cId="0" sldId="256"/>
        </pc:sldMkLst>
        <pc:spChg chg="mod">
          <ac:chgData name="Fatih Serbest" userId="1ef1129c4ea1bb02" providerId="LiveId" clId="{DACE2B23-91CF-4D3C-A151-DDF2A3A194AE}" dt="2025-12-07T12:57:19.956" v="0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2:57:19.956" v="0" actId="26606"/>
          <ac:spMkLst>
            <pc:docMk/>
            <pc:sldMk cId="0" sldId="25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2:57:19.956" v="0" actId="26606"/>
          <ac:spMkLst>
            <pc:docMk/>
            <pc:sldMk cId="0" sldId="256"/>
            <ac:spMk id="8" creationId="{FFD48BC7-DC40-47DE-87EE-9F4B6ECB9ABB}"/>
          </ac:spMkLst>
        </pc:spChg>
        <pc:spChg chg="add">
          <ac:chgData name="Fatih Serbest" userId="1ef1129c4ea1bb02" providerId="LiveId" clId="{DACE2B23-91CF-4D3C-A151-DDF2A3A194AE}" dt="2025-12-07T12:57:19.956" v="0" actId="26606"/>
          <ac:spMkLst>
            <pc:docMk/>
            <pc:sldMk cId="0" sldId="256"/>
            <ac:spMk id="10" creationId="{E502BBC7-2C76-46F3-BC24-5985BC13DB88}"/>
          </ac:spMkLst>
        </pc:spChg>
        <pc:spChg chg="add">
          <ac:chgData name="Fatih Serbest" userId="1ef1129c4ea1bb02" providerId="LiveId" clId="{DACE2B23-91CF-4D3C-A151-DDF2A3A194AE}" dt="2025-12-07T12:57:19.956" v="0" actId="26606"/>
          <ac:spMkLst>
            <pc:docMk/>
            <pc:sldMk cId="0" sldId="256"/>
            <ac:spMk id="12" creationId="{C7F28D52-2A5F-4D23-81AE-7CB8B591C7AF}"/>
          </ac:spMkLst>
        </pc:spChg>
        <pc:spChg chg="add">
          <ac:chgData name="Fatih Serbest" userId="1ef1129c4ea1bb02" providerId="LiveId" clId="{DACE2B23-91CF-4D3C-A151-DDF2A3A194AE}" dt="2025-12-07T12:57:19.956" v="0" actId="26606"/>
          <ac:spMkLst>
            <pc:docMk/>
            <pc:sldMk cId="0" sldId="256"/>
            <ac:spMk id="14" creationId="{3629484E-3792-4B3D-89AD-7C8A1ED0E0D4}"/>
          </ac:spMkLst>
        </pc:spChg>
      </pc:sldChg>
      <pc:sldChg chg="addSp modSp mod setBg">
        <pc:chgData name="Fatih Serbest" userId="1ef1129c4ea1bb02" providerId="LiveId" clId="{DACE2B23-91CF-4D3C-A151-DDF2A3A194AE}" dt="2025-12-07T12:57:36.442" v="1" actId="26606"/>
        <pc:sldMkLst>
          <pc:docMk/>
          <pc:sldMk cId="0" sldId="257"/>
        </pc:sldMkLst>
        <pc:spChg chg="mod">
          <ac:chgData name="Fatih Serbest" userId="1ef1129c4ea1bb02" providerId="LiveId" clId="{DACE2B23-91CF-4D3C-A151-DDF2A3A194AE}" dt="2025-12-07T12:57:36.442" v="1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2:57:36.442" v="1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2:57:36.442" v="1" actId="26606"/>
          <ac:spMkLst>
            <pc:docMk/>
            <pc:sldMk cId="0" sldId="257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2:57:36.442" v="1" actId="26606"/>
          <ac:spMkLst>
            <pc:docMk/>
            <pc:sldMk cId="0" sldId="257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2:57:36.442" v="1" actId="26606"/>
          <ac:spMkLst>
            <pc:docMk/>
            <pc:sldMk cId="0" sldId="257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2:57:36.442" v="1" actId="26606"/>
          <ac:spMkLst>
            <pc:docMk/>
            <pc:sldMk cId="0" sldId="257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2:59:47.077" v="20" actId="20577"/>
        <pc:sldMkLst>
          <pc:docMk/>
          <pc:sldMk cId="0" sldId="258"/>
        </pc:sldMkLst>
        <pc:spChg chg="mod">
          <ac:chgData name="Fatih Serbest" userId="1ef1129c4ea1bb02" providerId="LiveId" clId="{DACE2B23-91CF-4D3C-A151-DDF2A3A194AE}" dt="2025-12-07T12:57:53.981" v="2" actId="26606"/>
          <ac:spMkLst>
            <pc:docMk/>
            <pc:sldMk cId="0" sldId="25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2:58:13.660" v="3" actId="20577"/>
          <ac:spMkLst>
            <pc:docMk/>
            <pc:sldMk cId="0" sldId="25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2:57:53.981" v="2" actId="26606"/>
          <ac:spMkLst>
            <pc:docMk/>
            <pc:sldMk cId="0" sldId="258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2:57:53.981" v="2" actId="26606"/>
          <ac:spMkLst>
            <pc:docMk/>
            <pc:sldMk cId="0" sldId="258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2:57:53.981" v="2" actId="26606"/>
          <ac:spMkLst>
            <pc:docMk/>
            <pc:sldMk cId="0" sldId="258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2:57:53.981" v="2" actId="26606"/>
          <ac:spMkLst>
            <pc:docMk/>
            <pc:sldMk cId="0" sldId="258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2:59:51.765" v="21" actId="20577"/>
        <pc:sldMkLst>
          <pc:docMk/>
          <pc:sldMk cId="0" sldId="259"/>
        </pc:sldMkLst>
        <pc:spChg chg="mod">
          <ac:chgData name="Fatih Serbest" userId="1ef1129c4ea1bb02" providerId="LiveId" clId="{DACE2B23-91CF-4D3C-A151-DDF2A3A194AE}" dt="2025-12-07T12:58:18.259" v="4" actId="26606"/>
          <ac:spMkLst>
            <pc:docMk/>
            <pc:sldMk cId="0" sldId="259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2:58:30.011" v="5" actId="113"/>
          <ac:spMkLst>
            <pc:docMk/>
            <pc:sldMk cId="0" sldId="259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2:58:18.259" v="4" actId="26606"/>
          <ac:spMkLst>
            <pc:docMk/>
            <pc:sldMk cId="0" sldId="259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2:58:18.259" v="4" actId="26606"/>
          <ac:spMkLst>
            <pc:docMk/>
            <pc:sldMk cId="0" sldId="259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2:58:18.259" v="4" actId="26606"/>
          <ac:spMkLst>
            <pc:docMk/>
            <pc:sldMk cId="0" sldId="259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2:58:18.259" v="4" actId="26606"/>
          <ac:spMkLst>
            <pc:docMk/>
            <pc:sldMk cId="0" sldId="259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2:59:14.587" v="17" actId="115"/>
        <pc:sldMkLst>
          <pc:docMk/>
          <pc:sldMk cId="0" sldId="260"/>
        </pc:sldMkLst>
        <pc:spChg chg="mod">
          <ac:chgData name="Fatih Serbest" userId="1ef1129c4ea1bb02" providerId="LiveId" clId="{DACE2B23-91CF-4D3C-A151-DDF2A3A194AE}" dt="2025-12-07T12:58:36.817" v="6" actId="26606"/>
          <ac:spMkLst>
            <pc:docMk/>
            <pc:sldMk cId="0" sldId="26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2:59:14.587" v="17" actId="115"/>
          <ac:spMkLst>
            <pc:docMk/>
            <pc:sldMk cId="0" sldId="260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2:58:36.817" v="6" actId="26606"/>
          <ac:spMkLst>
            <pc:docMk/>
            <pc:sldMk cId="0" sldId="260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2:58:36.817" v="6" actId="26606"/>
          <ac:spMkLst>
            <pc:docMk/>
            <pc:sldMk cId="0" sldId="260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2:58:36.817" v="6" actId="26606"/>
          <ac:spMkLst>
            <pc:docMk/>
            <pc:sldMk cId="0" sldId="260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2:58:36.817" v="6" actId="26606"/>
          <ac:spMkLst>
            <pc:docMk/>
            <pc:sldMk cId="0" sldId="260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2:59:39.243" v="19" actId="20577"/>
        <pc:sldMkLst>
          <pc:docMk/>
          <pc:sldMk cId="0" sldId="261"/>
        </pc:sldMkLst>
        <pc:spChg chg="mod">
          <ac:chgData name="Fatih Serbest" userId="1ef1129c4ea1bb02" providerId="LiveId" clId="{DACE2B23-91CF-4D3C-A151-DDF2A3A194AE}" dt="2025-12-07T12:59:19.872" v="18" actId="26606"/>
          <ac:spMkLst>
            <pc:docMk/>
            <pc:sldMk cId="0" sldId="26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2:59:19.872" v="18" actId="26606"/>
          <ac:spMkLst>
            <pc:docMk/>
            <pc:sldMk cId="0" sldId="261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2:59:19.872" v="18" actId="26606"/>
          <ac:spMkLst>
            <pc:docMk/>
            <pc:sldMk cId="0" sldId="261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2:59:19.872" v="18" actId="26606"/>
          <ac:spMkLst>
            <pc:docMk/>
            <pc:sldMk cId="0" sldId="261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2:59:19.872" v="18" actId="26606"/>
          <ac:spMkLst>
            <pc:docMk/>
            <pc:sldMk cId="0" sldId="261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2:59:19.872" v="18" actId="26606"/>
          <ac:spMkLst>
            <pc:docMk/>
            <pc:sldMk cId="0" sldId="261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6:31:42.299" v="120" actId="47"/>
        <pc:sldMkLst>
          <pc:docMk/>
          <pc:sldMk cId="0" sldId="262"/>
        </pc:sldMkLst>
        <pc:spChg chg="mod">
          <ac:chgData name="Fatih Serbest" userId="1ef1129c4ea1bb02" providerId="LiveId" clId="{DACE2B23-91CF-4D3C-A151-DDF2A3A194AE}" dt="2025-12-07T16:31:12.526" v="22" actId="27636"/>
          <ac:spMkLst>
            <pc:docMk/>
            <pc:sldMk cId="0" sldId="262"/>
            <ac:spMk id="3" creationId="{00000000-0000-0000-0000-000000000000}"/>
          </ac:spMkLst>
        </pc:spChg>
      </pc:sldChg>
      <pc:sldChg chg="addSp modSp mod setBg modNotesTx">
        <pc:chgData name="Fatih Serbest" userId="1ef1129c4ea1bb02" providerId="LiveId" clId="{DACE2B23-91CF-4D3C-A151-DDF2A3A194AE}" dt="2025-12-07T16:32:10.072" v="122" actId="20577"/>
        <pc:sldMkLst>
          <pc:docMk/>
          <pc:sldMk cId="0" sldId="263"/>
        </pc:sldMkLst>
        <pc:spChg chg="mod">
          <ac:chgData name="Fatih Serbest" userId="1ef1129c4ea1bb02" providerId="LiveId" clId="{DACE2B23-91CF-4D3C-A151-DDF2A3A194AE}" dt="2025-12-07T16:31:52.532" v="121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1:52.532" v="121" actId="26606"/>
          <ac:spMkLst>
            <pc:docMk/>
            <pc:sldMk cId="0" sldId="263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31:52.532" v="121" actId="26606"/>
          <ac:spMkLst>
            <pc:docMk/>
            <pc:sldMk cId="0" sldId="263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31:52.532" v="121" actId="26606"/>
          <ac:spMkLst>
            <pc:docMk/>
            <pc:sldMk cId="0" sldId="263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31:52.532" v="121" actId="26606"/>
          <ac:spMkLst>
            <pc:docMk/>
            <pc:sldMk cId="0" sldId="263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31:52.532" v="121" actId="26606"/>
          <ac:spMkLst>
            <pc:docMk/>
            <pc:sldMk cId="0" sldId="263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6:32:15.915" v="123" actId="26606"/>
        <pc:sldMkLst>
          <pc:docMk/>
          <pc:sldMk cId="0" sldId="264"/>
        </pc:sldMkLst>
        <pc:spChg chg="mod">
          <ac:chgData name="Fatih Serbest" userId="1ef1129c4ea1bb02" providerId="LiveId" clId="{DACE2B23-91CF-4D3C-A151-DDF2A3A194AE}" dt="2025-12-07T16:32:15.915" v="123" actId="26606"/>
          <ac:spMkLst>
            <pc:docMk/>
            <pc:sldMk cId="0" sldId="264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2:15.915" v="123" actId="26606"/>
          <ac:spMkLst>
            <pc:docMk/>
            <pc:sldMk cId="0" sldId="264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32:15.915" v="123" actId="26606"/>
          <ac:spMkLst>
            <pc:docMk/>
            <pc:sldMk cId="0" sldId="264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32:15.915" v="123" actId="26606"/>
          <ac:spMkLst>
            <pc:docMk/>
            <pc:sldMk cId="0" sldId="264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32:15.915" v="123" actId="26606"/>
          <ac:spMkLst>
            <pc:docMk/>
            <pc:sldMk cId="0" sldId="264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32:15.915" v="123" actId="26606"/>
          <ac:spMkLst>
            <pc:docMk/>
            <pc:sldMk cId="0" sldId="264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6:32:58.605" v="125" actId="20577"/>
        <pc:sldMkLst>
          <pc:docMk/>
          <pc:sldMk cId="0" sldId="265"/>
        </pc:sldMkLst>
        <pc:spChg chg="mod">
          <ac:chgData name="Fatih Serbest" userId="1ef1129c4ea1bb02" providerId="LiveId" clId="{DACE2B23-91CF-4D3C-A151-DDF2A3A194AE}" dt="2025-12-07T16:32:40.204" v="124" actId="26606"/>
          <ac:spMkLst>
            <pc:docMk/>
            <pc:sldMk cId="0" sldId="26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2:40.204" v="124" actId="26606"/>
          <ac:spMkLst>
            <pc:docMk/>
            <pc:sldMk cId="0" sldId="265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32:40.204" v="124" actId="26606"/>
          <ac:spMkLst>
            <pc:docMk/>
            <pc:sldMk cId="0" sldId="265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32:40.204" v="124" actId="26606"/>
          <ac:spMkLst>
            <pc:docMk/>
            <pc:sldMk cId="0" sldId="265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32:40.204" v="124" actId="26606"/>
          <ac:spMkLst>
            <pc:docMk/>
            <pc:sldMk cId="0" sldId="265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32:40.204" v="124" actId="26606"/>
          <ac:spMkLst>
            <pc:docMk/>
            <pc:sldMk cId="0" sldId="265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6:33:26.513" v="127" actId="20577"/>
        <pc:sldMkLst>
          <pc:docMk/>
          <pc:sldMk cId="0" sldId="266"/>
        </pc:sldMkLst>
        <pc:spChg chg="mod">
          <ac:chgData name="Fatih Serbest" userId="1ef1129c4ea1bb02" providerId="LiveId" clId="{DACE2B23-91CF-4D3C-A151-DDF2A3A194AE}" dt="2025-12-07T16:33:12.262" v="126" actId="26606"/>
          <ac:spMkLst>
            <pc:docMk/>
            <pc:sldMk cId="0" sldId="26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3:12.262" v="126" actId="26606"/>
          <ac:spMkLst>
            <pc:docMk/>
            <pc:sldMk cId="0" sldId="26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33:12.262" v="126" actId="26606"/>
          <ac:spMkLst>
            <pc:docMk/>
            <pc:sldMk cId="0" sldId="266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33:12.262" v="126" actId="26606"/>
          <ac:spMkLst>
            <pc:docMk/>
            <pc:sldMk cId="0" sldId="266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33:12.262" v="126" actId="26606"/>
          <ac:spMkLst>
            <pc:docMk/>
            <pc:sldMk cId="0" sldId="266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33:12.262" v="126" actId="26606"/>
          <ac:spMkLst>
            <pc:docMk/>
            <pc:sldMk cId="0" sldId="266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6:33:54.600" v="133" actId="20577"/>
        <pc:sldMkLst>
          <pc:docMk/>
          <pc:sldMk cId="0" sldId="267"/>
        </pc:sldMkLst>
        <pc:spChg chg="mod">
          <ac:chgData name="Fatih Serbest" userId="1ef1129c4ea1bb02" providerId="LiveId" clId="{DACE2B23-91CF-4D3C-A151-DDF2A3A194AE}" dt="2025-12-07T16:33:30.865" v="128" actId="26606"/>
          <ac:spMkLst>
            <pc:docMk/>
            <pc:sldMk cId="0" sldId="26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3:40.522" v="129" actId="113"/>
          <ac:spMkLst>
            <pc:docMk/>
            <pc:sldMk cId="0" sldId="26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33:30.865" v="128" actId="26606"/>
          <ac:spMkLst>
            <pc:docMk/>
            <pc:sldMk cId="0" sldId="267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33:30.865" v="128" actId="26606"/>
          <ac:spMkLst>
            <pc:docMk/>
            <pc:sldMk cId="0" sldId="267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33:30.865" v="128" actId="26606"/>
          <ac:spMkLst>
            <pc:docMk/>
            <pc:sldMk cId="0" sldId="267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33:30.865" v="128" actId="26606"/>
          <ac:spMkLst>
            <pc:docMk/>
            <pc:sldMk cId="0" sldId="267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6:34:21.706" v="136" actId="20577"/>
        <pc:sldMkLst>
          <pc:docMk/>
          <pc:sldMk cId="0" sldId="268"/>
        </pc:sldMkLst>
        <pc:spChg chg="mod">
          <ac:chgData name="Fatih Serbest" userId="1ef1129c4ea1bb02" providerId="LiveId" clId="{DACE2B23-91CF-4D3C-A151-DDF2A3A194AE}" dt="2025-12-07T16:33:58.864" v="134" actId="26606"/>
          <ac:spMkLst>
            <pc:docMk/>
            <pc:sldMk cId="0" sldId="26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4:06.979" v="135" actId="113"/>
          <ac:spMkLst>
            <pc:docMk/>
            <pc:sldMk cId="0" sldId="26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33:58.864" v="134" actId="26606"/>
          <ac:spMkLst>
            <pc:docMk/>
            <pc:sldMk cId="0" sldId="268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33:58.864" v="134" actId="26606"/>
          <ac:spMkLst>
            <pc:docMk/>
            <pc:sldMk cId="0" sldId="268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33:58.864" v="134" actId="26606"/>
          <ac:spMkLst>
            <pc:docMk/>
            <pc:sldMk cId="0" sldId="268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33:58.864" v="134" actId="26606"/>
          <ac:spMkLst>
            <pc:docMk/>
            <pc:sldMk cId="0" sldId="268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6:36:27.157" v="197" actId="27636"/>
        <pc:sldMkLst>
          <pc:docMk/>
          <pc:sldMk cId="0" sldId="269"/>
        </pc:sldMkLst>
        <pc:spChg chg="mod">
          <ac:chgData name="Fatih Serbest" userId="1ef1129c4ea1bb02" providerId="LiveId" clId="{DACE2B23-91CF-4D3C-A151-DDF2A3A194AE}" dt="2025-12-07T16:35:57.023" v="185" actId="20577"/>
          <ac:spMkLst>
            <pc:docMk/>
            <pc:sldMk cId="0" sldId="269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6:27.157" v="197" actId="27636"/>
          <ac:spMkLst>
            <pc:docMk/>
            <pc:sldMk cId="0" sldId="269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34:28.707" v="137" actId="26606"/>
          <ac:spMkLst>
            <pc:docMk/>
            <pc:sldMk cId="0" sldId="269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34:28.707" v="137" actId="26606"/>
          <ac:spMkLst>
            <pc:docMk/>
            <pc:sldMk cId="0" sldId="269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34:28.707" v="137" actId="26606"/>
          <ac:spMkLst>
            <pc:docMk/>
            <pc:sldMk cId="0" sldId="269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34:28.707" v="137" actId="26606"/>
          <ac:spMkLst>
            <pc:docMk/>
            <pc:sldMk cId="0" sldId="269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6:37:57.317" v="250" actId="47"/>
        <pc:sldMkLst>
          <pc:docMk/>
          <pc:sldMk cId="0" sldId="270"/>
        </pc:sldMkLst>
        <pc:spChg chg="mod">
          <ac:chgData name="Fatih Serbest" userId="1ef1129c4ea1bb02" providerId="LiveId" clId="{DACE2B23-91CF-4D3C-A151-DDF2A3A194AE}" dt="2025-12-07T16:31:12.613" v="30" actId="27636"/>
          <ac:spMkLst>
            <pc:docMk/>
            <pc:sldMk cId="0" sldId="270"/>
            <ac:spMk id="2" creationId="{00000000-0000-0000-0000-000000000000}"/>
          </ac:spMkLst>
        </pc:spChg>
      </pc:sldChg>
      <pc:sldChg chg="addSp modSp mod setBg modNotesTx">
        <pc:chgData name="Fatih Serbest" userId="1ef1129c4ea1bb02" providerId="LiveId" clId="{DACE2B23-91CF-4D3C-A151-DDF2A3A194AE}" dt="2025-12-07T16:38:29.967" v="252" actId="20577"/>
        <pc:sldMkLst>
          <pc:docMk/>
          <pc:sldMk cId="0" sldId="271"/>
        </pc:sldMkLst>
        <pc:spChg chg="mod">
          <ac:chgData name="Fatih Serbest" userId="1ef1129c4ea1bb02" providerId="LiveId" clId="{DACE2B23-91CF-4D3C-A151-DDF2A3A194AE}" dt="2025-12-07T16:38:05.345" v="251" actId="26606"/>
          <ac:spMkLst>
            <pc:docMk/>
            <pc:sldMk cId="0" sldId="27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8:05.345" v="251" actId="26606"/>
          <ac:spMkLst>
            <pc:docMk/>
            <pc:sldMk cId="0" sldId="271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38:05.345" v="251" actId="26606"/>
          <ac:spMkLst>
            <pc:docMk/>
            <pc:sldMk cId="0" sldId="271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38:05.345" v="251" actId="26606"/>
          <ac:spMkLst>
            <pc:docMk/>
            <pc:sldMk cId="0" sldId="271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38:05.345" v="251" actId="26606"/>
          <ac:spMkLst>
            <pc:docMk/>
            <pc:sldMk cId="0" sldId="271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38:05.345" v="251" actId="26606"/>
          <ac:spMkLst>
            <pc:docMk/>
            <pc:sldMk cId="0" sldId="271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6:39:47.025" v="288" actId="14100"/>
        <pc:sldMkLst>
          <pc:docMk/>
          <pc:sldMk cId="0" sldId="272"/>
        </pc:sldMkLst>
        <pc:spChg chg="mod">
          <ac:chgData name="Fatih Serbest" userId="1ef1129c4ea1bb02" providerId="LiveId" clId="{DACE2B23-91CF-4D3C-A151-DDF2A3A194AE}" dt="2025-12-07T16:39:08.380" v="265" actId="26606"/>
          <ac:spMkLst>
            <pc:docMk/>
            <pc:sldMk cId="0" sldId="272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9:47.025" v="288" actId="14100"/>
          <ac:spMkLst>
            <pc:docMk/>
            <pc:sldMk cId="0" sldId="272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39:08.380" v="265" actId="26606"/>
          <ac:spMkLst>
            <pc:docMk/>
            <pc:sldMk cId="0" sldId="272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39:08.380" v="265" actId="26606"/>
          <ac:spMkLst>
            <pc:docMk/>
            <pc:sldMk cId="0" sldId="272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39:08.380" v="265" actId="26606"/>
          <ac:spMkLst>
            <pc:docMk/>
            <pc:sldMk cId="0" sldId="272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39:08.380" v="265" actId="26606"/>
          <ac:spMkLst>
            <pc:docMk/>
            <pc:sldMk cId="0" sldId="272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6:43:00.856" v="341" actId="47"/>
        <pc:sldMkLst>
          <pc:docMk/>
          <pc:sldMk cId="0" sldId="273"/>
        </pc:sldMkLst>
        <pc:spChg chg="mod">
          <ac:chgData name="Fatih Serbest" userId="1ef1129c4ea1bb02" providerId="LiveId" clId="{DACE2B23-91CF-4D3C-A151-DDF2A3A194AE}" dt="2025-12-07T16:31:12.656" v="35" actId="27636"/>
          <ac:spMkLst>
            <pc:docMk/>
            <pc:sldMk cId="0" sldId="27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1:12.656" v="34" actId="27636"/>
          <ac:spMkLst>
            <pc:docMk/>
            <pc:sldMk cId="0" sldId="273"/>
            <ac:spMk id="3" creationId="{00000000-0000-0000-0000-000000000000}"/>
          </ac:spMkLst>
        </pc:spChg>
      </pc:sldChg>
      <pc:sldChg chg="addSp modSp mod setBg modNotesTx">
        <pc:chgData name="Fatih Serbest" userId="1ef1129c4ea1bb02" providerId="LiveId" clId="{DACE2B23-91CF-4D3C-A151-DDF2A3A194AE}" dt="2025-12-07T16:44:11.667" v="345" actId="26606"/>
        <pc:sldMkLst>
          <pc:docMk/>
          <pc:sldMk cId="0" sldId="274"/>
        </pc:sldMkLst>
        <pc:spChg chg="mod">
          <ac:chgData name="Fatih Serbest" userId="1ef1129c4ea1bb02" providerId="LiveId" clId="{DACE2B23-91CF-4D3C-A151-DDF2A3A194AE}" dt="2025-12-07T16:44:11.667" v="345" actId="26606"/>
          <ac:spMkLst>
            <pc:docMk/>
            <pc:sldMk cId="0" sldId="274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44:11.667" v="345" actId="26606"/>
          <ac:spMkLst>
            <pc:docMk/>
            <pc:sldMk cId="0" sldId="274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44:11.667" v="345" actId="26606"/>
          <ac:spMkLst>
            <pc:docMk/>
            <pc:sldMk cId="0" sldId="274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44:11.667" v="345" actId="26606"/>
          <ac:spMkLst>
            <pc:docMk/>
            <pc:sldMk cId="0" sldId="274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44:11.667" v="345" actId="26606"/>
          <ac:spMkLst>
            <pc:docMk/>
            <pc:sldMk cId="0" sldId="274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44:11.667" v="345" actId="26606"/>
          <ac:spMkLst>
            <pc:docMk/>
            <pc:sldMk cId="0" sldId="274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6:45:01.254" v="368" actId="20577"/>
        <pc:sldMkLst>
          <pc:docMk/>
          <pc:sldMk cId="0" sldId="275"/>
        </pc:sldMkLst>
        <pc:spChg chg="mod">
          <ac:chgData name="Fatih Serbest" userId="1ef1129c4ea1bb02" providerId="LiveId" clId="{DACE2B23-91CF-4D3C-A151-DDF2A3A194AE}" dt="2025-12-07T16:44:18.863" v="346" actId="26606"/>
          <ac:spMkLst>
            <pc:docMk/>
            <pc:sldMk cId="0" sldId="27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44:18.863" v="346" actId="26606"/>
          <ac:spMkLst>
            <pc:docMk/>
            <pc:sldMk cId="0" sldId="275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44:18.863" v="346" actId="26606"/>
          <ac:spMkLst>
            <pc:docMk/>
            <pc:sldMk cId="0" sldId="275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44:18.863" v="346" actId="26606"/>
          <ac:spMkLst>
            <pc:docMk/>
            <pc:sldMk cId="0" sldId="275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44:18.863" v="346" actId="26606"/>
          <ac:spMkLst>
            <pc:docMk/>
            <pc:sldMk cId="0" sldId="275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44:18.863" v="346" actId="26606"/>
          <ac:spMkLst>
            <pc:docMk/>
            <pc:sldMk cId="0" sldId="275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6:47:02.260" v="424" actId="113"/>
        <pc:sldMkLst>
          <pc:docMk/>
          <pc:sldMk cId="0" sldId="276"/>
        </pc:sldMkLst>
        <pc:spChg chg="mod">
          <ac:chgData name="Fatih Serbest" userId="1ef1129c4ea1bb02" providerId="LiveId" clId="{DACE2B23-91CF-4D3C-A151-DDF2A3A194AE}" dt="2025-12-07T16:45:19.366" v="380" actId="26606"/>
          <ac:spMkLst>
            <pc:docMk/>
            <pc:sldMk cId="0" sldId="27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46:50.790" v="423" actId="114"/>
          <ac:spMkLst>
            <pc:docMk/>
            <pc:sldMk cId="0" sldId="27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45:19.366" v="380" actId="26606"/>
          <ac:spMkLst>
            <pc:docMk/>
            <pc:sldMk cId="0" sldId="276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45:19.366" v="380" actId="26606"/>
          <ac:spMkLst>
            <pc:docMk/>
            <pc:sldMk cId="0" sldId="276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45:19.366" v="380" actId="26606"/>
          <ac:spMkLst>
            <pc:docMk/>
            <pc:sldMk cId="0" sldId="276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45:19.366" v="380" actId="26606"/>
          <ac:spMkLst>
            <pc:docMk/>
            <pc:sldMk cId="0" sldId="276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8T09:15:12.124" v="1182" actId="20577"/>
        <pc:sldMkLst>
          <pc:docMk/>
          <pc:sldMk cId="0" sldId="277"/>
        </pc:sldMkLst>
        <pc:spChg chg="mod">
          <ac:chgData name="Fatih Serbest" userId="1ef1129c4ea1bb02" providerId="LiveId" clId="{DACE2B23-91CF-4D3C-A151-DDF2A3A194AE}" dt="2025-12-07T16:47:40.976" v="425" actId="26606"/>
          <ac:spMkLst>
            <pc:docMk/>
            <pc:sldMk cId="0" sldId="27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47:44.714" v="426" actId="5793"/>
          <ac:spMkLst>
            <pc:docMk/>
            <pc:sldMk cId="0" sldId="27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47:40.976" v="425" actId="26606"/>
          <ac:spMkLst>
            <pc:docMk/>
            <pc:sldMk cId="0" sldId="277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47:40.976" v="425" actId="26606"/>
          <ac:spMkLst>
            <pc:docMk/>
            <pc:sldMk cId="0" sldId="277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47:40.976" v="425" actId="26606"/>
          <ac:spMkLst>
            <pc:docMk/>
            <pc:sldMk cId="0" sldId="277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47:40.976" v="425" actId="26606"/>
          <ac:spMkLst>
            <pc:docMk/>
            <pc:sldMk cId="0" sldId="277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8T09:15:35.388" v="1183" actId="20577"/>
        <pc:sldMkLst>
          <pc:docMk/>
          <pc:sldMk cId="0" sldId="278"/>
        </pc:sldMkLst>
        <pc:spChg chg="mod">
          <ac:chgData name="Fatih Serbest" userId="1ef1129c4ea1bb02" providerId="LiveId" clId="{DACE2B23-91CF-4D3C-A151-DDF2A3A194AE}" dt="2025-12-07T16:47:49.355" v="427" actId="26606"/>
          <ac:spMkLst>
            <pc:docMk/>
            <pc:sldMk cId="0" sldId="27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47:55.660" v="429" actId="14100"/>
          <ac:spMkLst>
            <pc:docMk/>
            <pc:sldMk cId="0" sldId="27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47:49.355" v="427" actId="26606"/>
          <ac:spMkLst>
            <pc:docMk/>
            <pc:sldMk cId="0" sldId="278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47:49.355" v="427" actId="26606"/>
          <ac:spMkLst>
            <pc:docMk/>
            <pc:sldMk cId="0" sldId="278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47:49.355" v="427" actId="26606"/>
          <ac:spMkLst>
            <pc:docMk/>
            <pc:sldMk cId="0" sldId="278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47:49.355" v="427" actId="26606"/>
          <ac:spMkLst>
            <pc:docMk/>
            <pc:sldMk cId="0" sldId="278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6:56:48.082" v="493" actId="47"/>
        <pc:sldMkLst>
          <pc:docMk/>
          <pc:sldMk cId="0" sldId="279"/>
        </pc:sldMkLst>
        <pc:spChg chg="mod">
          <ac:chgData name="Fatih Serbest" userId="1ef1129c4ea1bb02" providerId="LiveId" clId="{DACE2B23-91CF-4D3C-A151-DDF2A3A194AE}" dt="2025-12-07T16:31:12.708" v="41" actId="27636"/>
          <ac:spMkLst>
            <pc:docMk/>
            <pc:sldMk cId="0" sldId="279"/>
            <ac:spMk id="2" creationId="{00000000-0000-0000-0000-000000000000}"/>
          </ac:spMkLst>
        </pc:spChg>
      </pc:sldChg>
      <pc:sldChg chg="addSp modSp mod setBg modNotesTx">
        <pc:chgData name="Fatih Serbest" userId="1ef1129c4ea1bb02" providerId="LiveId" clId="{DACE2B23-91CF-4D3C-A151-DDF2A3A194AE}" dt="2025-12-07T16:58:43.831" v="542" actId="20577"/>
        <pc:sldMkLst>
          <pc:docMk/>
          <pc:sldMk cId="0" sldId="280"/>
        </pc:sldMkLst>
        <pc:spChg chg="mod">
          <ac:chgData name="Fatih Serbest" userId="1ef1129c4ea1bb02" providerId="LiveId" clId="{DACE2B23-91CF-4D3C-A151-DDF2A3A194AE}" dt="2025-12-07T16:56:58.473" v="494" actId="26606"/>
          <ac:spMkLst>
            <pc:docMk/>
            <pc:sldMk cId="0" sldId="28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56:58.473" v="494" actId="26606"/>
          <ac:spMkLst>
            <pc:docMk/>
            <pc:sldMk cId="0" sldId="280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56:58.473" v="494" actId="26606"/>
          <ac:spMkLst>
            <pc:docMk/>
            <pc:sldMk cId="0" sldId="280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56:58.473" v="494" actId="26606"/>
          <ac:spMkLst>
            <pc:docMk/>
            <pc:sldMk cId="0" sldId="280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56:58.473" v="494" actId="26606"/>
          <ac:spMkLst>
            <pc:docMk/>
            <pc:sldMk cId="0" sldId="280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56:58.473" v="494" actId="26606"/>
          <ac:spMkLst>
            <pc:docMk/>
            <pc:sldMk cId="0" sldId="280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00:30.179" v="592" actId="5793"/>
        <pc:sldMkLst>
          <pc:docMk/>
          <pc:sldMk cId="0" sldId="281"/>
        </pc:sldMkLst>
        <pc:spChg chg="mod">
          <ac:chgData name="Fatih Serbest" userId="1ef1129c4ea1bb02" providerId="LiveId" clId="{DACE2B23-91CF-4D3C-A151-DDF2A3A194AE}" dt="2025-12-07T17:00:30.179" v="592" actId="5793"/>
          <ac:spMkLst>
            <pc:docMk/>
            <pc:sldMk cId="0" sldId="28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00:14.218" v="581" actId="13900"/>
          <ac:spMkLst>
            <pc:docMk/>
            <pc:sldMk cId="0" sldId="281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6:57:36.969" v="529" actId="26606"/>
          <ac:spMkLst>
            <pc:docMk/>
            <pc:sldMk cId="0" sldId="281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6:57:36.969" v="529" actId="26606"/>
          <ac:spMkLst>
            <pc:docMk/>
            <pc:sldMk cId="0" sldId="281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6:57:36.969" v="529" actId="26606"/>
          <ac:spMkLst>
            <pc:docMk/>
            <pc:sldMk cId="0" sldId="281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6:57:36.969" v="529" actId="26606"/>
          <ac:spMkLst>
            <pc:docMk/>
            <pc:sldMk cId="0" sldId="281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7:02:24.135" v="594" actId="20577"/>
        <pc:sldMkLst>
          <pc:docMk/>
          <pc:sldMk cId="0" sldId="282"/>
        </pc:sldMkLst>
        <pc:spChg chg="mod">
          <ac:chgData name="Fatih Serbest" userId="1ef1129c4ea1bb02" providerId="LiveId" clId="{DACE2B23-91CF-4D3C-A151-DDF2A3A194AE}" dt="2025-12-07T17:02:04.627" v="593" actId="26606"/>
          <ac:spMkLst>
            <pc:docMk/>
            <pc:sldMk cId="0" sldId="282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02:04.627" v="593" actId="26606"/>
          <ac:spMkLst>
            <pc:docMk/>
            <pc:sldMk cId="0" sldId="282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02:04.627" v="593" actId="26606"/>
          <ac:spMkLst>
            <pc:docMk/>
            <pc:sldMk cId="0" sldId="282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02:04.627" v="593" actId="26606"/>
          <ac:spMkLst>
            <pc:docMk/>
            <pc:sldMk cId="0" sldId="282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02:04.627" v="593" actId="26606"/>
          <ac:spMkLst>
            <pc:docMk/>
            <pc:sldMk cId="0" sldId="282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02:04.627" v="593" actId="26606"/>
          <ac:spMkLst>
            <pc:docMk/>
            <pc:sldMk cId="0" sldId="282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7:02:47.466" v="596" actId="20577"/>
        <pc:sldMkLst>
          <pc:docMk/>
          <pc:sldMk cId="0" sldId="283"/>
        </pc:sldMkLst>
        <pc:spChg chg="mod">
          <ac:chgData name="Fatih Serbest" userId="1ef1129c4ea1bb02" providerId="LiveId" clId="{DACE2B23-91CF-4D3C-A151-DDF2A3A194AE}" dt="2025-12-07T17:02:30.440" v="595" actId="26606"/>
          <ac:spMkLst>
            <pc:docMk/>
            <pc:sldMk cId="0" sldId="28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02:30.440" v="595" actId="26606"/>
          <ac:spMkLst>
            <pc:docMk/>
            <pc:sldMk cId="0" sldId="283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02:30.440" v="595" actId="26606"/>
          <ac:spMkLst>
            <pc:docMk/>
            <pc:sldMk cId="0" sldId="283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02:30.440" v="595" actId="26606"/>
          <ac:spMkLst>
            <pc:docMk/>
            <pc:sldMk cId="0" sldId="283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02:30.440" v="595" actId="26606"/>
          <ac:spMkLst>
            <pc:docMk/>
            <pc:sldMk cId="0" sldId="283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02:30.440" v="595" actId="26606"/>
          <ac:spMkLst>
            <pc:docMk/>
            <pc:sldMk cId="0" sldId="283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7:04:02.553" v="647" actId="47"/>
        <pc:sldMkLst>
          <pc:docMk/>
          <pc:sldMk cId="0" sldId="284"/>
        </pc:sldMkLst>
        <pc:spChg chg="mod">
          <ac:chgData name="Fatih Serbest" userId="1ef1129c4ea1bb02" providerId="LiveId" clId="{DACE2B23-91CF-4D3C-A151-DDF2A3A194AE}" dt="2025-12-07T16:31:12.835" v="50" actId="27636"/>
          <ac:spMkLst>
            <pc:docMk/>
            <pc:sldMk cId="0" sldId="284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1:12.855" v="51" actId="27636"/>
          <ac:spMkLst>
            <pc:docMk/>
            <pc:sldMk cId="0" sldId="284"/>
            <ac:spMk id="3" creationId="{00000000-0000-0000-0000-000000000000}"/>
          </ac:spMkLst>
        </pc:spChg>
      </pc:sldChg>
      <pc:sldChg chg="addSp modSp mod setBg modNotesTx">
        <pc:chgData name="Fatih Serbest" userId="1ef1129c4ea1bb02" providerId="LiveId" clId="{DACE2B23-91CF-4D3C-A151-DDF2A3A194AE}" dt="2025-12-07T17:07:26.458" v="725" actId="20577"/>
        <pc:sldMkLst>
          <pc:docMk/>
          <pc:sldMk cId="0" sldId="285"/>
        </pc:sldMkLst>
        <pc:spChg chg="mod">
          <ac:chgData name="Fatih Serbest" userId="1ef1129c4ea1bb02" providerId="LiveId" clId="{DACE2B23-91CF-4D3C-A151-DDF2A3A194AE}" dt="2025-12-07T17:04:41.592" v="666" actId="26606"/>
          <ac:spMkLst>
            <pc:docMk/>
            <pc:sldMk cId="0" sldId="28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07:14.194" v="720" actId="14100"/>
          <ac:spMkLst>
            <pc:docMk/>
            <pc:sldMk cId="0" sldId="285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04:41.592" v="666" actId="26606"/>
          <ac:spMkLst>
            <pc:docMk/>
            <pc:sldMk cId="0" sldId="285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04:41.592" v="666" actId="26606"/>
          <ac:spMkLst>
            <pc:docMk/>
            <pc:sldMk cId="0" sldId="285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04:41.592" v="666" actId="26606"/>
          <ac:spMkLst>
            <pc:docMk/>
            <pc:sldMk cId="0" sldId="285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04:41.592" v="666" actId="26606"/>
          <ac:spMkLst>
            <pc:docMk/>
            <pc:sldMk cId="0" sldId="285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7:09:39.264" v="748" actId="20577"/>
        <pc:sldMkLst>
          <pc:docMk/>
          <pc:sldMk cId="0" sldId="286"/>
        </pc:sldMkLst>
        <pc:spChg chg="mod">
          <ac:chgData name="Fatih Serbest" userId="1ef1129c4ea1bb02" providerId="LiveId" clId="{DACE2B23-91CF-4D3C-A151-DDF2A3A194AE}" dt="2025-12-07T17:09:09.181" v="726" actId="26606"/>
          <ac:spMkLst>
            <pc:docMk/>
            <pc:sldMk cId="0" sldId="28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09:18.001" v="728" actId="14100"/>
          <ac:spMkLst>
            <pc:docMk/>
            <pc:sldMk cId="0" sldId="28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09:09.181" v="726" actId="26606"/>
          <ac:spMkLst>
            <pc:docMk/>
            <pc:sldMk cId="0" sldId="286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09:09.181" v="726" actId="26606"/>
          <ac:spMkLst>
            <pc:docMk/>
            <pc:sldMk cId="0" sldId="286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09:09.181" v="726" actId="26606"/>
          <ac:spMkLst>
            <pc:docMk/>
            <pc:sldMk cId="0" sldId="286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09:09.181" v="726" actId="26606"/>
          <ac:spMkLst>
            <pc:docMk/>
            <pc:sldMk cId="0" sldId="286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7:09:46.684" v="751" actId="20577"/>
        <pc:sldMkLst>
          <pc:docMk/>
          <pc:sldMk cId="0" sldId="287"/>
        </pc:sldMkLst>
        <pc:spChg chg="mod">
          <ac:chgData name="Fatih Serbest" userId="1ef1129c4ea1bb02" providerId="LiveId" clId="{DACE2B23-91CF-4D3C-A151-DDF2A3A194AE}" dt="2025-12-07T17:09:24.204" v="729" actId="26606"/>
          <ac:spMkLst>
            <pc:docMk/>
            <pc:sldMk cId="0" sldId="28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09:24.204" v="729" actId="26606"/>
          <ac:spMkLst>
            <pc:docMk/>
            <pc:sldMk cId="0" sldId="28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09:24.204" v="729" actId="26606"/>
          <ac:spMkLst>
            <pc:docMk/>
            <pc:sldMk cId="0" sldId="287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09:24.204" v="729" actId="26606"/>
          <ac:spMkLst>
            <pc:docMk/>
            <pc:sldMk cId="0" sldId="287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09:24.204" v="729" actId="26606"/>
          <ac:spMkLst>
            <pc:docMk/>
            <pc:sldMk cId="0" sldId="287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09:24.204" v="729" actId="26606"/>
          <ac:spMkLst>
            <pc:docMk/>
            <pc:sldMk cId="0" sldId="287"/>
            <ac:spMk id="14" creationId="{074B4F7D-14B2-478B-8BF5-01E4E0C5D263}"/>
          </ac:spMkLst>
        </pc:spChg>
      </pc:sldChg>
      <pc:sldChg chg="addSp modSp mod setBg modNotesTx">
        <pc:chgData name="Fatih Serbest" userId="1ef1129c4ea1bb02" providerId="LiveId" clId="{DACE2B23-91CF-4D3C-A151-DDF2A3A194AE}" dt="2025-12-07T17:09:57.273" v="753" actId="20577"/>
        <pc:sldMkLst>
          <pc:docMk/>
          <pc:sldMk cId="0" sldId="288"/>
        </pc:sldMkLst>
        <pc:spChg chg="mod">
          <ac:chgData name="Fatih Serbest" userId="1ef1129c4ea1bb02" providerId="LiveId" clId="{DACE2B23-91CF-4D3C-A151-DDF2A3A194AE}" dt="2025-12-07T17:09:53.927" v="752" actId="26606"/>
          <ac:spMkLst>
            <pc:docMk/>
            <pc:sldMk cId="0" sldId="28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09:53.927" v="752" actId="26606"/>
          <ac:spMkLst>
            <pc:docMk/>
            <pc:sldMk cId="0" sldId="28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09:53.927" v="752" actId="26606"/>
          <ac:spMkLst>
            <pc:docMk/>
            <pc:sldMk cId="0" sldId="288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09:53.927" v="752" actId="26606"/>
          <ac:spMkLst>
            <pc:docMk/>
            <pc:sldMk cId="0" sldId="288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09:53.927" v="752" actId="26606"/>
          <ac:spMkLst>
            <pc:docMk/>
            <pc:sldMk cId="0" sldId="288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09:53.927" v="752" actId="26606"/>
          <ac:spMkLst>
            <pc:docMk/>
            <pc:sldMk cId="0" sldId="288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14:08.106" v="784" actId="20577"/>
        <pc:sldMkLst>
          <pc:docMk/>
          <pc:sldMk cId="0" sldId="289"/>
        </pc:sldMkLst>
        <pc:spChg chg="mod">
          <ac:chgData name="Fatih Serbest" userId="1ef1129c4ea1bb02" providerId="LiveId" clId="{DACE2B23-91CF-4D3C-A151-DDF2A3A194AE}" dt="2025-12-07T17:14:08.106" v="784" actId="20577"/>
          <ac:spMkLst>
            <pc:docMk/>
            <pc:sldMk cId="0" sldId="289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10:01.133" v="754" actId="26606"/>
          <ac:spMkLst>
            <pc:docMk/>
            <pc:sldMk cId="0" sldId="289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10:01.133" v="754" actId="26606"/>
          <ac:spMkLst>
            <pc:docMk/>
            <pc:sldMk cId="0" sldId="289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10:01.133" v="754" actId="26606"/>
          <ac:spMkLst>
            <pc:docMk/>
            <pc:sldMk cId="0" sldId="289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10:01.133" v="754" actId="26606"/>
          <ac:spMkLst>
            <pc:docMk/>
            <pc:sldMk cId="0" sldId="289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10:01.133" v="754" actId="26606"/>
          <ac:spMkLst>
            <pc:docMk/>
            <pc:sldMk cId="0" sldId="289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7:15:17.564" v="1099" actId="47"/>
        <pc:sldMkLst>
          <pc:docMk/>
          <pc:sldMk cId="0" sldId="290"/>
        </pc:sldMkLst>
        <pc:spChg chg="mod">
          <ac:chgData name="Fatih Serbest" userId="1ef1129c4ea1bb02" providerId="LiveId" clId="{DACE2B23-91CF-4D3C-A151-DDF2A3A194AE}" dt="2025-12-07T16:31:12.993" v="60" actId="27636"/>
          <ac:spMkLst>
            <pc:docMk/>
            <pc:sldMk cId="0" sldId="290"/>
            <ac:spMk id="3" creationId="{00000000-0000-0000-0000-000000000000}"/>
          </ac:spMkLst>
        </pc:spChg>
      </pc:sldChg>
      <pc:sldChg chg="modSp del mod">
        <pc:chgData name="Fatih Serbest" userId="1ef1129c4ea1bb02" providerId="LiveId" clId="{DACE2B23-91CF-4D3C-A151-DDF2A3A194AE}" dt="2025-12-07T17:15:00.532" v="1098" actId="47"/>
        <pc:sldMkLst>
          <pc:docMk/>
          <pc:sldMk cId="0" sldId="291"/>
        </pc:sldMkLst>
        <pc:spChg chg="mod">
          <ac:chgData name="Fatih Serbest" userId="1ef1129c4ea1bb02" providerId="LiveId" clId="{DACE2B23-91CF-4D3C-A151-DDF2A3A194AE}" dt="2025-12-07T16:31:13.009" v="62" actId="27636"/>
          <ac:spMkLst>
            <pc:docMk/>
            <pc:sldMk cId="0" sldId="29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1:13.009" v="61" actId="27636"/>
          <ac:spMkLst>
            <pc:docMk/>
            <pc:sldMk cId="0" sldId="291"/>
            <ac:spMk id="3" creationId="{00000000-0000-0000-0000-000000000000}"/>
          </ac:spMkLst>
        </pc:spChg>
      </pc:sldChg>
      <pc:sldChg chg="modSp del mod">
        <pc:chgData name="Fatih Serbest" userId="1ef1129c4ea1bb02" providerId="LiveId" clId="{DACE2B23-91CF-4D3C-A151-DDF2A3A194AE}" dt="2025-12-07T17:15:29.926" v="1100" actId="47"/>
        <pc:sldMkLst>
          <pc:docMk/>
          <pc:sldMk cId="0" sldId="292"/>
        </pc:sldMkLst>
        <pc:spChg chg="mod">
          <ac:chgData name="Fatih Serbest" userId="1ef1129c4ea1bb02" providerId="LiveId" clId="{DACE2B23-91CF-4D3C-A151-DDF2A3A194AE}" dt="2025-12-07T16:31:13.024" v="63" actId="27636"/>
          <ac:spMkLst>
            <pc:docMk/>
            <pc:sldMk cId="0" sldId="292"/>
            <ac:spMk id="2" creationId="{00000000-0000-0000-0000-000000000000}"/>
          </ac:spMkLst>
        </pc:spChg>
      </pc:sldChg>
      <pc:sldChg chg="modSp del mod">
        <pc:chgData name="Fatih Serbest" userId="1ef1129c4ea1bb02" providerId="LiveId" clId="{DACE2B23-91CF-4D3C-A151-DDF2A3A194AE}" dt="2025-12-07T17:15:31.129" v="1101" actId="47"/>
        <pc:sldMkLst>
          <pc:docMk/>
          <pc:sldMk cId="0" sldId="293"/>
        </pc:sldMkLst>
        <pc:spChg chg="mod">
          <ac:chgData name="Fatih Serbest" userId="1ef1129c4ea1bb02" providerId="LiveId" clId="{DACE2B23-91CF-4D3C-A151-DDF2A3A194AE}" dt="2025-12-07T16:31:13.024" v="64" actId="27636"/>
          <ac:spMkLst>
            <pc:docMk/>
            <pc:sldMk cId="0" sldId="29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1:13.048" v="65" actId="27636"/>
          <ac:spMkLst>
            <pc:docMk/>
            <pc:sldMk cId="0" sldId="293"/>
            <ac:spMk id="3" creationId="{00000000-0000-0000-0000-000000000000}"/>
          </ac:spMkLst>
        </pc:spChg>
      </pc:sldChg>
      <pc:sldChg chg="modSp del mod">
        <pc:chgData name="Fatih Serbest" userId="1ef1129c4ea1bb02" providerId="LiveId" clId="{DACE2B23-91CF-4D3C-A151-DDF2A3A194AE}" dt="2025-12-07T17:15:32.914" v="1102" actId="47"/>
        <pc:sldMkLst>
          <pc:docMk/>
          <pc:sldMk cId="0" sldId="294"/>
        </pc:sldMkLst>
        <pc:spChg chg="mod">
          <ac:chgData name="Fatih Serbest" userId="1ef1129c4ea1bb02" providerId="LiveId" clId="{DACE2B23-91CF-4D3C-A151-DDF2A3A194AE}" dt="2025-12-07T16:31:13.072" v="67" actId="27636"/>
          <ac:spMkLst>
            <pc:docMk/>
            <pc:sldMk cId="0" sldId="294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6:31:13.072" v="66" actId="27636"/>
          <ac:spMkLst>
            <pc:docMk/>
            <pc:sldMk cId="0" sldId="294"/>
            <ac:spMk id="3" creationId="{00000000-0000-0000-0000-000000000000}"/>
          </ac:spMkLst>
        </pc:spChg>
      </pc:sldChg>
      <pc:sldChg chg="addSp modSp add mod setBg modAnim">
        <pc:chgData name="Fatih Serbest" userId="1ef1129c4ea1bb02" providerId="LiveId" clId="{DACE2B23-91CF-4D3C-A151-DDF2A3A194AE}" dt="2025-12-07T16:31:35.391" v="119" actId="27636"/>
        <pc:sldMkLst>
          <pc:docMk/>
          <pc:sldMk cId="341855866" sldId="295"/>
        </pc:sldMkLst>
        <pc:spChg chg="add mod">
          <ac:chgData name="Fatih Serbest" userId="1ef1129c4ea1bb02" providerId="LiveId" clId="{DACE2B23-91CF-4D3C-A151-DDF2A3A194AE}" dt="2025-12-07T16:31:34.856" v="74" actId="208"/>
          <ac:spMkLst>
            <pc:docMk/>
            <pc:sldMk cId="341855866" sldId="295"/>
            <ac:spMk id="2" creationId="{C88FC6C1-DA48-1017-B2B0-7404B8F918C9}"/>
          </ac:spMkLst>
        </pc:spChg>
        <pc:spChg chg="add mod">
          <ac:chgData name="Fatih Serbest" userId="1ef1129c4ea1bb02" providerId="LiveId" clId="{DACE2B23-91CF-4D3C-A151-DDF2A3A194AE}" dt="2025-12-07T16:31:34.878" v="82"/>
          <ac:spMkLst>
            <pc:docMk/>
            <pc:sldMk cId="341855866" sldId="295"/>
            <ac:spMk id="3" creationId="{44C364CD-E98F-CE96-7BE1-312AC6EB7A1F}"/>
          </ac:spMkLst>
        </pc:spChg>
        <pc:spChg chg="add mod">
          <ac:chgData name="Fatih Serbest" userId="1ef1129c4ea1bb02" providerId="LiveId" clId="{DACE2B23-91CF-4D3C-A151-DDF2A3A194AE}" dt="2025-12-07T16:31:35.391" v="119" actId="27636"/>
          <ac:spMkLst>
            <pc:docMk/>
            <pc:sldMk cId="341855866" sldId="295"/>
            <ac:spMk id="4" creationId="{87262A43-173B-250F-CDD3-911E88886506}"/>
          </ac:spMkLst>
        </pc:spChg>
        <pc:spChg chg="add mod">
          <ac:chgData name="Fatih Serbest" userId="1ef1129c4ea1bb02" providerId="LiveId" clId="{DACE2B23-91CF-4D3C-A151-DDF2A3A194AE}" dt="2025-12-07T16:31:35.387" v="118" actId="27636"/>
          <ac:spMkLst>
            <pc:docMk/>
            <pc:sldMk cId="341855866" sldId="295"/>
            <ac:spMk id="7" creationId="{7CE69ED6-2714-24BE-8A22-702F27580B3E}"/>
          </ac:spMkLst>
        </pc:spChg>
        <pc:picChg chg="add mod">
          <ac:chgData name="Fatih Serbest" userId="1ef1129c4ea1bb02" providerId="LiveId" clId="{DACE2B23-91CF-4D3C-A151-DDF2A3A194AE}" dt="2025-12-07T16:31:35.130" v="97"/>
          <ac:picMkLst>
            <pc:docMk/>
            <pc:sldMk cId="341855866" sldId="295"/>
            <ac:picMk id="6" creationId="{A5ED1322-74D6-B547-B6DE-750361A91E86}"/>
          </ac:picMkLst>
        </pc:picChg>
        <pc:picChg chg="add mod">
          <ac:chgData name="Fatih Serbest" userId="1ef1129c4ea1bb02" providerId="LiveId" clId="{DACE2B23-91CF-4D3C-A151-DDF2A3A194AE}" dt="2025-12-07T16:31:35.227" v="115"/>
          <ac:picMkLst>
            <pc:docMk/>
            <pc:sldMk cId="341855866" sldId="295"/>
            <ac:picMk id="9" creationId="{84D39622-33F1-6779-A7BD-7F6A6A118AB5}"/>
          </ac:picMkLst>
        </pc:picChg>
      </pc:sldChg>
      <pc:sldChg chg="addSp modSp add mod setBg modAnim">
        <pc:chgData name="Fatih Serbest" userId="1ef1129c4ea1bb02" providerId="LiveId" clId="{DACE2B23-91CF-4D3C-A151-DDF2A3A194AE}" dt="2025-12-07T16:37:51.984" v="249" actId="27636"/>
        <pc:sldMkLst>
          <pc:docMk/>
          <pc:sldMk cId="1343550055" sldId="296"/>
        </pc:sldMkLst>
        <pc:spChg chg="add mod">
          <ac:chgData name="Fatih Serbest" userId="1ef1129c4ea1bb02" providerId="LiveId" clId="{DACE2B23-91CF-4D3C-A151-DDF2A3A194AE}" dt="2025-12-07T16:37:49.427" v="204" actId="208"/>
          <ac:spMkLst>
            <pc:docMk/>
            <pc:sldMk cId="1343550055" sldId="296"/>
            <ac:spMk id="2" creationId="{04F32B60-B38D-6EDC-A030-949A18CF6CCF}"/>
          </ac:spMkLst>
        </pc:spChg>
        <pc:spChg chg="add mod">
          <ac:chgData name="Fatih Serbest" userId="1ef1129c4ea1bb02" providerId="LiveId" clId="{DACE2B23-91CF-4D3C-A151-DDF2A3A194AE}" dt="2025-12-07T16:37:49.433" v="212"/>
          <ac:spMkLst>
            <pc:docMk/>
            <pc:sldMk cId="1343550055" sldId="296"/>
            <ac:spMk id="3" creationId="{850E54F4-038C-87CD-9267-77EF8FA0EF08}"/>
          </ac:spMkLst>
        </pc:spChg>
        <pc:spChg chg="add mod">
          <ac:chgData name="Fatih Serbest" userId="1ef1129c4ea1bb02" providerId="LiveId" clId="{DACE2B23-91CF-4D3C-A151-DDF2A3A194AE}" dt="2025-12-07T16:37:51.984" v="248" actId="27636"/>
          <ac:spMkLst>
            <pc:docMk/>
            <pc:sldMk cId="1343550055" sldId="296"/>
            <ac:spMk id="4" creationId="{6DCEF7C6-8900-D4A7-E545-2E8AF5157017}"/>
          </ac:spMkLst>
        </pc:spChg>
        <pc:spChg chg="add mod">
          <ac:chgData name="Fatih Serbest" userId="1ef1129c4ea1bb02" providerId="LiveId" clId="{DACE2B23-91CF-4D3C-A151-DDF2A3A194AE}" dt="2025-12-07T16:37:51.984" v="249" actId="27636"/>
          <ac:spMkLst>
            <pc:docMk/>
            <pc:sldMk cId="1343550055" sldId="296"/>
            <ac:spMk id="7" creationId="{359AD3B3-883D-BDB9-300F-9A8483A742DD}"/>
          </ac:spMkLst>
        </pc:spChg>
        <pc:picChg chg="add mod">
          <ac:chgData name="Fatih Serbest" userId="1ef1129c4ea1bb02" providerId="LiveId" clId="{DACE2B23-91CF-4D3C-A151-DDF2A3A194AE}" dt="2025-12-07T16:37:49.505" v="227"/>
          <ac:picMkLst>
            <pc:docMk/>
            <pc:sldMk cId="1343550055" sldId="296"/>
            <ac:picMk id="6" creationId="{A9811334-8F79-2A45-A02F-3F6C2C8C7DB8}"/>
          </ac:picMkLst>
        </pc:picChg>
        <pc:picChg chg="add mod">
          <ac:chgData name="Fatih Serbest" userId="1ef1129c4ea1bb02" providerId="LiveId" clId="{DACE2B23-91CF-4D3C-A151-DDF2A3A194AE}" dt="2025-12-07T16:37:49.561" v="245"/>
          <ac:picMkLst>
            <pc:docMk/>
            <pc:sldMk cId="1343550055" sldId="296"/>
            <ac:picMk id="9" creationId="{87290806-FDEA-6DBD-29B9-F58B668E5FD5}"/>
          </ac:picMkLst>
        </pc:picChg>
      </pc:sldChg>
      <pc:sldChg chg="addSp modSp add mod setBg modAnim modNotesTx">
        <pc:chgData name="Fatih Serbest" userId="1ef1129c4ea1bb02" providerId="LiveId" clId="{DACE2B23-91CF-4D3C-A151-DDF2A3A194AE}" dt="2025-12-07T16:43:05.857" v="343" actId="20577"/>
        <pc:sldMkLst>
          <pc:docMk/>
          <pc:sldMk cId="2047649449" sldId="297"/>
        </pc:sldMkLst>
        <pc:spChg chg="add mod">
          <ac:chgData name="Fatih Serbest" userId="1ef1129c4ea1bb02" providerId="LiveId" clId="{DACE2B23-91CF-4D3C-A151-DDF2A3A194AE}" dt="2025-12-07T16:42:41" v="295" actId="208"/>
          <ac:spMkLst>
            <pc:docMk/>
            <pc:sldMk cId="2047649449" sldId="297"/>
            <ac:spMk id="2" creationId="{1AA7C688-003E-F27E-4D77-8D199B314B4C}"/>
          </ac:spMkLst>
        </pc:spChg>
        <pc:spChg chg="add mod">
          <ac:chgData name="Fatih Serbest" userId="1ef1129c4ea1bb02" providerId="LiveId" clId="{DACE2B23-91CF-4D3C-A151-DDF2A3A194AE}" dt="2025-12-07T16:42:41.006" v="303"/>
          <ac:spMkLst>
            <pc:docMk/>
            <pc:sldMk cId="2047649449" sldId="297"/>
            <ac:spMk id="3" creationId="{0167C8D5-B260-B29F-76CB-D9F60549D9A8}"/>
          </ac:spMkLst>
        </pc:spChg>
        <pc:spChg chg="add mod">
          <ac:chgData name="Fatih Serbest" userId="1ef1129c4ea1bb02" providerId="LiveId" clId="{DACE2B23-91CF-4D3C-A151-DDF2A3A194AE}" dt="2025-12-07T16:42:41.574" v="339" actId="27636"/>
          <ac:spMkLst>
            <pc:docMk/>
            <pc:sldMk cId="2047649449" sldId="297"/>
            <ac:spMk id="4" creationId="{5C7BB530-20AA-A4D9-1037-9F226A2932CD}"/>
          </ac:spMkLst>
        </pc:spChg>
        <pc:spChg chg="add mod">
          <ac:chgData name="Fatih Serbest" userId="1ef1129c4ea1bb02" providerId="LiveId" clId="{DACE2B23-91CF-4D3C-A151-DDF2A3A194AE}" dt="2025-12-07T16:42:41.582" v="340" actId="27636"/>
          <ac:spMkLst>
            <pc:docMk/>
            <pc:sldMk cId="2047649449" sldId="297"/>
            <ac:spMk id="7" creationId="{27D3015B-E8AD-9AA1-3063-B1FCE6EE4DB5}"/>
          </ac:spMkLst>
        </pc:spChg>
        <pc:picChg chg="add mod">
          <ac:chgData name="Fatih Serbest" userId="1ef1129c4ea1bb02" providerId="LiveId" clId="{DACE2B23-91CF-4D3C-A151-DDF2A3A194AE}" dt="2025-12-07T16:42:41.259" v="318"/>
          <ac:picMkLst>
            <pc:docMk/>
            <pc:sldMk cId="2047649449" sldId="297"/>
            <ac:picMk id="6" creationId="{791BB1CB-3DC5-63FC-92FF-B169EB692064}"/>
          </ac:picMkLst>
        </pc:picChg>
        <pc:picChg chg="add mod">
          <ac:chgData name="Fatih Serbest" userId="1ef1129c4ea1bb02" providerId="LiveId" clId="{DACE2B23-91CF-4D3C-A151-DDF2A3A194AE}" dt="2025-12-07T16:42:41.499" v="336"/>
          <ac:picMkLst>
            <pc:docMk/>
            <pc:sldMk cId="2047649449" sldId="297"/>
            <ac:picMk id="9" creationId="{9F8E7121-F592-7887-B41A-7F81A31127DB}"/>
          </ac:picMkLst>
        </pc:picChg>
      </pc:sldChg>
      <pc:sldChg chg="addSp modSp add mod setBg modAnim modNotesTx">
        <pc:chgData name="Fatih Serbest" userId="1ef1129c4ea1bb02" providerId="LiveId" clId="{DACE2B23-91CF-4D3C-A151-DDF2A3A194AE}" dt="2025-12-07T16:56:16.586" v="492" actId="20577"/>
        <pc:sldMkLst>
          <pc:docMk/>
          <pc:sldMk cId="3505104490" sldId="298"/>
        </pc:sldMkLst>
        <pc:spChg chg="add mod">
          <ac:chgData name="Fatih Serbest" userId="1ef1129c4ea1bb02" providerId="LiveId" clId="{DACE2B23-91CF-4D3C-A151-DDF2A3A194AE}" dt="2025-12-07T16:54:49.372" v="436" actId="208"/>
          <ac:spMkLst>
            <pc:docMk/>
            <pc:sldMk cId="3505104490" sldId="298"/>
            <ac:spMk id="2" creationId="{69D7EE6C-F215-CE4B-0E0F-008AC482A5BC}"/>
          </ac:spMkLst>
        </pc:spChg>
        <pc:spChg chg="add mod">
          <ac:chgData name="Fatih Serbest" userId="1ef1129c4ea1bb02" providerId="LiveId" clId="{DACE2B23-91CF-4D3C-A151-DDF2A3A194AE}" dt="2025-12-07T16:54:49.379" v="444"/>
          <ac:spMkLst>
            <pc:docMk/>
            <pc:sldMk cId="3505104490" sldId="298"/>
            <ac:spMk id="3" creationId="{C69F69B1-61C5-2894-9060-1E678ABE31C2}"/>
          </ac:spMkLst>
        </pc:spChg>
        <pc:spChg chg="add mod">
          <ac:chgData name="Fatih Serbest" userId="1ef1129c4ea1bb02" providerId="LiveId" clId="{DACE2B23-91CF-4D3C-A151-DDF2A3A194AE}" dt="2025-12-07T16:54:49.770" v="480" actId="27636"/>
          <ac:spMkLst>
            <pc:docMk/>
            <pc:sldMk cId="3505104490" sldId="298"/>
            <ac:spMk id="4" creationId="{7A4BA74F-DF84-0E17-1661-2FD1F0B1BB00}"/>
          </ac:spMkLst>
        </pc:spChg>
        <pc:spChg chg="add mod">
          <ac:chgData name="Fatih Serbest" userId="1ef1129c4ea1bb02" providerId="LiveId" clId="{DACE2B23-91CF-4D3C-A151-DDF2A3A194AE}" dt="2025-12-07T16:54:49.774" v="481" actId="27636"/>
          <ac:spMkLst>
            <pc:docMk/>
            <pc:sldMk cId="3505104490" sldId="298"/>
            <ac:spMk id="7" creationId="{2D2064CB-BE6B-506D-4E6D-B5D5FF83D9BD}"/>
          </ac:spMkLst>
        </pc:spChg>
        <pc:picChg chg="add mod">
          <ac:chgData name="Fatih Serbest" userId="1ef1129c4ea1bb02" providerId="LiveId" clId="{DACE2B23-91CF-4D3C-A151-DDF2A3A194AE}" dt="2025-12-07T16:54:49.631" v="459"/>
          <ac:picMkLst>
            <pc:docMk/>
            <pc:sldMk cId="3505104490" sldId="298"/>
            <ac:picMk id="6" creationId="{8832D93B-E26E-8896-94FE-B3D68F8E0348}"/>
          </ac:picMkLst>
        </pc:picChg>
        <pc:picChg chg="add mod">
          <ac:chgData name="Fatih Serbest" userId="1ef1129c4ea1bb02" providerId="LiveId" clId="{DACE2B23-91CF-4D3C-A151-DDF2A3A194AE}" dt="2025-12-07T16:54:49.699" v="477"/>
          <ac:picMkLst>
            <pc:docMk/>
            <pc:sldMk cId="3505104490" sldId="298"/>
            <ac:picMk id="9" creationId="{A43CB204-DB80-823F-9721-42314294A077}"/>
          </ac:picMkLst>
        </pc:picChg>
      </pc:sldChg>
      <pc:sldChg chg="addSp modSp add mod setBg modAnim">
        <pc:chgData name="Fatih Serbest" userId="1ef1129c4ea1bb02" providerId="LiveId" clId="{DACE2B23-91CF-4D3C-A151-DDF2A3A194AE}" dt="2025-12-07T17:04:17.932" v="655"/>
        <pc:sldMkLst>
          <pc:docMk/>
          <pc:sldMk cId="2287547943" sldId="299"/>
        </pc:sldMkLst>
        <pc:spChg chg="add mod">
          <ac:chgData name="Fatih Serbest" userId="1ef1129c4ea1bb02" providerId="LiveId" clId="{DACE2B23-91CF-4D3C-A151-DDF2A3A194AE}" dt="2025-12-07T17:03:59.813" v="603" actId="208"/>
          <ac:spMkLst>
            <pc:docMk/>
            <pc:sldMk cId="2287547943" sldId="299"/>
            <ac:spMk id="2" creationId="{84501A6F-5889-C9D2-CD63-1B943073892F}"/>
          </ac:spMkLst>
        </pc:spChg>
        <pc:spChg chg="add mod">
          <ac:chgData name="Fatih Serbest" userId="1ef1129c4ea1bb02" providerId="LiveId" clId="{DACE2B23-91CF-4D3C-A151-DDF2A3A194AE}" dt="2025-12-07T17:04:17.932" v="655"/>
          <ac:spMkLst>
            <pc:docMk/>
            <pc:sldMk cId="2287547943" sldId="299"/>
            <ac:spMk id="3" creationId="{F4017124-AA64-3B06-8362-42CECDCB1A63}"/>
          </ac:spMkLst>
        </pc:spChg>
        <pc:spChg chg="add mod">
          <ac:chgData name="Fatih Serbest" userId="1ef1129c4ea1bb02" providerId="LiveId" clId="{DACE2B23-91CF-4D3C-A151-DDF2A3A194AE}" dt="2025-12-07T17:04:05.963" v="649" actId="27636"/>
          <ac:spMkLst>
            <pc:docMk/>
            <pc:sldMk cId="2287547943" sldId="299"/>
            <ac:spMk id="4" creationId="{06BFBBC3-2DE8-5806-737F-E1991F7522EA}"/>
          </ac:spMkLst>
        </pc:spChg>
        <pc:spChg chg="add mod">
          <ac:chgData name="Fatih Serbest" userId="1ef1129c4ea1bb02" providerId="LiveId" clId="{DACE2B23-91CF-4D3C-A151-DDF2A3A194AE}" dt="2025-12-07T17:04:05.953" v="648" actId="27636"/>
          <ac:spMkLst>
            <pc:docMk/>
            <pc:sldMk cId="2287547943" sldId="299"/>
            <ac:spMk id="7" creationId="{F693B279-9F5E-B62A-84CD-3CFB3B65E87E}"/>
          </ac:spMkLst>
        </pc:spChg>
        <pc:picChg chg="add mod">
          <ac:chgData name="Fatih Serbest" userId="1ef1129c4ea1bb02" providerId="LiveId" clId="{DACE2B23-91CF-4D3C-A151-DDF2A3A194AE}" dt="2025-12-07T17:03:59.941" v="626"/>
          <ac:picMkLst>
            <pc:docMk/>
            <pc:sldMk cId="2287547943" sldId="299"/>
            <ac:picMk id="6" creationId="{F5EEACE4-66A1-AECD-2F64-C29F15E7BA6B}"/>
          </ac:picMkLst>
        </pc:picChg>
        <pc:picChg chg="add mod">
          <ac:chgData name="Fatih Serbest" userId="1ef1129c4ea1bb02" providerId="LiveId" clId="{DACE2B23-91CF-4D3C-A151-DDF2A3A194AE}" dt="2025-12-07T17:03:59.995" v="644"/>
          <ac:picMkLst>
            <pc:docMk/>
            <pc:sldMk cId="2287547943" sldId="299"/>
            <ac:picMk id="9" creationId="{06257A93-038D-2365-BCFB-E737E5E23134}"/>
          </ac:picMkLst>
        </pc:picChg>
      </pc:sldChg>
      <pc:sldChg chg="addSp modSp add mod setBg modAnim">
        <pc:chgData name="Fatih Serbest" userId="1ef1129c4ea1bb02" providerId="LiveId" clId="{DACE2B23-91CF-4D3C-A151-DDF2A3A194AE}" dt="2025-12-07T17:14:44.142" v="908"/>
        <pc:sldMkLst>
          <pc:docMk/>
          <pc:sldMk cId="3344197700" sldId="300"/>
        </pc:sldMkLst>
        <pc:spChg chg="add mod">
          <ac:chgData name="Fatih Serbest" userId="1ef1129c4ea1bb02" providerId="LiveId" clId="{DACE2B23-91CF-4D3C-A151-DDF2A3A194AE}" dt="2025-12-07T17:14:39.307" v="791" actId="208"/>
          <ac:spMkLst>
            <pc:docMk/>
            <pc:sldMk cId="3344197700" sldId="300"/>
            <ac:spMk id="2" creationId="{B77902A9-0906-01A5-068D-135150D8310E}"/>
          </ac:spMkLst>
        </pc:spChg>
        <pc:spChg chg="add mod">
          <ac:chgData name="Fatih Serbest" userId="1ef1129c4ea1bb02" providerId="LiveId" clId="{DACE2B23-91CF-4D3C-A151-DDF2A3A194AE}" dt="2025-12-07T17:14:39.318" v="799"/>
          <ac:spMkLst>
            <pc:docMk/>
            <pc:sldMk cId="3344197700" sldId="300"/>
            <ac:spMk id="3" creationId="{32D584E3-A0E9-7962-A378-62DB4922F053}"/>
          </ac:spMkLst>
        </pc:spChg>
        <pc:spChg chg="add mod">
          <ac:chgData name="Fatih Serbest" userId="1ef1129c4ea1bb02" providerId="LiveId" clId="{DACE2B23-91CF-4D3C-A151-DDF2A3A194AE}" dt="2025-12-07T17:14:39.540" v="841" actId="27636"/>
          <ac:spMkLst>
            <pc:docMk/>
            <pc:sldMk cId="3344197700" sldId="300"/>
            <ac:spMk id="4" creationId="{BB7B94F0-4CE9-8652-877C-CE582936A3AF}"/>
          </ac:spMkLst>
        </pc:spChg>
        <pc:spChg chg="add mod">
          <ac:chgData name="Fatih Serbest" userId="1ef1129c4ea1bb02" providerId="LiveId" clId="{DACE2B23-91CF-4D3C-A151-DDF2A3A194AE}" dt="2025-12-07T17:14:39.548" v="842" actId="27636"/>
          <ac:spMkLst>
            <pc:docMk/>
            <pc:sldMk cId="3344197700" sldId="300"/>
            <ac:spMk id="7" creationId="{65156DA7-E049-1455-AC99-58260C16D42A}"/>
          </ac:spMkLst>
        </pc:spChg>
        <pc:picChg chg="add mod">
          <ac:chgData name="Fatih Serbest" userId="1ef1129c4ea1bb02" providerId="LiveId" clId="{DACE2B23-91CF-4D3C-A151-DDF2A3A194AE}" dt="2025-12-07T17:14:39.404" v="814"/>
          <ac:picMkLst>
            <pc:docMk/>
            <pc:sldMk cId="3344197700" sldId="300"/>
            <ac:picMk id="6" creationId="{35191639-4A8A-90CE-A920-42E96198E8FB}"/>
          </ac:picMkLst>
        </pc:picChg>
        <pc:picChg chg="add mod">
          <ac:chgData name="Fatih Serbest" userId="1ef1129c4ea1bb02" providerId="LiveId" clId="{DACE2B23-91CF-4D3C-A151-DDF2A3A194AE}" dt="2025-12-07T17:14:39.457" v="832"/>
          <ac:picMkLst>
            <pc:docMk/>
            <pc:sldMk cId="3344197700" sldId="300"/>
            <ac:picMk id="9" creationId="{2B1F891C-0148-9B8B-5003-CDBC9D8B7CC7}"/>
          </ac:picMkLst>
        </pc:picChg>
      </pc:sldChg>
      <pc:sldChg chg="addSp modSp add mod setBg modAnim">
        <pc:chgData name="Fatih Serbest" userId="1ef1129c4ea1bb02" providerId="LiveId" clId="{DACE2B23-91CF-4D3C-A151-DDF2A3A194AE}" dt="2025-12-07T17:14:48.820" v="971"/>
        <pc:sldMkLst>
          <pc:docMk/>
          <pc:sldMk cId="1861523353" sldId="301"/>
        </pc:sldMkLst>
        <pc:spChg chg="add mod">
          <ac:chgData name="Fatih Serbest" userId="1ef1129c4ea1bb02" providerId="LiveId" clId="{DACE2B23-91CF-4D3C-A151-DDF2A3A194AE}" dt="2025-12-07T17:14:42.986" v="849" actId="208"/>
          <ac:spMkLst>
            <pc:docMk/>
            <pc:sldMk cId="1861523353" sldId="301"/>
            <ac:spMk id="2" creationId="{C0ED5483-BC52-7794-9509-030B490C6C89}"/>
          </ac:spMkLst>
        </pc:spChg>
        <pc:spChg chg="add mod">
          <ac:chgData name="Fatih Serbest" userId="1ef1129c4ea1bb02" providerId="LiveId" clId="{DACE2B23-91CF-4D3C-A151-DDF2A3A194AE}" dt="2025-12-07T17:14:42.994" v="857"/>
          <ac:spMkLst>
            <pc:docMk/>
            <pc:sldMk cId="1861523353" sldId="301"/>
            <ac:spMk id="3" creationId="{6E522CE6-4C2D-38B2-FFA2-97C24D25FE07}"/>
          </ac:spMkLst>
        </pc:spChg>
        <pc:spChg chg="add mod">
          <ac:chgData name="Fatih Serbest" userId="1ef1129c4ea1bb02" providerId="LiveId" clId="{DACE2B23-91CF-4D3C-A151-DDF2A3A194AE}" dt="2025-12-07T17:14:43.180" v="898" actId="27636"/>
          <ac:spMkLst>
            <pc:docMk/>
            <pc:sldMk cId="1861523353" sldId="301"/>
            <ac:spMk id="4" creationId="{761FEC82-6611-18E6-4C0A-2C662C53BF86}"/>
          </ac:spMkLst>
        </pc:spChg>
        <pc:spChg chg="add mod">
          <ac:chgData name="Fatih Serbest" userId="1ef1129c4ea1bb02" providerId="LiveId" clId="{DACE2B23-91CF-4D3C-A151-DDF2A3A194AE}" dt="2025-12-07T17:14:43.174" v="897" actId="27636"/>
          <ac:spMkLst>
            <pc:docMk/>
            <pc:sldMk cId="1861523353" sldId="301"/>
            <ac:spMk id="7" creationId="{1E1C48E3-23E4-8B56-3CE1-6F4E5B290347}"/>
          </ac:spMkLst>
        </pc:spChg>
        <pc:picChg chg="add mod">
          <ac:chgData name="Fatih Serbest" userId="1ef1129c4ea1bb02" providerId="LiveId" clId="{DACE2B23-91CF-4D3C-A151-DDF2A3A194AE}" dt="2025-12-07T17:14:43.057" v="872"/>
          <ac:picMkLst>
            <pc:docMk/>
            <pc:sldMk cId="1861523353" sldId="301"/>
            <ac:picMk id="6" creationId="{C016F570-63D5-1E6F-E5F7-D27BF0FB9317}"/>
          </ac:picMkLst>
        </pc:picChg>
        <pc:picChg chg="add mod">
          <ac:chgData name="Fatih Serbest" userId="1ef1129c4ea1bb02" providerId="LiveId" clId="{DACE2B23-91CF-4D3C-A151-DDF2A3A194AE}" dt="2025-12-07T17:14:43.115" v="890"/>
          <ac:picMkLst>
            <pc:docMk/>
            <pc:sldMk cId="1861523353" sldId="301"/>
            <ac:picMk id="9" creationId="{7EC39853-4F69-4467-D922-556B444CAD5C}"/>
          </ac:picMkLst>
        </pc:picChg>
      </pc:sldChg>
      <pc:sldChg chg="addSp modSp add mod setBg modAnim">
        <pc:chgData name="Fatih Serbest" userId="1ef1129c4ea1bb02" providerId="LiveId" clId="{DACE2B23-91CF-4D3C-A151-DDF2A3A194AE}" dt="2025-12-07T17:14:51.850" v="1034"/>
        <pc:sldMkLst>
          <pc:docMk/>
          <pc:sldMk cId="2443361899" sldId="302"/>
        </pc:sldMkLst>
        <pc:spChg chg="add mod">
          <ac:chgData name="Fatih Serbest" userId="1ef1129c4ea1bb02" providerId="LiveId" clId="{DACE2B23-91CF-4D3C-A151-DDF2A3A194AE}" dt="2025-12-07T17:14:47.672" v="915" actId="208"/>
          <ac:spMkLst>
            <pc:docMk/>
            <pc:sldMk cId="2443361899" sldId="302"/>
            <ac:spMk id="2" creationId="{AF64026A-4BAB-4D5B-DB42-3C5183E8FAFC}"/>
          </ac:spMkLst>
        </pc:spChg>
        <pc:spChg chg="add mod">
          <ac:chgData name="Fatih Serbest" userId="1ef1129c4ea1bb02" providerId="LiveId" clId="{DACE2B23-91CF-4D3C-A151-DDF2A3A194AE}" dt="2025-12-07T17:14:47.678" v="923"/>
          <ac:spMkLst>
            <pc:docMk/>
            <pc:sldMk cId="2443361899" sldId="302"/>
            <ac:spMk id="3" creationId="{073FE435-EE3B-4B95-3221-2BC7394DB8F5}"/>
          </ac:spMkLst>
        </pc:spChg>
        <pc:spChg chg="add mod">
          <ac:chgData name="Fatih Serbest" userId="1ef1129c4ea1bb02" providerId="LiveId" clId="{DACE2B23-91CF-4D3C-A151-DDF2A3A194AE}" dt="2025-12-07T17:14:47.848" v="963" actId="27636"/>
          <ac:spMkLst>
            <pc:docMk/>
            <pc:sldMk cId="2443361899" sldId="302"/>
            <ac:spMk id="4" creationId="{F795BE0D-B362-AFA8-F7DA-93A09661574A}"/>
          </ac:spMkLst>
        </pc:spChg>
        <pc:spChg chg="add mod">
          <ac:chgData name="Fatih Serbest" userId="1ef1129c4ea1bb02" providerId="LiveId" clId="{DACE2B23-91CF-4D3C-A151-DDF2A3A194AE}" dt="2025-12-07T17:14:47.857" v="964" actId="27636"/>
          <ac:spMkLst>
            <pc:docMk/>
            <pc:sldMk cId="2443361899" sldId="302"/>
            <ac:spMk id="7" creationId="{929F66DE-54EA-B3EF-7373-4326B18016CB}"/>
          </ac:spMkLst>
        </pc:spChg>
        <pc:picChg chg="add mod">
          <ac:chgData name="Fatih Serbest" userId="1ef1129c4ea1bb02" providerId="LiveId" clId="{DACE2B23-91CF-4D3C-A151-DDF2A3A194AE}" dt="2025-12-07T17:14:47.733" v="938"/>
          <ac:picMkLst>
            <pc:docMk/>
            <pc:sldMk cId="2443361899" sldId="302"/>
            <ac:picMk id="6" creationId="{75DBD9DA-08FF-8B1C-BC64-DB11689ECD21}"/>
          </ac:picMkLst>
        </pc:picChg>
        <pc:picChg chg="add mod">
          <ac:chgData name="Fatih Serbest" userId="1ef1129c4ea1bb02" providerId="LiveId" clId="{DACE2B23-91CF-4D3C-A151-DDF2A3A194AE}" dt="2025-12-07T17:14:47.787" v="956"/>
          <ac:picMkLst>
            <pc:docMk/>
            <pc:sldMk cId="2443361899" sldId="302"/>
            <ac:picMk id="9" creationId="{AB171DD7-C110-C90C-8851-D619177F439A}"/>
          </ac:picMkLst>
        </pc:picChg>
      </pc:sldChg>
      <pc:sldChg chg="addSp modSp add mod setBg modAnim">
        <pc:chgData name="Fatih Serbest" userId="1ef1129c4ea1bb02" providerId="LiveId" clId="{DACE2B23-91CF-4D3C-A151-DDF2A3A194AE}" dt="2025-12-07T17:14:53.910" v="1097"/>
        <pc:sldMkLst>
          <pc:docMk/>
          <pc:sldMk cId="3539826594" sldId="303"/>
        </pc:sldMkLst>
        <pc:spChg chg="add mod">
          <ac:chgData name="Fatih Serbest" userId="1ef1129c4ea1bb02" providerId="LiveId" clId="{DACE2B23-91CF-4D3C-A151-DDF2A3A194AE}" dt="2025-12-07T17:14:50.714" v="978" actId="208"/>
          <ac:spMkLst>
            <pc:docMk/>
            <pc:sldMk cId="3539826594" sldId="303"/>
            <ac:spMk id="2" creationId="{D21FBBBD-45BC-2098-1D73-6993F484CBA5}"/>
          </ac:spMkLst>
        </pc:spChg>
        <pc:spChg chg="add mod">
          <ac:chgData name="Fatih Serbest" userId="1ef1129c4ea1bb02" providerId="LiveId" clId="{DACE2B23-91CF-4D3C-A151-DDF2A3A194AE}" dt="2025-12-07T17:14:50.722" v="986"/>
          <ac:spMkLst>
            <pc:docMk/>
            <pc:sldMk cId="3539826594" sldId="303"/>
            <ac:spMk id="3" creationId="{503AB063-E474-76F7-2FDB-ED12BC0A13F1}"/>
          </ac:spMkLst>
        </pc:spChg>
        <pc:spChg chg="add mod">
          <ac:chgData name="Fatih Serbest" userId="1ef1129c4ea1bb02" providerId="LiveId" clId="{DACE2B23-91CF-4D3C-A151-DDF2A3A194AE}" dt="2025-12-07T17:14:50.928" v="1026" actId="27636"/>
          <ac:spMkLst>
            <pc:docMk/>
            <pc:sldMk cId="3539826594" sldId="303"/>
            <ac:spMk id="4" creationId="{9E84860E-688A-9535-0F7E-E7F7D2ED65EB}"/>
          </ac:spMkLst>
        </pc:spChg>
        <pc:spChg chg="add mod">
          <ac:chgData name="Fatih Serbest" userId="1ef1129c4ea1bb02" providerId="LiveId" clId="{DACE2B23-91CF-4D3C-A151-DDF2A3A194AE}" dt="2025-12-07T17:14:50.932" v="1027" actId="27636"/>
          <ac:spMkLst>
            <pc:docMk/>
            <pc:sldMk cId="3539826594" sldId="303"/>
            <ac:spMk id="7" creationId="{9EEA451C-DA60-9181-9663-8B1EA76A5ABF}"/>
          </ac:spMkLst>
        </pc:spChg>
        <pc:picChg chg="add mod">
          <ac:chgData name="Fatih Serbest" userId="1ef1129c4ea1bb02" providerId="LiveId" clId="{DACE2B23-91CF-4D3C-A151-DDF2A3A194AE}" dt="2025-12-07T17:14:50.773" v="1001"/>
          <ac:picMkLst>
            <pc:docMk/>
            <pc:sldMk cId="3539826594" sldId="303"/>
            <ac:picMk id="6" creationId="{1509B8C1-3CEE-F8B3-524D-BDE957BC7602}"/>
          </ac:picMkLst>
        </pc:picChg>
        <pc:picChg chg="add mod">
          <ac:chgData name="Fatih Serbest" userId="1ef1129c4ea1bb02" providerId="LiveId" clId="{DACE2B23-91CF-4D3C-A151-DDF2A3A194AE}" dt="2025-12-07T17:14:50.837" v="1019"/>
          <ac:picMkLst>
            <pc:docMk/>
            <pc:sldMk cId="3539826594" sldId="303"/>
            <ac:picMk id="9" creationId="{2B6E5202-9C51-A8DD-D478-B8E416919BC9}"/>
          </ac:picMkLst>
        </pc:picChg>
      </pc:sldChg>
      <pc:sldChg chg="addSp modSp add mod setBg modAnim">
        <pc:chgData name="Fatih Serbest" userId="1ef1129c4ea1bb02" providerId="LiveId" clId="{DACE2B23-91CF-4D3C-A151-DDF2A3A194AE}" dt="2025-12-07T17:14:53.906" v="1090" actId="27636"/>
        <pc:sldMkLst>
          <pc:docMk/>
          <pc:sldMk cId="773873150" sldId="304"/>
        </pc:sldMkLst>
        <pc:spChg chg="add mod">
          <ac:chgData name="Fatih Serbest" userId="1ef1129c4ea1bb02" providerId="LiveId" clId="{DACE2B23-91CF-4D3C-A151-DDF2A3A194AE}" dt="2025-12-07T17:14:53.721" v="1041" actId="208"/>
          <ac:spMkLst>
            <pc:docMk/>
            <pc:sldMk cId="773873150" sldId="304"/>
            <ac:spMk id="2" creationId="{D61EE93D-A673-A406-DB3B-3C5D23104594}"/>
          </ac:spMkLst>
        </pc:spChg>
        <pc:spChg chg="add mod">
          <ac:chgData name="Fatih Serbest" userId="1ef1129c4ea1bb02" providerId="LiveId" clId="{DACE2B23-91CF-4D3C-A151-DDF2A3A194AE}" dt="2025-12-07T17:14:53.728" v="1049"/>
          <ac:spMkLst>
            <pc:docMk/>
            <pc:sldMk cId="773873150" sldId="304"/>
            <ac:spMk id="3" creationId="{6DD90571-8A93-3704-95C8-72A60DE312FC}"/>
          </ac:spMkLst>
        </pc:spChg>
        <pc:spChg chg="add mod">
          <ac:chgData name="Fatih Serbest" userId="1ef1129c4ea1bb02" providerId="LiveId" clId="{DACE2B23-91CF-4D3C-A151-DDF2A3A194AE}" dt="2025-12-07T17:14:53.906" v="1090" actId="27636"/>
          <ac:spMkLst>
            <pc:docMk/>
            <pc:sldMk cId="773873150" sldId="304"/>
            <ac:spMk id="4" creationId="{01E5F483-A1A5-2162-B68E-3524216E430C}"/>
          </ac:spMkLst>
        </pc:spChg>
        <pc:spChg chg="add mod">
          <ac:chgData name="Fatih Serbest" userId="1ef1129c4ea1bb02" providerId="LiveId" clId="{DACE2B23-91CF-4D3C-A151-DDF2A3A194AE}" dt="2025-12-07T17:14:53.900" v="1089" actId="27636"/>
          <ac:spMkLst>
            <pc:docMk/>
            <pc:sldMk cId="773873150" sldId="304"/>
            <ac:spMk id="7" creationId="{669118DA-05CD-1992-37F8-0C4371D97B15}"/>
          </ac:spMkLst>
        </pc:spChg>
        <pc:picChg chg="add mod">
          <ac:chgData name="Fatih Serbest" userId="1ef1129c4ea1bb02" providerId="LiveId" clId="{DACE2B23-91CF-4D3C-A151-DDF2A3A194AE}" dt="2025-12-07T17:14:53.783" v="1064"/>
          <ac:picMkLst>
            <pc:docMk/>
            <pc:sldMk cId="773873150" sldId="304"/>
            <ac:picMk id="6" creationId="{9E961187-DD9B-C55E-8340-AF57DBD9DD68}"/>
          </ac:picMkLst>
        </pc:picChg>
        <pc:picChg chg="add mod">
          <ac:chgData name="Fatih Serbest" userId="1ef1129c4ea1bb02" providerId="LiveId" clId="{DACE2B23-91CF-4D3C-A151-DDF2A3A194AE}" dt="2025-12-07T17:14:53.837" v="1082"/>
          <ac:picMkLst>
            <pc:docMk/>
            <pc:sldMk cId="773873150" sldId="304"/>
            <ac:picMk id="9" creationId="{589E60D7-D052-AE0C-64F2-EF46ADACE30B}"/>
          </ac:picMkLst>
        </pc:picChg>
      </pc:sldChg>
      <pc:sldChg chg="addSp modSp add mod setBg">
        <pc:chgData name="Fatih Serbest" userId="1ef1129c4ea1bb02" providerId="LiveId" clId="{DACE2B23-91CF-4D3C-A151-DDF2A3A194AE}" dt="2025-12-07T17:16:31.157" v="1152" actId="27636"/>
        <pc:sldMkLst>
          <pc:docMk/>
          <pc:sldMk cId="3280980859" sldId="305"/>
        </pc:sldMkLst>
        <pc:spChg chg="add mod">
          <ac:chgData name="Fatih Serbest" userId="1ef1129c4ea1bb02" providerId="LiveId" clId="{DACE2B23-91CF-4D3C-A151-DDF2A3A194AE}" dt="2025-12-07T17:16:30.927" v="1109" actId="208"/>
          <ac:spMkLst>
            <pc:docMk/>
            <pc:sldMk cId="3280980859" sldId="305"/>
            <ac:spMk id="2" creationId="{AC0E0130-F1B1-4856-1F6F-1C2137780441}"/>
          </ac:spMkLst>
        </pc:spChg>
        <pc:spChg chg="add mod">
          <ac:chgData name="Fatih Serbest" userId="1ef1129c4ea1bb02" providerId="LiveId" clId="{DACE2B23-91CF-4D3C-A151-DDF2A3A194AE}" dt="2025-12-07T17:16:30.935" v="1117"/>
          <ac:spMkLst>
            <pc:docMk/>
            <pc:sldMk cId="3280980859" sldId="305"/>
            <ac:spMk id="3" creationId="{480E64CC-839D-F258-7897-BDA66A4B78FE}"/>
          </ac:spMkLst>
        </pc:spChg>
        <pc:spChg chg="add mod">
          <ac:chgData name="Fatih Serbest" userId="1ef1129c4ea1bb02" providerId="LiveId" clId="{DACE2B23-91CF-4D3C-A151-DDF2A3A194AE}" dt="2025-12-07T17:16:31.157" v="1152" actId="27636"/>
          <ac:spMkLst>
            <pc:docMk/>
            <pc:sldMk cId="3280980859" sldId="305"/>
            <ac:spMk id="4" creationId="{6778841B-C592-06B9-826B-FC87DB745FAA}"/>
          </ac:spMkLst>
        </pc:spChg>
        <pc:spChg chg="add mod">
          <ac:chgData name="Fatih Serbest" userId="1ef1129c4ea1bb02" providerId="LiveId" clId="{DACE2B23-91CF-4D3C-A151-DDF2A3A194AE}" dt="2025-12-07T17:16:31.153" v="1151" actId="27636"/>
          <ac:spMkLst>
            <pc:docMk/>
            <pc:sldMk cId="3280980859" sldId="305"/>
            <ac:spMk id="7" creationId="{B0E1775C-0F5E-201B-36AF-786E2EED3584}"/>
          </ac:spMkLst>
        </pc:spChg>
        <pc:picChg chg="add mod">
          <ac:chgData name="Fatih Serbest" userId="1ef1129c4ea1bb02" providerId="LiveId" clId="{DACE2B23-91CF-4D3C-A151-DDF2A3A194AE}" dt="2025-12-07T17:16:31.021" v="1132"/>
          <ac:picMkLst>
            <pc:docMk/>
            <pc:sldMk cId="3280980859" sldId="305"/>
            <ac:picMk id="6" creationId="{ED96E588-534E-3DF3-22C5-8E2497ED68DF}"/>
          </ac:picMkLst>
        </pc:picChg>
        <pc:picChg chg="add mod">
          <ac:chgData name="Fatih Serbest" userId="1ef1129c4ea1bb02" providerId="LiveId" clId="{DACE2B23-91CF-4D3C-A151-DDF2A3A194AE}" dt="2025-12-07T17:16:31.079" v="1150"/>
          <ac:picMkLst>
            <pc:docMk/>
            <pc:sldMk cId="3280980859" sldId="305"/>
            <ac:picMk id="9" creationId="{89809DCF-47FB-997A-BDF6-C8781F6790B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2469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Dersin genel başlığı. Kısaca milletlerarası usul hukukunda yetki sözleşmeleri ve mahkeme seçiminin önemini vurgulayın.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Öğrencilerden HMK 17’nin lafzını uygulamalarını isteyin; tüketici lehine yorum yapmalarını teşvik edin.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Doğru cevap: B. Zayıf tarafı koruma mantığını vurgulayın.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2866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 err="1"/>
              <a:t>Öğrencilerden</a:t>
            </a:r>
            <a:r>
              <a:rPr dirty="0"/>
              <a:t> </a:t>
            </a:r>
            <a:r>
              <a:rPr dirty="0" err="1"/>
              <a:t>yer</a:t>
            </a:r>
            <a:r>
              <a:rPr dirty="0"/>
              <a:t> </a:t>
            </a:r>
            <a:r>
              <a:rPr dirty="0" err="1"/>
              <a:t>itibariyle</a:t>
            </a:r>
            <a:r>
              <a:rPr dirty="0"/>
              <a:t> </a:t>
            </a:r>
            <a:r>
              <a:rPr dirty="0" err="1"/>
              <a:t>belirlenebilirlik</a:t>
            </a:r>
            <a:r>
              <a:rPr dirty="0"/>
              <a:t> </a:t>
            </a:r>
            <a:r>
              <a:rPr dirty="0" err="1"/>
              <a:t>kriterini</a:t>
            </a:r>
            <a:r>
              <a:rPr dirty="0"/>
              <a:t> </a:t>
            </a:r>
            <a:r>
              <a:rPr dirty="0" err="1"/>
              <a:t>uygulamalarını</a:t>
            </a:r>
            <a:r>
              <a:rPr dirty="0"/>
              <a:t> </a:t>
            </a:r>
            <a:r>
              <a:rPr dirty="0" err="1"/>
              <a:t>isteyin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Doğru cevap: C. Yer itibariyle yetkili mahkemenin belirli olması gerektiğini hatırlatın.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55951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slaytta dersin sonunda öğrenciden beklediğiniz bilgi ve becerileri netleştirin.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Öğrencilerden </a:t>
            </a:r>
            <a:r>
              <a:rPr dirty="0"/>
              <a:t>HMK m.17 </a:t>
            </a:r>
            <a:r>
              <a:rPr dirty="0" err="1"/>
              <a:t>ile</a:t>
            </a:r>
            <a:r>
              <a:rPr dirty="0"/>
              <a:t> </a:t>
            </a:r>
            <a:r>
              <a:rPr dirty="0" err="1"/>
              <a:t>ilişkilendirmelerini</a:t>
            </a:r>
            <a:r>
              <a:rPr dirty="0"/>
              <a:t> </a:t>
            </a:r>
            <a:r>
              <a:rPr dirty="0" err="1"/>
              <a:t>isteyin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 err="1"/>
              <a:t>Öğrencilerden</a:t>
            </a:r>
            <a:r>
              <a:rPr dirty="0"/>
              <a:t> HMK m.19’un </a:t>
            </a:r>
            <a:r>
              <a:rPr dirty="0" err="1"/>
              <a:t>lafzını</a:t>
            </a:r>
            <a:r>
              <a:rPr dirty="0"/>
              <a:t> </a:t>
            </a:r>
            <a:r>
              <a:rPr dirty="0" err="1"/>
              <a:t>uygulamalarını</a:t>
            </a:r>
            <a:r>
              <a:rPr dirty="0"/>
              <a:t> </a:t>
            </a:r>
            <a:r>
              <a:rPr dirty="0" err="1"/>
              <a:t>isteyin</a:t>
            </a:r>
            <a:r>
              <a:rPr dirty="0"/>
              <a:t>; </a:t>
            </a:r>
            <a:r>
              <a:rPr b="1" dirty="0"/>
              <a:t>‘</a:t>
            </a:r>
            <a:r>
              <a:rPr b="1" dirty="0" err="1"/>
              <a:t>usulî</a:t>
            </a:r>
            <a:r>
              <a:rPr b="1" dirty="0"/>
              <a:t> </a:t>
            </a:r>
            <a:r>
              <a:rPr b="1" dirty="0" err="1"/>
              <a:t>kazanılmış</a:t>
            </a:r>
            <a:r>
              <a:rPr b="1" dirty="0"/>
              <a:t> </a:t>
            </a:r>
            <a:r>
              <a:rPr b="1" dirty="0" err="1"/>
              <a:t>hak</a:t>
            </a:r>
            <a:r>
              <a:rPr b="1" dirty="0"/>
              <a:t>’ </a:t>
            </a:r>
            <a:r>
              <a:rPr dirty="0" err="1"/>
              <a:t>kavramına</a:t>
            </a:r>
            <a:r>
              <a:rPr dirty="0"/>
              <a:t> </a:t>
            </a:r>
            <a:r>
              <a:rPr dirty="0" err="1"/>
              <a:t>değinebilirsiniz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Y</a:t>
            </a:r>
            <a:r>
              <a:rPr dirty="0" err="1"/>
              <a:t>abancı</a:t>
            </a:r>
            <a:r>
              <a:rPr dirty="0"/>
              <a:t> </a:t>
            </a:r>
            <a:r>
              <a:rPr dirty="0" err="1"/>
              <a:t>mahkeme</a:t>
            </a:r>
            <a:r>
              <a:rPr dirty="0"/>
              <a:t> </a:t>
            </a:r>
            <a:r>
              <a:rPr dirty="0" err="1"/>
              <a:t>lehine</a:t>
            </a:r>
            <a:r>
              <a:rPr dirty="0"/>
              <a:t> </a:t>
            </a:r>
            <a:r>
              <a:rPr dirty="0" err="1"/>
              <a:t>yetki</a:t>
            </a:r>
            <a:r>
              <a:rPr dirty="0"/>
              <a:t> </a:t>
            </a:r>
            <a:r>
              <a:rPr dirty="0" err="1"/>
              <a:t>anlaşmasının</a:t>
            </a:r>
            <a:r>
              <a:rPr dirty="0"/>
              <a:t> </a:t>
            </a:r>
            <a:r>
              <a:rPr dirty="0" err="1"/>
              <a:t>mantığını</a:t>
            </a:r>
            <a:r>
              <a:rPr dirty="0"/>
              <a:t> </a:t>
            </a:r>
            <a:r>
              <a:rPr dirty="0" err="1"/>
              <a:t>anlatın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 err="1"/>
              <a:t>taşınmaz</a:t>
            </a:r>
            <a:r>
              <a:rPr dirty="0"/>
              <a:t>, </a:t>
            </a:r>
            <a:r>
              <a:rPr dirty="0" err="1"/>
              <a:t>marka</a:t>
            </a:r>
            <a:r>
              <a:rPr dirty="0"/>
              <a:t>, </a:t>
            </a:r>
            <a:r>
              <a:rPr dirty="0" err="1"/>
              <a:t>iflas</a:t>
            </a:r>
            <a:r>
              <a:rPr dirty="0"/>
              <a:t> </a:t>
            </a:r>
            <a:r>
              <a:rPr dirty="0" err="1"/>
              <a:t>gibi</a:t>
            </a:r>
            <a:r>
              <a:rPr dirty="0"/>
              <a:t> </a:t>
            </a:r>
            <a:r>
              <a:rPr dirty="0" err="1"/>
              <a:t>münhasır</a:t>
            </a:r>
            <a:r>
              <a:rPr dirty="0"/>
              <a:t> </a:t>
            </a:r>
            <a:r>
              <a:rPr dirty="0" err="1"/>
              <a:t>yetki</a:t>
            </a:r>
            <a:r>
              <a:rPr dirty="0"/>
              <a:t> </a:t>
            </a:r>
            <a:r>
              <a:rPr dirty="0" err="1"/>
              <a:t>alanlarını</a:t>
            </a:r>
            <a:r>
              <a:rPr dirty="0"/>
              <a:t> </a:t>
            </a:r>
            <a:r>
              <a:rPr dirty="0" err="1"/>
              <a:t>hatırlatın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/>
              <a:t>Doğru cevap: D</a:t>
            </a:r>
            <a:r>
              <a:rPr lang="tr-TR" dirty="0"/>
              <a:t> HMK 17’deki kişi sınırlamasının MÖHUK 47’de tekrar edilmediğini vurgulayın. (MÖHUK 47’de HMK 17’deki “tacir/kamu tüzel kişisi” sınırlaması yok.)</a:t>
            </a:r>
          </a:p>
        </p:txBody>
      </p:sp>
    </p:spTree>
    <p:extLst>
      <p:ext uri="{BB962C8B-B14F-4D97-AF65-F5344CB8AC3E}">
        <p14:creationId xmlns:p14="http://schemas.microsoft.com/office/powerpoint/2010/main" val="22452429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Geçen hafta </a:t>
            </a:r>
            <a:r>
              <a:rPr lang="tr-TR" dirty="0" err="1"/>
              <a:t>işelenen</a:t>
            </a:r>
            <a:r>
              <a:rPr lang="tr-TR" dirty="0"/>
              <a:t> konular </a:t>
            </a:r>
            <a:r>
              <a:rPr dirty="0"/>
              <a:t>‘</a:t>
            </a:r>
            <a:r>
              <a:rPr dirty="0" err="1"/>
              <a:t>zayıf</a:t>
            </a:r>
            <a:r>
              <a:rPr dirty="0"/>
              <a:t> </a:t>
            </a:r>
            <a:r>
              <a:rPr dirty="0" err="1"/>
              <a:t>tarafı</a:t>
            </a:r>
            <a:r>
              <a:rPr dirty="0"/>
              <a:t> </a:t>
            </a:r>
            <a:r>
              <a:rPr dirty="0" err="1"/>
              <a:t>koruma</a:t>
            </a:r>
            <a:r>
              <a:rPr dirty="0"/>
              <a:t> </a:t>
            </a:r>
            <a:r>
              <a:rPr dirty="0" err="1"/>
              <a:t>amacıyla</a:t>
            </a:r>
            <a:r>
              <a:rPr dirty="0"/>
              <a:t> </a:t>
            </a:r>
            <a:r>
              <a:rPr dirty="0" err="1"/>
              <a:t>sınırlı</a:t>
            </a:r>
            <a:r>
              <a:rPr dirty="0"/>
              <a:t> </a:t>
            </a:r>
            <a:r>
              <a:rPr dirty="0" err="1"/>
              <a:t>münhasır</a:t>
            </a:r>
            <a:r>
              <a:rPr dirty="0"/>
              <a:t> </a:t>
            </a:r>
            <a:r>
              <a:rPr dirty="0" err="1"/>
              <a:t>yetki</a:t>
            </a:r>
            <a:r>
              <a:rPr dirty="0"/>
              <a:t>’ </a:t>
            </a:r>
            <a:r>
              <a:rPr dirty="0" err="1"/>
              <a:t>kavramını</a:t>
            </a:r>
            <a:r>
              <a:rPr dirty="0"/>
              <a:t> </a:t>
            </a:r>
            <a:r>
              <a:rPr dirty="0" err="1"/>
              <a:t>açıklayın</a:t>
            </a:r>
            <a:r>
              <a:rPr dirty="0"/>
              <a:t>.</a:t>
            </a:r>
            <a:endParaRPr lang="tr-TR" dirty="0"/>
          </a:p>
          <a:p>
            <a:endParaRPr lang="tr-TR" dirty="0"/>
          </a:p>
          <a:p>
            <a:r>
              <a:rPr lang="tr-TR" dirty="0"/>
              <a:t>TTK m.1271/2: Deniz yoluyla yolcu taşıma sözleşmelerinde, tazminat istemi doğmadan önce yapılan yetki/tahkim sözleşmelerinin geçersizliği.</a:t>
            </a:r>
          </a:p>
          <a:p>
            <a:endParaRPr lang="tr-TR" dirty="0"/>
          </a:p>
          <a:p>
            <a:r>
              <a:rPr lang="tr-TR" dirty="0"/>
              <a:t>TTK m.105/2: Acentelik ilişkilerinde temsil yetkisinin sözleşmeyle ortadan kaldırılamaması → doğrudan tahkim/yetki şartını geçersiz kılmaz, fakat yanlış yorumlara konu olmuştur.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 err="1"/>
              <a:t>Öğrencilerden</a:t>
            </a:r>
            <a:r>
              <a:rPr dirty="0"/>
              <a:t>, </a:t>
            </a:r>
            <a:r>
              <a:rPr dirty="0" err="1"/>
              <a:t>sigortalının</a:t>
            </a:r>
            <a:r>
              <a:rPr dirty="0"/>
              <a:t> </a:t>
            </a:r>
            <a:r>
              <a:rPr dirty="0" err="1"/>
              <a:t>zayıf</a:t>
            </a:r>
            <a:r>
              <a:rPr dirty="0"/>
              <a:t> </a:t>
            </a:r>
            <a:r>
              <a:rPr dirty="0" err="1"/>
              <a:t>taraf</a:t>
            </a:r>
            <a:r>
              <a:rPr dirty="0"/>
              <a:t> </a:t>
            </a:r>
            <a:r>
              <a:rPr dirty="0" err="1"/>
              <a:t>olduğunu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47/2 </a:t>
            </a:r>
            <a:r>
              <a:rPr dirty="0" err="1"/>
              <a:t>çözümünü</a:t>
            </a:r>
            <a:r>
              <a:rPr dirty="0"/>
              <a:t> </a:t>
            </a:r>
            <a:r>
              <a:rPr dirty="0" err="1"/>
              <a:t>tartışmalarını</a:t>
            </a:r>
            <a:r>
              <a:rPr dirty="0"/>
              <a:t> </a:t>
            </a:r>
            <a:r>
              <a:rPr dirty="0" err="1"/>
              <a:t>isteyin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HGK </a:t>
            </a:r>
            <a:r>
              <a:rPr dirty="0" err="1"/>
              <a:t>kararlarına</a:t>
            </a:r>
            <a:r>
              <a:rPr dirty="0"/>
              <a:t> </a:t>
            </a:r>
            <a:r>
              <a:rPr dirty="0" err="1"/>
              <a:t>kısaca</a:t>
            </a:r>
            <a:r>
              <a:rPr dirty="0"/>
              <a:t> </a:t>
            </a:r>
            <a:r>
              <a:rPr dirty="0" err="1"/>
              <a:t>değinerek</a:t>
            </a:r>
            <a:r>
              <a:rPr dirty="0"/>
              <a:t> </a:t>
            </a:r>
            <a:r>
              <a:rPr dirty="0" err="1"/>
              <a:t>kamu</a:t>
            </a:r>
            <a:r>
              <a:rPr dirty="0"/>
              <a:t> </a:t>
            </a:r>
            <a:r>
              <a:rPr dirty="0" err="1"/>
              <a:t>düzeni</a:t>
            </a:r>
            <a:r>
              <a:rPr dirty="0"/>
              <a:t>/</a:t>
            </a:r>
            <a:r>
              <a:rPr dirty="0" err="1"/>
              <a:t>ahlak</a:t>
            </a:r>
            <a:r>
              <a:rPr dirty="0"/>
              <a:t> </a:t>
            </a:r>
            <a:r>
              <a:rPr dirty="0" err="1"/>
              <a:t>bağlantısını</a:t>
            </a:r>
            <a:r>
              <a:rPr dirty="0"/>
              <a:t> </a:t>
            </a:r>
            <a:r>
              <a:rPr dirty="0" err="1"/>
              <a:t>kurun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Doğru cevap: B. MÖHUK m.47’nin amacını ve lafzını vurgulayın.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9623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Z</a:t>
            </a:r>
            <a:r>
              <a:rPr dirty="0" err="1"/>
              <a:t>ayıf</a:t>
            </a:r>
            <a:r>
              <a:rPr dirty="0"/>
              <a:t> </a:t>
            </a:r>
            <a:r>
              <a:rPr dirty="0" err="1"/>
              <a:t>tarafı</a:t>
            </a:r>
            <a:r>
              <a:rPr dirty="0"/>
              <a:t> </a:t>
            </a:r>
            <a:r>
              <a:rPr dirty="0" err="1"/>
              <a:t>koruma</a:t>
            </a:r>
            <a:r>
              <a:rPr dirty="0"/>
              <a:t>, </a:t>
            </a:r>
            <a:r>
              <a:rPr dirty="0" err="1"/>
              <a:t>doğrudan</a:t>
            </a:r>
            <a:r>
              <a:rPr dirty="0"/>
              <a:t> </a:t>
            </a:r>
            <a:r>
              <a:rPr dirty="0" err="1"/>
              <a:t>uygulanan</a:t>
            </a:r>
            <a:r>
              <a:rPr dirty="0"/>
              <a:t> </a:t>
            </a:r>
            <a:r>
              <a:rPr dirty="0" err="1"/>
              <a:t>kurallar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denkleştirme</a:t>
            </a:r>
            <a:r>
              <a:rPr dirty="0"/>
              <a:t> </a:t>
            </a:r>
            <a:r>
              <a:rPr dirty="0" err="1"/>
              <a:t>talebini</a:t>
            </a:r>
            <a:r>
              <a:rPr dirty="0"/>
              <a:t> </a:t>
            </a:r>
            <a:r>
              <a:rPr dirty="0" err="1"/>
              <a:t>tartıştırın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İstisnaları</a:t>
            </a:r>
            <a:r>
              <a:rPr dirty="0"/>
              <a:t>, AİHS m.6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adil</a:t>
            </a:r>
            <a:r>
              <a:rPr dirty="0"/>
              <a:t> </a:t>
            </a:r>
            <a:r>
              <a:rPr dirty="0" err="1"/>
              <a:t>yargılanma</a:t>
            </a:r>
            <a:r>
              <a:rPr dirty="0"/>
              <a:t> </a:t>
            </a:r>
            <a:r>
              <a:rPr dirty="0" err="1"/>
              <a:t>hakkıyla</a:t>
            </a:r>
            <a:r>
              <a:rPr dirty="0"/>
              <a:t> </a:t>
            </a:r>
            <a:r>
              <a:rPr dirty="0" err="1"/>
              <a:t>ilişkilendirin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C</a:t>
            </a:r>
            <a:r>
              <a:rPr dirty="0" err="1"/>
              <a:t>ebrî</a:t>
            </a:r>
            <a:r>
              <a:rPr dirty="0"/>
              <a:t> </a:t>
            </a:r>
            <a:r>
              <a:rPr dirty="0" err="1"/>
              <a:t>icrada</a:t>
            </a:r>
            <a:r>
              <a:rPr dirty="0"/>
              <a:t> </a:t>
            </a:r>
            <a:r>
              <a:rPr dirty="0" err="1"/>
              <a:t>yetki</a:t>
            </a:r>
            <a:r>
              <a:rPr dirty="0"/>
              <a:t> </a:t>
            </a:r>
            <a:r>
              <a:rPr dirty="0" err="1"/>
              <a:t>sözleşmesinin</a:t>
            </a:r>
            <a:r>
              <a:rPr dirty="0"/>
              <a:t> </a:t>
            </a:r>
            <a:r>
              <a:rPr dirty="0" err="1"/>
              <a:t>sınırlarını</a:t>
            </a:r>
            <a:r>
              <a:rPr dirty="0"/>
              <a:t> </a:t>
            </a:r>
            <a:r>
              <a:rPr dirty="0" err="1"/>
              <a:t>gösterin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Dersi kapatırken bu dört maddeyi tekrar edin; öğrencilerden kendi cümleleriyle özet isteyin.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Doğru cevap: C. Tahkim ile yetki sözleşmesi arasındaki farkı tekrar vurgulayın.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3278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 err="1"/>
              <a:t>Yetki</a:t>
            </a:r>
            <a:r>
              <a:rPr dirty="0"/>
              <a:t> </a:t>
            </a:r>
            <a:r>
              <a:rPr dirty="0" err="1"/>
              <a:t>sözleşmesinin</a:t>
            </a:r>
            <a:r>
              <a:rPr dirty="0"/>
              <a:t> </a:t>
            </a:r>
            <a:r>
              <a:rPr dirty="0" err="1"/>
              <a:t>tanımını</a:t>
            </a:r>
            <a:r>
              <a:rPr dirty="0"/>
              <a:t> </a:t>
            </a:r>
            <a:r>
              <a:rPr dirty="0" err="1"/>
              <a:t>verip</a:t>
            </a:r>
            <a:r>
              <a:rPr dirty="0"/>
              <a:t> </a:t>
            </a:r>
            <a:r>
              <a:rPr dirty="0" err="1"/>
              <a:t>tahkimle</a:t>
            </a:r>
            <a:r>
              <a:rPr dirty="0"/>
              <a:t> </a:t>
            </a:r>
            <a:r>
              <a:rPr dirty="0" err="1"/>
              <a:t>farkını</a:t>
            </a:r>
            <a:r>
              <a:rPr dirty="0"/>
              <a:t> </a:t>
            </a:r>
            <a:r>
              <a:rPr dirty="0" err="1"/>
              <a:t>vurgulayın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Doğru cevap: B. </a:t>
            </a:r>
            <a:r>
              <a:rPr lang="tr-TR" dirty="0" err="1"/>
              <a:t>Slido’da</a:t>
            </a:r>
            <a:r>
              <a:rPr lang="tr-TR" dirty="0"/>
              <a:t> oylama alıp, ardından hukuki niteliğini tartışın.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65887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MÖHUK 40 → HMK 17–18 </a:t>
            </a:r>
            <a:r>
              <a:rPr dirty="0" err="1"/>
              <a:t>atfı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115. madde içeriğini öğrencilerle birlikte yüksek sesle okuyup madde analizini yapabilirsiniz.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6.svg"/><Relationship Id="rId3" Type="http://schemas.openxmlformats.org/officeDocument/2006/relationships/tags" Target="../tags/tag7.xml"/><Relationship Id="rId7" Type="http://schemas.openxmlformats.org/officeDocument/2006/relationships/image" Target="../media/image2.svg"/><Relationship Id="rId12" Type="http://schemas.openxmlformats.org/officeDocument/2006/relationships/image" Target="../media/image5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15.xml"/><Relationship Id="rId10" Type="http://schemas.openxmlformats.org/officeDocument/2006/relationships/image" Target="../media/image4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6.svg"/><Relationship Id="rId3" Type="http://schemas.openxmlformats.org/officeDocument/2006/relationships/tags" Target="../tags/tag10.xml"/><Relationship Id="rId7" Type="http://schemas.openxmlformats.org/officeDocument/2006/relationships/image" Target="../media/image2.svg"/><Relationship Id="rId12" Type="http://schemas.openxmlformats.org/officeDocument/2006/relationships/image" Target="../media/image5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18.xml"/><Relationship Id="rId10" Type="http://schemas.openxmlformats.org/officeDocument/2006/relationships/image" Target="../media/image4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6.svg"/><Relationship Id="rId3" Type="http://schemas.openxmlformats.org/officeDocument/2006/relationships/tags" Target="../tags/tag13.xml"/><Relationship Id="rId7" Type="http://schemas.openxmlformats.org/officeDocument/2006/relationships/image" Target="../media/image2.svg"/><Relationship Id="rId12" Type="http://schemas.openxmlformats.org/officeDocument/2006/relationships/image" Target="../media/image5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24.xml"/><Relationship Id="rId10" Type="http://schemas.openxmlformats.org/officeDocument/2006/relationships/image" Target="../media/image4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6.svg"/><Relationship Id="rId3" Type="http://schemas.openxmlformats.org/officeDocument/2006/relationships/tags" Target="../tags/tag16.xml"/><Relationship Id="rId7" Type="http://schemas.openxmlformats.org/officeDocument/2006/relationships/image" Target="../media/image2.svg"/><Relationship Id="rId12" Type="http://schemas.openxmlformats.org/officeDocument/2006/relationships/image" Target="../media/image5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1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29.xml"/><Relationship Id="rId10" Type="http://schemas.openxmlformats.org/officeDocument/2006/relationships/image" Target="../media/image4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6.svg"/><Relationship Id="rId3" Type="http://schemas.openxmlformats.org/officeDocument/2006/relationships/tags" Target="../tags/tag19.xml"/><Relationship Id="rId7" Type="http://schemas.openxmlformats.org/officeDocument/2006/relationships/image" Target="../media/image8.svg"/><Relationship Id="rId12" Type="http://schemas.openxmlformats.org/officeDocument/2006/relationships/image" Target="../media/image5.pn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7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35.xml"/><Relationship Id="rId10" Type="http://schemas.openxmlformats.org/officeDocument/2006/relationships/image" Target="../media/image4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10.svg"/><Relationship Id="rId11" Type="http://schemas.openxmlformats.org/officeDocument/2006/relationships/image" Target="../media/image5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6.svg"/><Relationship Id="rId3" Type="http://schemas.openxmlformats.org/officeDocument/2006/relationships/tags" Target="../tags/tag4.xml"/><Relationship Id="rId7" Type="http://schemas.openxmlformats.org/officeDocument/2006/relationships/image" Target="../media/image2.svg"/><Relationship Id="rId12" Type="http://schemas.openxmlformats.org/officeDocument/2006/relationships/image" Target="../media/image5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7.xml"/><Relationship Id="rId10" Type="http://schemas.openxmlformats.org/officeDocument/2006/relationships/image" Target="../media/image4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900"/>
              <a:t>Yabancılık Unsuru Taşıyan Uyuşmazlıklarda Tarafların Mahkeme Seçimi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700" dirty="0"/>
              <a:t>Milletlerarası Yetki Sözleşmeleri</a:t>
            </a:r>
          </a:p>
          <a:p>
            <a:pPr>
              <a:lnSpc>
                <a:spcPct val="90000"/>
              </a:lnSpc>
            </a:pPr>
            <a:r>
              <a:rPr lang="tr-TR" sz="1700" dirty="0"/>
              <a:t>(MÖHUK, HMK Çerçevesinde)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HMK m.18 – Konu Bakımından Sınırlamalar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Tarafların üzerinde serbestçe tasarruf edemeyecekleri konularda yetki sözleşmesi yapılamaz.</a:t>
            </a:r>
          </a:p>
          <a:p>
            <a:pPr lvl="1"/>
            <a:r>
              <a:rPr lang="tr-TR" sz="1900"/>
              <a:t>Kesin yetki hallerinde yetki sözleşmesi yapılamaz (münhasır yetki alanı).</a:t>
            </a:r>
          </a:p>
          <a:p>
            <a:pPr lvl="1"/>
            <a:r>
              <a:rPr lang="tr-TR" sz="1900"/>
              <a:t>Yetki sözleşmesinin geçerli olabilmesi için yazılı olması gerekir.</a:t>
            </a:r>
          </a:p>
          <a:p>
            <a:pPr lvl="1"/>
            <a:r>
              <a:rPr lang="tr-TR" sz="1900"/>
              <a:t>Uyuşmazlığın kaynaklandığı hukuki ilişkinin belirli veya belirlenebilir olması, yetkili mahkemenin gösterilmesi şarttır.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Şekil – Yazılılık ve Lex Fori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Yetki anlaşması, usul hukuku işlemi olduğundan lex fori’ye tabidir.</a:t>
            </a:r>
          </a:p>
          <a:p>
            <a:pPr lvl="1"/>
            <a:r>
              <a:rPr lang="tr-TR" sz="1900"/>
              <a:t>Türk mahkemelerini yetkili kılan sözleşme, yapılan ülke hukuku ne olursa olsun Türk hukukundaki şekle tabidir.</a:t>
            </a:r>
          </a:p>
          <a:p>
            <a:pPr lvl="1"/>
            <a:r>
              <a:rPr lang="tr-TR" sz="1900"/>
              <a:t>Türk hukukunda yetki anlaşmaları adî yazılı şekle tabidir (BK yazılı şekil hükümleri).</a:t>
            </a:r>
          </a:p>
          <a:p>
            <a:pPr lvl="1"/>
            <a:r>
              <a:rPr lang="tr-TR" sz="1900"/>
              <a:t>Elektronik iletişimler, imzalı sözleşmeler yazılı delil vasıtası görebilir.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Türk Mahkemesini Seçen Yetki Anlaşmasının Esas Şartları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b="1" dirty="0"/>
              <a:t>Tarafların tacir veya kamu tüzel kişisi olması (HMK m.17).</a:t>
            </a:r>
          </a:p>
          <a:p>
            <a:pPr lvl="1"/>
            <a:r>
              <a:rPr lang="tr-TR" sz="1900" dirty="0"/>
              <a:t>Uyuşmazlığın tarafların serbestçe tasarruf edebileceği bir konuda olması.</a:t>
            </a:r>
          </a:p>
          <a:p>
            <a:pPr lvl="1"/>
            <a:r>
              <a:rPr lang="tr-TR" sz="1900" dirty="0"/>
              <a:t>Uyuşmazlığın kaynaklandığı hukuki ilişki belirli veya belirlenebilir olmalı.</a:t>
            </a:r>
          </a:p>
          <a:p>
            <a:pPr lvl="1"/>
            <a:r>
              <a:rPr lang="tr-TR" sz="1900" dirty="0"/>
              <a:t>Yetkili kılınan mahkeme veya mahkemelerin gösterilmiş olması.</a:t>
            </a:r>
          </a:p>
          <a:p>
            <a:pPr lvl="1"/>
            <a:r>
              <a:rPr lang="tr-TR" sz="1900" dirty="0"/>
              <a:t>Uygulamada başka bir Türk mahkemesinin kesin yetkili olmaması.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Tacir Sıfatı ve Zayıf Tarafın Korunması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HMK m.17, yetki sözleşmesi yapma yetkisini tacirler ve kamu tüzel kişileriyle sınırlar.</a:t>
            </a:r>
          </a:p>
          <a:p>
            <a:pPr lvl="1"/>
            <a:r>
              <a:rPr lang="tr-TR" sz="1900" b="1" dirty="0"/>
              <a:t>Amaç</a:t>
            </a:r>
            <a:r>
              <a:rPr lang="tr-TR" sz="1900" dirty="0"/>
              <a:t>: tacir olmayan kişiler (özellikle tüketiciler) karşısında güçlü tarafı sınırlamak.</a:t>
            </a:r>
          </a:p>
          <a:p>
            <a:pPr lvl="1"/>
            <a:r>
              <a:rPr lang="tr-TR" sz="1900" dirty="0"/>
              <a:t>Kişinin tacir sayılması için herhangi bir devlet hukukuna göre tacir sıfatını kazanmış olması yeterlidir.</a:t>
            </a:r>
          </a:p>
          <a:p>
            <a:pPr lvl="1"/>
            <a:r>
              <a:rPr lang="tr-TR" sz="1900" dirty="0"/>
              <a:t>Tacir sıfatının kazanıldığı devlet hukuku esas alınır; bağlama noktasına göre sınırlama yapılmaz.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1 – Tacir Olmayan Tüketici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6" y="2163288"/>
            <a:ext cx="8321819" cy="393576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sz="2800" dirty="0"/>
              <a:t>Ayşe, Türkiye’de yaşayan </a:t>
            </a:r>
            <a:r>
              <a:rPr lang="tr-TR" sz="2800" b="1" dirty="0"/>
              <a:t>tacir olmayan</a:t>
            </a:r>
            <a:r>
              <a:rPr lang="tr-TR" sz="2800" dirty="0"/>
              <a:t> bir gerçek kişidir. Bir banka ile kredi kartı sözleşmesi imzalarken, sözleşmede şu hüküm yer alır: “</a:t>
            </a:r>
            <a:r>
              <a:rPr lang="tr-TR" sz="2800" i="1" dirty="0"/>
              <a:t>Bu sözleşmeden doğan uyuşmazlıklarda İstanbul (Merkez) mahkemeleri ve icra daireleri yetkilidir.” </a:t>
            </a:r>
            <a:r>
              <a:rPr lang="tr-TR" sz="2800" dirty="0"/>
              <a:t>Banka, Ayşe’ye karşı alacak davasını İstanbul’da açar.</a:t>
            </a:r>
          </a:p>
          <a:p>
            <a:pPr marL="0" indent="0" algn="just">
              <a:buNone/>
            </a:pPr>
            <a:endParaRPr lang="tr-TR" sz="2000" dirty="0"/>
          </a:p>
          <a:p>
            <a:pPr marL="457200" indent="-457200" algn="just">
              <a:buFont typeface="+mj-lt"/>
              <a:buAutoNum type="arabicPeriod"/>
            </a:pPr>
            <a:r>
              <a:rPr lang="tr-TR" sz="2800" dirty="0"/>
              <a:t>HMK m.17 uyarınca, bu yetki kaydı </a:t>
            </a:r>
            <a:r>
              <a:rPr lang="tr-TR" sz="2800" b="1" dirty="0"/>
              <a:t>kişiler bakımından geçerli midir</a:t>
            </a:r>
            <a:r>
              <a:rPr lang="tr-TR" sz="2800" dirty="0"/>
              <a:t>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800" dirty="0"/>
              <a:t>Geçersiz ise, Ayşe’ye karşı açılacak davada </a:t>
            </a:r>
            <a:r>
              <a:rPr lang="tr-TR" sz="2800" b="1" dirty="0"/>
              <a:t>yer itibariyle yetkili mahkeme</a:t>
            </a:r>
            <a:r>
              <a:rPr lang="tr-TR" sz="2800" dirty="0"/>
              <a:t> nasıl belirlenecektir?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800" dirty="0"/>
              <a:t>Ayşe bir şahıs işletmesi olarak ticaret siciline kayıtlı </a:t>
            </a:r>
            <a:r>
              <a:rPr lang="tr-TR" sz="2800" b="1" dirty="0"/>
              <a:t>tacir olsaydı</a:t>
            </a:r>
            <a:r>
              <a:rPr lang="tr-TR" sz="2800" dirty="0"/>
              <a:t>, sonuca etkisi ne olurdu?</a:t>
            </a:r>
          </a:p>
          <a:p>
            <a:pPr marL="0" indent="0">
              <a:buNone/>
            </a:pPr>
            <a:endParaRPr lang="tr-TR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4F32B60-B38D-6EDC-A030-949A18CF6CC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50E54F4-038C-87CD-9267-77EF8FA0EF0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600" b="1">
                <a:solidFill>
                  <a:srgbClr val="000000"/>
                </a:solidFill>
              </a:rPr>
              <a:t>Soru 2: HMK m.17’ye göre, Türk mahkemelerini yetkili kılan bir yetki sözleşmesi kimler arasında yapılabilir?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DCEF7C6-8900-D4A7-E545-2E8AF5157017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9811334-8F79-2A45-A02F-3F6C2C8C7DB8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59AD3B3-883D-BDB9-300F-9A8483A742D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7290806-FDEA-6DBD-29B9-F58B668E5FD5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43550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Belirli Uyuşmazlık ve Mahkeme Şartı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Yetki sözleşmesi, belirli veya belirlenebilir uyuşmazlık(lar)ı kapsamalıdır.</a:t>
            </a:r>
          </a:p>
          <a:p>
            <a:pPr lvl="1"/>
            <a:r>
              <a:rPr lang="tr-TR" sz="1900"/>
              <a:t>Hangi sözleşmeden veya borç ilişkisinden doğan ihtilafların kapsandığı anlaşılabilir olmalıdır.</a:t>
            </a:r>
          </a:p>
          <a:p>
            <a:pPr lvl="1"/>
            <a:r>
              <a:rPr lang="tr-TR" sz="1900"/>
              <a:t>Mahkemenin gösterilmesi: “sözleşmenin imzalandığı yer mahkemesi” → imza yeri belirlenebiliyorsa geçerli.</a:t>
            </a:r>
          </a:p>
          <a:p>
            <a:pPr lvl="1"/>
            <a:r>
              <a:rPr lang="tr-TR" sz="1900"/>
              <a:t>Geçersiz örnek: “Türkiye Cumhuriyeti mahkemeleri yetkilidir” – yer itibariyle belirlenmiş mahkeme yok.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Olay 2 – “Türk Mahkemeleri Yetkilidir” Kaydı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6" y="2018806"/>
            <a:ext cx="8375586" cy="46036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/>
              <a:t>Türk A Şirketi ile Norveçli B Şirketi arasında gemi satım sözleşmesi imzalanır. Sözleşmede şu hüküm vardır: “</a:t>
            </a:r>
            <a:r>
              <a:rPr lang="tr-TR" sz="2400" i="1" dirty="0"/>
              <a:t>Bu sözleşmeden doğan uyuşmazlıklarda </a:t>
            </a:r>
            <a:r>
              <a:rPr lang="tr-TR" sz="2400" b="1" i="1" dirty="0"/>
              <a:t>Türk mahkemeleri</a:t>
            </a:r>
            <a:r>
              <a:rPr lang="tr-TR" sz="2400" i="1" dirty="0"/>
              <a:t> yetkilidir.” </a:t>
            </a:r>
            <a:r>
              <a:rPr lang="tr-TR" sz="2400" dirty="0"/>
              <a:t>Norveçli alıcı, daha sonra İzmir’de dava açar. Satıcı A, yetki sözleşmesinin </a:t>
            </a:r>
            <a:r>
              <a:rPr lang="tr-TR" sz="2400" b="1" dirty="0"/>
              <a:t>geçersiz</a:t>
            </a:r>
            <a:r>
              <a:rPr lang="tr-TR" sz="2400" dirty="0"/>
              <a:t> olduğunu ileri sürer.</a:t>
            </a:r>
          </a:p>
          <a:p>
            <a:pPr marL="0" indent="0">
              <a:buNone/>
            </a:pPr>
            <a:endParaRPr lang="tr-TR" sz="2400" dirty="0"/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Bu yetki kaydı HMK m.18 bakımından geçerli midir?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Yetki kaydı geçersiz ise, MÖHUK m.40 ve HMK genel yetki kuralları uyarınca hangi Türk mahkemesi yetkili olacaktır?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Sözleşmede “İzmir mahkemeleri yetkilidir” yazsaydı, sonuç değişir miydi?</a:t>
            </a:r>
          </a:p>
          <a:p>
            <a:pPr marL="0" indent="0">
              <a:buNone/>
            </a:pPr>
            <a:endParaRPr lang="tr-TR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AA7C688-003E-F27E-4D77-8D199B314B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167C8D5-B260-B29F-76CB-D9F60549D9A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Soru 3: Aşağıdaki yetki şartlarından hangisi HMK m.18 kapsamında geçersizdir?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C7BB530-20AA-A4D9-1037-9F226A2932CD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91BB1CB-3DC5-63FC-92FF-B169EB692064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7D3015B-E8AD-9AA1-3063-B1FCE6EE4DB5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F8E7121-F592-7887-B41A-7F81A31127DB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4764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Kesin (Münhasır) Yetki Örnekleri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HMK m.12: Taşınmazın aynına ilişkin davalarda taşınmazın bulunduğu yer mahkemesi kesin yetkilidir.</a:t>
            </a:r>
          </a:p>
          <a:p>
            <a:pPr lvl="1"/>
            <a:r>
              <a:rPr lang="tr-TR" sz="1900"/>
              <a:t>HMK m.14/2: Bazı ortaklık/üyelik ilişkilerinde tüzel kişinin merkezinin bulunduğu yer mahkemesi kesin yetkilidir.</a:t>
            </a:r>
          </a:p>
          <a:p>
            <a:pPr lvl="1"/>
            <a:r>
              <a:rPr lang="tr-TR" sz="1900"/>
              <a:t>Bu hallerde yetki sözleşmesi yapılamaz; yetkisiz mahkemeyi yetkili kılma imkânı yoktur.</a:t>
            </a:r>
          </a:p>
          <a:p>
            <a:pPr lvl="1"/>
            <a:r>
              <a:rPr lang="tr-TR" sz="1900"/>
              <a:t>Milletlerarası usulde de bu tür yetki kuralları münhasır yetki olarak kabul edilir.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Öğrenme Hedefleri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Milletlerarası yetki sözleşmesinin tanımını ve amacını açıklayabilmek</a:t>
            </a:r>
          </a:p>
          <a:p>
            <a:pPr lvl="1"/>
            <a:r>
              <a:rPr lang="tr-TR" sz="1900"/>
              <a:t>Türk mahkemelerinin seçimi ile yabancı mahkemelerin seçimini ayırt edebilmek</a:t>
            </a:r>
          </a:p>
          <a:p>
            <a:pPr lvl="1"/>
            <a:r>
              <a:rPr lang="tr-TR" sz="1900"/>
              <a:t>HMK m.17–18 ve MÖHUK m.40, 47’nin sistemdeki yerini kavrayabilmek</a:t>
            </a:r>
          </a:p>
          <a:p>
            <a:pPr lvl="1"/>
            <a:r>
              <a:rPr lang="tr-TR" sz="1900"/>
              <a:t>Yetki sözleşmelerinin geçerlilik şartlarını sayabilmek</a:t>
            </a:r>
          </a:p>
          <a:p>
            <a:pPr lvl="1"/>
            <a:r>
              <a:rPr lang="tr-TR" sz="1900"/>
              <a:t>Yetki anlaşmasının sonuçlarını ve istisnalarını vaka çözümüyle uygulayabilmek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Yetki Anlaşmasının Sonuçları (Türk Mahkemesi Seçilmişse)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Kural: Dava, sözleşmede yetkili kılınan Türk mahkemesinde görülmelidir.</a:t>
            </a:r>
          </a:p>
          <a:p>
            <a:pPr lvl="1"/>
            <a:r>
              <a:rPr lang="tr-TR" sz="1900"/>
              <a:t>Başka bir Türk mahkemesinde dava açılırsa, davalı süresinde yetki itirazı yapmalıdır (HMK m.19).</a:t>
            </a:r>
          </a:p>
          <a:p>
            <a:pPr lvl="1"/>
            <a:r>
              <a:rPr lang="tr-TR" sz="1900"/>
              <a:t>Süresinde itiraz yapılmazsa, davanın açıldığı mahkeme yetki kazanır.</a:t>
            </a:r>
          </a:p>
          <a:p>
            <a:pPr lvl="1"/>
            <a:r>
              <a:rPr lang="tr-TR" sz="1900"/>
              <a:t>Taraflar aksini kararlaştırmadıkça, yetkili kılınan mahkeme münhasıran yetkili sayılır.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3 – Yetki İtirazının Unutulması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482" y="2140778"/>
            <a:ext cx="8366760" cy="45698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İki tacir arasında imzalanan distribütörlük sözleşmesinde şu hüküm vardır: </a:t>
            </a:r>
            <a:r>
              <a:rPr lang="tr-TR" sz="2400" i="1" dirty="0"/>
              <a:t>“Bu sözleşmeden doğan uyuşmazlıklarda </a:t>
            </a:r>
            <a:r>
              <a:rPr lang="tr-TR" sz="2400" b="1" i="1" dirty="0"/>
              <a:t>İzmir mahkemeleri münhasıran yetkilidir</a:t>
            </a:r>
            <a:r>
              <a:rPr lang="tr-TR" sz="2400" i="1" dirty="0"/>
              <a:t>.”</a:t>
            </a:r>
            <a:r>
              <a:rPr lang="tr-TR" sz="2400" dirty="0"/>
              <a:t> Buna rağmen davacı, alacak davasını Ankara Asliye Ticaret Mahkemesi’nde açar. Davalı, </a:t>
            </a:r>
            <a:r>
              <a:rPr lang="tr-TR" sz="2400" b="1" dirty="0"/>
              <a:t>cevap dilekçesinde yetki itirazında bulunmayı unutmuş</a:t>
            </a:r>
            <a:r>
              <a:rPr lang="tr-TR" sz="2400" dirty="0"/>
              <a:t>, doğrudan esasa savunma yapmıştır.</a:t>
            </a:r>
            <a:endParaRPr lang="tr-TR" sz="2000" dirty="0"/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HMK m.19 uyarınca Ankara mahkemesinin yetkisi ne olur?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İzmir mahkemelerinin “münhasıran yetkili” olduğuna dair kayıt, artık ileri sürülebilir mi?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Bu durumda yetki anlaşmasının </a:t>
            </a:r>
            <a:r>
              <a:rPr lang="tr-TR" sz="2400" b="1" dirty="0"/>
              <a:t>bağlayıcılığı</a:t>
            </a:r>
            <a:r>
              <a:rPr lang="tr-TR" sz="2400" dirty="0"/>
              <a:t> nasıl yorumlanmalıdır?</a:t>
            </a:r>
          </a:p>
          <a:p>
            <a:pPr marL="0" indent="0">
              <a:buNone/>
            </a:pPr>
            <a:endParaRPr lang="tr-TR" sz="1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Yabancı Mahkemelerin Seçilmesi – MÖHUK m.47 (Genel)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 dirty="0"/>
              <a:t>Milletlerarası borç akitleri bakımından taraf iradesi ön plandadır.</a:t>
            </a:r>
          </a:p>
          <a:p>
            <a:pPr lvl="1"/>
            <a:r>
              <a:rPr lang="tr-TR" sz="1900" dirty="0"/>
              <a:t>MÖHUK m.47/1: Yer itibariyle yetkinin münhasır yetki esasına göre tayin edilmediği hallerde,</a:t>
            </a:r>
          </a:p>
          <a:p>
            <a:pPr lvl="1"/>
            <a:r>
              <a:rPr lang="tr-TR" sz="1900" dirty="0"/>
              <a:t>Taraflar, yabancılık unsuru taşıyan ve borç ilişkisinden doğan uyuşmazlıkların yabancı mahkemede görülmesini kararlaştırabilir.</a:t>
            </a:r>
          </a:p>
          <a:p>
            <a:pPr lvl="1"/>
            <a:r>
              <a:rPr lang="tr-TR" sz="1900" dirty="0"/>
              <a:t>Bu düzenleme, milletlerarası ticaretin ihtiyaçlarına ve hukukî güven ilkesiyle uyumludur.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MÖHUK m.47 – Geçerlilik Şartları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161309"/>
            <a:ext cx="7626096" cy="4015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 dirty="0"/>
              <a:t>Uyuşmazlık, Türk mahkemelerinin yer itibariyle münhasır yetkisine tabi bir konuda olmamalıdır.</a:t>
            </a:r>
          </a:p>
          <a:p>
            <a:pPr lvl="1"/>
            <a:r>
              <a:rPr lang="tr-TR" sz="1900" dirty="0"/>
              <a:t>Uyuşmazlık yabancılık unsuru taşımalıdır (taraf, konu veya olay bakımından).</a:t>
            </a:r>
          </a:p>
          <a:p>
            <a:pPr lvl="1"/>
            <a:r>
              <a:rPr lang="tr-TR" sz="1900" dirty="0"/>
              <a:t>Uyuşmazlık borç ilişkisinden doğmalıdır (sözleşme veya sözleşme dışı borç ilişkileri).</a:t>
            </a:r>
          </a:p>
          <a:p>
            <a:pPr lvl="1"/>
            <a:r>
              <a:rPr lang="tr-TR" sz="1900" dirty="0"/>
              <a:t>Uyuşmazlık ve yetkili kılınan yabancı mahkeme belirli veya belirlenebilir olmalıdır.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9D7EE6C-F215-CE4B-0E0F-008AC482A5B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69F69B1-61C5-2894-9060-1E678ABE31C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4: Aşağıdakilerden hangisi MÖHUK m.47’ye göre yabancı mahkeme lehine yetki anlaşmasının geçerlilik şartlarından biri değildir?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A4BA74F-DF84-0E17-1661-2FD1F0B1BB0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832D93B-E26E-8896-94FE-B3D68F8E0348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D2064CB-BE6B-506D-4E6D-B5D5FF83D9B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43CB204-DB80-823F-9721-42314294A077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0510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Zayıf Tarafı Koruyan Kurallar (MÖHUK m.44–47/2)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MÖHUK m.44: Bireysel iş sözleşmelerine ilişkin yetki kuralları.</a:t>
            </a:r>
          </a:p>
          <a:p>
            <a:pPr lvl="1"/>
            <a:r>
              <a:rPr lang="tr-TR" sz="1900" dirty="0"/>
              <a:t>MÖHUK m.45: Tüketici akitlerine ilişkin yetki kuralları.</a:t>
            </a:r>
          </a:p>
          <a:p>
            <a:pPr lvl="1"/>
            <a:r>
              <a:rPr lang="tr-TR" sz="1900" dirty="0"/>
              <a:t>MÖHUK m.46: Sigorta akitlerine ilişkin yetki kuralları.</a:t>
            </a:r>
          </a:p>
          <a:p>
            <a:pPr lvl="1"/>
            <a:r>
              <a:rPr lang="tr-TR" sz="1900" dirty="0"/>
              <a:t>MÖHUK m.47/2: 44–46’da belirlenen mahkemelerin yetkisi tarafların anlaşmasıyla bertaraf edilemez; sadece yanına ek yetki eklenebilir.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4 – Sigortalı (Zayıf Taraf) Lehine Değerlendirme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6" y="2221992"/>
            <a:ext cx="8375586" cy="440048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2400" dirty="0"/>
              <a:t>Almanya’da kurulu S Sigorta A.Ş., Türkiye’de ikamet eden Ali ile seyahat sigortası sözleşmesi yapar. Poliçede şu kayıt yer alır: </a:t>
            </a:r>
            <a:r>
              <a:rPr lang="tr-TR" sz="2400" i="1" dirty="0"/>
              <a:t>“İşbu poliçeden doğan uyuşmazlıklarda </a:t>
            </a:r>
            <a:r>
              <a:rPr lang="tr-TR" sz="2400" b="1" i="1" dirty="0"/>
              <a:t>Münih mahkemeleri münhasıran yetkilidir</a:t>
            </a:r>
            <a:r>
              <a:rPr lang="tr-TR" sz="2400" i="1" dirty="0"/>
              <a:t>.” </a:t>
            </a:r>
            <a:r>
              <a:rPr lang="tr-TR" sz="2400" dirty="0"/>
              <a:t>Ali, Türkiye’deki bir kaza sonucu zararın tazmini için </a:t>
            </a:r>
            <a:r>
              <a:rPr lang="tr-TR" sz="2400" b="1" dirty="0"/>
              <a:t>İstanbul’da</a:t>
            </a:r>
            <a:r>
              <a:rPr lang="tr-TR" sz="2400" dirty="0"/>
              <a:t> dava açar. Sigorta şirketi yetki itirazında bulunur ve Münih mahkemelerini gösterir.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/>
              <a:t>Bu uyuşmazlık MÖHUK m.46 (sigorta sözleşmeleri) ve m.47/2 kapsamında nasıl değerlendirilir?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/>
              <a:t>Zayıf taraf olarak sigortalının (Ali) </a:t>
            </a:r>
            <a:r>
              <a:rPr lang="tr-TR" sz="2400" b="1" dirty="0"/>
              <a:t>Türkiye’de dava açma hakkı</a:t>
            </a:r>
            <a:r>
              <a:rPr lang="tr-TR" sz="2400" dirty="0"/>
              <a:t> korunmakta mıdır?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/>
              <a:t>Sigortacının, Ali’ye karşı Münih’te açtığı davadan çıkan kararın Türkiye’de tanınması/tenfizi bakımından “zayıf taraf koruması” nasıl rol oynar?</a:t>
            </a:r>
          </a:p>
          <a:p>
            <a:pPr marL="0" indent="0">
              <a:buNone/>
            </a:pPr>
            <a:endParaRPr lang="tr-TR" sz="1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Yetki Anlaşmalarında Şekil, Delil ve İyi Niyet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MÖHUK m.47’de yazılı delil aranmaktadır; uygulamada yetki anlaşmaları daima yazılıdır.</a:t>
            </a:r>
          </a:p>
          <a:p>
            <a:pPr lvl="1"/>
            <a:r>
              <a:rPr lang="tr-TR" sz="1900"/>
              <a:t>Geçerli irade beyanı yoksa (cebir, ikrah, hile) yetki anlaşması geçersizdir.</a:t>
            </a:r>
          </a:p>
          <a:p>
            <a:pPr lvl="1"/>
            <a:r>
              <a:rPr lang="tr-TR" sz="1900"/>
              <a:t>BK m.27 ve HMK m.29: Emredici hükümlere, ahlaka, kamu düzenine aykırı sözleşmeler hükümsüzdür.</a:t>
            </a:r>
          </a:p>
          <a:p>
            <a:pPr lvl="1"/>
            <a:r>
              <a:rPr lang="tr-TR" sz="1900"/>
              <a:t>İltihakî sözleşmelerde zayıf tarafa ağır mahkeme seçimi getiren kayıtlar dürüstlük kuralına aykırı sayılabilir.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Yabancı Mahkeme Lehine Yetki Anlaşmasının Sonuçları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MÖHUK m.47: Geçerli yetki anlaşması, kural olarak Türk mahkemelerinin kanunî yetkisini bertaraf eder.</a:t>
            </a:r>
          </a:p>
          <a:p>
            <a:pPr lvl="1"/>
            <a:r>
              <a:rPr lang="tr-TR" sz="1900"/>
              <a:t>Dava, ancak yetkili kılınan yabancı mahkemenin kendisini yetkisiz sayması halinde Türk mahkemelerinde görülebilir.</a:t>
            </a:r>
          </a:p>
          <a:p>
            <a:pPr lvl="1"/>
            <a:r>
              <a:rPr lang="tr-TR" sz="1900"/>
              <a:t>Veya Türk mahkemesinde davalı süresinde yetki itirazında bulunmazsa Türk mahkemesi yetki kazanır.</a:t>
            </a:r>
          </a:p>
          <a:p>
            <a:pPr lvl="1"/>
            <a:r>
              <a:rPr lang="tr-TR" sz="1900"/>
              <a:t>Sözleşmede ‘exclusive / non-exclusive’ ayrımı yapılabilir; m.47 lafzı yabancı mahkemenin ağırlıklı yetkisini öngörür.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4501A6F-5889-C9D2-CD63-1B94307389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4017124-AA64-3B06-8362-42CECDCB1A6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5: MÖHUK m.47’ye göre, geçerli bir yabancı mahkeme yetki anlaşması varken, davacı Türkiye’de kanunen yetkili bir mahkemede dava açmıştır. Davalı, süresinde yetki itirazında bulunmuştur. Aşağıdakilerden hangisi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6BFBBC3-2DE8-5806-737F-E1991F7522EA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5EEACE4-66A1-AECD-2F64-C29F15E7BA6B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F693B279-9F5E-B62A-84CD-3CFB3B65E87E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6257A93-038D-2365-BCFB-E737E5E23134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8754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Dersin Akışı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Kavramsal çerçeve: sözleşme özgürlüğü, hukuk seçimi, yetki seçimi</a:t>
            </a:r>
          </a:p>
          <a:p>
            <a:pPr lvl="1"/>
            <a:r>
              <a:rPr lang="tr-TR" sz="1900" dirty="0"/>
              <a:t>Türk mahkemelerinin seçimi (HMK m.17–18, MÖHUK m.40)</a:t>
            </a:r>
          </a:p>
          <a:p>
            <a:pPr lvl="1"/>
            <a:r>
              <a:rPr lang="tr-TR" sz="1900" dirty="0"/>
              <a:t>Yabancı mahkemelerin seçimi (MÖHUK m.47)</a:t>
            </a:r>
          </a:p>
          <a:p>
            <a:pPr lvl="1"/>
            <a:r>
              <a:rPr lang="tr-TR" sz="1900" dirty="0"/>
              <a:t>İstisnalar, cebrî icra, derdestlik, tanıma–tenfiz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 5 – Denkleştirme Talebini Engelleyen Yetki Kaydı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1607127"/>
            <a:ext cx="8375586" cy="52508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200" dirty="0"/>
              <a:t>T Dağıtım A.Ş. (Türkiye’de yerleşik) ile F Motor GmbH (Alman üretici) arasında </a:t>
            </a:r>
            <a:r>
              <a:rPr lang="tr-TR" sz="2200" b="1" dirty="0"/>
              <a:t>uzun süreli, tek yetkili distribütörlük sözleşmesi</a:t>
            </a:r>
            <a:r>
              <a:rPr lang="tr-TR" sz="2200" dirty="0"/>
              <a:t> imzalanır. Sözleşme şu kayıtları içerir: </a:t>
            </a:r>
            <a:r>
              <a:rPr lang="tr-TR" sz="2200" i="1" dirty="0"/>
              <a:t>“Bu sözleşmeden doğan uyuşmazlıklarda </a:t>
            </a:r>
            <a:r>
              <a:rPr lang="tr-TR" sz="2200" b="1" i="1" dirty="0"/>
              <a:t>Frankfurt mahkemeleri münhasıran yetkilidir</a:t>
            </a:r>
            <a:r>
              <a:rPr lang="tr-TR" sz="2200" i="1" dirty="0"/>
              <a:t>.” “T, yabancı mahkemelerde açacağı davalarda </a:t>
            </a:r>
            <a:r>
              <a:rPr lang="tr-TR" sz="2200" b="1" i="1" dirty="0"/>
              <a:t>TTK m.122 anlamında denkleştirme talebinden peşinen feragat ettiğini</a:t>
            </a:r>
            <a:r>
              <a:rPr lang="tr-TR" sz="2200" i="1" dirty="0"/>
              <a:t> kabul eder.” </a:t>
            </a:r>
            <a:r>
              <a:rPr lang="tr-TR" sz="2200" dirty="0"/>
              <a:t>Sözleşme feshedildikten sonra T, </a:t>
            </a:r>
            <a:r>
              <a:rPr lang="tr-TR" sz="2200" b="1" dirty="0"/>
              <a:t>İstanbul’da denkleştirme talebiyle dava açar</a:t>
            </a:r>
            <a:r>
              <a:rPr lang="tr-TR" sz="2200" dirty="0"/>
              <a:t>. F Motor, yetki itirazında bulunur ve Frankfurt mahkemelerini işaret eder.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Yetki anlaşması ve denkleştirme talebinden feragat kaydı, </a:t>
            </a:r>
            <a:r>
              <a:rPr lang="tr-TR" sz="2200" b="1" dirty="0"/>
              <a:t>dürüstlük kuralı ve kamu düzeni</a:t>
            </a:r>
            <a:r>
              <a:rPr lang="tr-TR" sz="2200" dirty="0"/>
              <a:t> açısından nasıl değerlendirilir?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T’nin, Frankfurt mahkemesinde denkleştirme talebini ileri sürmesi fiilen ve hukuken mümkün değilse, AİHS m.6 bağlamında </a:t>
            </a:r>
            <a:r>
              <a:rPr lang="tr-TR" sz="2200" b="1" dirty="0"/>
              <a:t>adil yargılanma hakkı</a:t>
            </a:r>
            <a:r>
              <a:rPr lang="tr-TR" sz="2200" dirty="0"/>
              <a:t> bakımından sonuç ne olmalıdır?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Bu koşullarda Türk mahkemeleri davaya bakmalı mıdır?</a:t>
            </a:r>
          </a:p>
          <a:p>
            <a:pPr marL="0" indent="0">
              <a:buNone/>
            </a:pPr>
            <a:endParaRPr lang="tr-TR" sz="2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Yetki Anlaşmasına Rağmen Türk Mahkemelerinin Bakabildiği Haller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119745"/>
            <a:ext cx="7626096" cy="4057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 dirty="0"/>
              <a:t>Yabancı mahkemenin açık bir yetkisizlik kararı vermesi veya vereceğinin açıkça öngörülebilmesi.</a:t>
            </a:r>
          </a:p>
          <a:p>
            <a:pPr lvl="1"/>
            <a:r>
              <a:rPr lang="tr-TR" sz="1900" dirty="0"/>
              <a:t>Yabancı mahkemenin vereceği kararın Türkiye’de tanınması/tenfizinin fiilen veya hukuken imkânsız olması.</a:t>
            </a:r>
          </a:p>
          <a:p>
            <a:pPr lvl="1"/>
            <a:r>
              <a:rPr lang="tr-TR" sz="1900" dirty="0"/>
              <a:t>Davalının Türk mahkemesinde süresinde yetki itirazında bulunmaması (HMK m.19).</a:t>
            </a:r>
          </a:p>
          <a:p>
            <a:pPr lvl="1"/>
            <a:r>
              <a:rPr lang="tr-TR" sz="1900" dirty="0"/>
              <a:t>Yetki şartının dürüstlük kuralına, kamu düzenine veya doğrudan uygulanan kurallara açıkça aykırı olması.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Cebrî İcra, İhtiyati Haciz/Tedbir ve Arabuluculuk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Cebrî icra alanı (ihtiyati haciz, tedbir, icra daireleri) devlet egemenliğiyle yakından bağlantılıdır.</a:t>
            </a:r>
          </a:p>
          <a:p>
            <a:pPr lvl="1"/>
            <a:r>
              <a:rPr lang="tr-TR" sz="1900"/>
              <a:t>Yargıtay HGK (1998): Bu alanlarda Türk mahkemeleri daima münhasır yetkilidir; yetki anlaşması etkili değildir.</a:t>
            </a:r>
          </a:p>
          <a:p>
            <a:pPr lvl="1"/>
            <a:r>
              <a:rPr lang="tr-TR" sz="1900"/>
              <a:t>Yabancılık unsuru içeren uyuşmazlıklarda zorunlu arabuluculuk: Yetki şartının geçerliliğine esas mahkeme karar verir.</a:t>
            </a:r>
          </a:p>
          <a:p>
            <a:pPr lvl="1"/>
            <a:r>
              <a:rPr lang="tr-TR" sz="1900"/>
              <a:t>Arabuluculuk bürosu, yetki şartına dayanarak yabancı arabulucu veya yabancı mahkeme lehine yetkisizlik kararı veremez.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Derdestlik, Tanıma ve Tenfiz İlişkisi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Dava yetki anlaşmasına uygun olarak yabancı mahkemede derdest iken Türkiye’de de açılabilir.</a:t>
            </a:r>
          </a:p>
          <a:p>
            <a:pPr lvl="1"/>
            <a:r>
              <a:rPr lang="tr-TR" sz="1900"/>
              <a:t>Davalı, HMK m.115’e göre derdestlik itirazında bulunabilir; MÖHUK m.47 ile birlikte değerlendirilir.</a:t>
            </a:r>
          </a:p>
          <a:p>
            <a:pPr lvl="1"/>
            <a:r>
              <a:rPr lang="tr-TR" sz="1900"/>
              <a:t>Yabancı mahkemeden alınan karar, Türkiye’de kesin hüküm etkisi için tanıma/tenfiz (MÖHUK m.50 vd.) gerektirir.</a:t>
            </a:r>
          </a:p>
          <a:p>
            <a:pPr lvl="1"/>
            <a:r>
              <a:rPr lang="tr-TR" sz="1900"/>
              <a:t>Aynı konuda hem Türk hem yabancı karar kesinleşirse, yargılamanın iadesi gibi yollar gündeme gelebilir.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Ders Özeti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Sözleşme özgürlüğünün usul hukukundaki yansıması: milletlerarası yetki sözleşmeleri.</a:t>
            </a:r>
          </a:p>
          <a:p>
            <a:pPr lvl="1"/>
            <a:r>
              <a:rPr lang="tr-TR" sz="1900" dirty="0"/>
              <a:t>Türk mahkemelerinin seçimi: HMK 17–18 + MÖHUK 40 → tacir/kamu tüzel kişisi, belirlilik, kesin yetki istisnası.</a:t>
            </a:r>
          </a:p>
          <a:p>
            <a:pPr lvl="1"/>
            <a:r>
              <a:rPr lang="tr-TR" sz="1900" dirty="0"/>
              <a:t>Yabancı mahkemelerin seçimi: MÖHUK 47 → borç ilişkisi, yabancılık unsuru, münhasır olmayan Türk yetkisi.</a:t>
            </a:r>
          </a:p>
          <a:p>
            <a:pPr lvl="1"/>
            <a:r>
              <a:rPr lang="tr-TR" sz="1900" dirty="0"/>
              <a:t>Zayıf tarafı koruyan hükümler ve kamu düzeni, yetki anlaşmalarının mutlak olmadığını gösterir.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77902A9-0906-01A5-068D-135150D8310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2D584E3-A0E9-7962-A378-62DB4922F05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1) Aşağıdakilerden hangisi milletlerarası yetki sözleşmelerinin taraflara sağladığı avantajlardan biri değildir?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B7B94F0-4CE9-8652-877C-CE582936A3A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5191639-4A8A-90CE-A920-42E96198E8FB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65156DA7-E049-1455-AC99-58260C16D42A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B1F891C-0148-9B8B-5003-CDBC9D8B7CC7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4419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0ED5483-BC52-7794-9509-030B490C6C8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E522CE6-4C2D-38B2-FFA2-97C24D25FE0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2) Aşağıdaki uyuşmazlıklardan hangisi hakkında MÖHUK m.47’ye göre yabancı mahkeme lehine geçerli bir yetki anlaşması yapılabilir?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61FEC82-6611-18E6-4C0A-2C662C53BF86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016F570-63D5-1E6F-E5F7-D27BF0FB9317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1E1C48E3-23E4-8B56-3CE1-6F4E5B290347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EC39853-4F69-4467-D922-556B444CAD5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6152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F64026A-4BAB-4D5B-DB42-3C5183E8FAF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73FE435-EE3B-4B95-3221-2BC7394DB8F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800" b="1">
                <a:solidFill>
                  <a:srgbClr val="000000"/>
                </a:solidFill>
              </a:rPr>
              <a:t>3) HMK m.18 anlamında bir yetki sözleşmesinin geçerlilik şartlarından biri değildir: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795BE0D-B362-AFA8-F7DA-93A09661574A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5DBD9DA-08FF-8B1C-BC64-DB11689ECD2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29F66DE-54EA-B3EF-7373-4326B18016CB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B171DD7-C110-C90C-8851-D619177F439A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4336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21FBBBD-45BC-2098-1D73-6993F484CBA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03AB063-E474-76F7-2FDB-ED12BC0A13F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4) Yabancı mahkeme lehine geçerli bir yetki anlaşmasına rağmen, davacı Türkiye’de dava açmış ve davalı, süresinde yetki itirazında bulunmamıştır. Bu durumda hangi sonuç doğar?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E84860E-688A-9535-0F7E-E7F7D2ED65EB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509B8C1-3CEE-F8B3-524D-BDE957BC760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EEA451C-DA60-9181-9663-8B1EA76A5ABF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B6E5202-9C51-A8DD-D478-B8E416919BC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3982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61EE93D-A673-A406-DB3B-3C5D2310459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DD90571-8A93-3704-95C8-72A60DE312F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5) Aşağıdaki hallerden hangisinde, yabancı mahkeme lehine yapılan yetki anlaşmasına rağmen, AİHS m.6’daki adil yargılanma hakkı gereği Türk mahkemelerinin davaya bakmasının gerektiği savunulabilir?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1E5F483-A1A5-2162-B68E-3524216E430C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E961187-DD9B-C55E-8340-AF57DBD9DD6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669118DA-05CD-1992-37F8-0C4371D97B15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89E60D7-D052-AE0C-64F2-EF46ADACE30B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7387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Sözleşme Özgürlüğü ve Hukuk/Yetki Seçimi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Borçlar hukukunda irade serbestisi → sözleşmenin türü, şekli, içeriği taraflarca belirlenir.</a:t>
            </a:r>
          </a:p>
          <a:p>
            <a:pPr lvl="1"/>
            <a:r>
              <a:rPr lang="tr-TR" sz="1900" dirty="0"/>
              <a:t>Kanunlar ihtilafında bu özgürlük ‘hukuk seçimi’ (</a:t>
            </a:r>
            <a:r>
              <a:rPr lang="tr-TR" sz="1900" dirty="0" err="1"/>
              <a:t>lex</a:t>
            </a:r>
            <a:r>
              <a:rPr lang="tr-TR" sz="1900" dirty="0"/>
              <a:t> </a:t>
            </a:r>
            <a:r>
              <a:rPr lang="tr-TR" sz="1900" dirty="0" err="1"/>
              <a:t>causae</a:t>
            </a:r>
            <a:r>
              <a:rPr lang="tr-TR" sz="1900" dirty="0"/>
              <a:t>) olarak karşımıza çıkar.</a:t>
            </a:r>
          </a:p>
          <a:p>
            <a:pPr lvl="1"/>
            <a:r>
              <a:rPr lang="tr-TR" sz="1900" dirty="0"/>
              <a:t>Milletlerarası usul hukukunda paralel özgürlük: </a:t>
            </a:r>
            <a:r>
              <a:rPr lang="tr-TR" sz="1900" b="1" dirty="0"/>
              <a:t>başvurulacak yargı merciinin seçimi.</a:t>
            </a:r>
          </a:p>
          <a:p>
            <a:pPr lvl="1"/>
            <a:r>
              <a:rPr lang="tr-TR" sz="1900" dirty="0"/>
              <a:t>Taraflar, yetki anlaşması ile uyuşmazlık halinde başvurulacak mahkemeyi önceden belirleyebilir.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C0E0130-F1B1-4856-1F6F-1C213778044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80E64CC-839D-F258-7897-BDA66A4B78F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1. Ders Adı Soyadı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778841B-C592-06B9-826B-FC87DB745FAA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D96E588-534E-3DF3-22C5-8E2497ED68D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B0E1775C-0F5E-201B-36AF-786E2EED3584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9809DCF-47FB-997A-BDF6-C8781F6790BB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8098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Milletlerarası Yetki Sözleşmesi Nedir?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Tarafların, yabancılık unsuru taşıyan borç ilişkilerinden doğan uyuşmazlıklar için</a:t>
            </a:r>
          </a:p>
          <a:p>
            <a:pPr lvl="1"/>
            <a:r>
              <a:rPr lang="tr-TR" sz="1900" dirty="0"/>
              <a:t>Devlet mahkemelerinden hangisinin yetkili olacağını önceden kararlaştırdıkları </a:t>
            </a:r>
            <a:r>
              <a:rPr lang="tr-TR" sz="1900" dirty="0" err="1"/>
              <a:t>usulî</a:t>
            </a:r>
            <a:r>
              <a:rPr lang="tr-TR" sz="1900" dirty="0"/>
              <a:t> işlem.</a:t>
            </a:r>
          </a:p>
          <a:p>
            <a:pPr lvl="1"/>
            <a:r>
              <a:rPr lang="tr-TR" sz="1900" dirty="0"/>
              <a:t>Tahkim şartından farklı olarak, </a:t>
            </a:r>
            <a:r>
              <a:rPr lang="tr-TR" sz="1900" b="1" dirty="0"/>
              <a:t>hakem değil devlet mahkemesi seçilir.</a:t>
            </a:r>
          </a:p>
          <a:p>
            <a:pPr lvl="1"/>
            <a:r>
              <a:rPr lang="tr-TR" sz="1900" dirty="0"/>
              <a:t>Türleri: </a:t>
            </a:r>
          </a:p>
          <a:p>
            <a:pPr lvl="2"/>
            <a:r>
              <a:rPr lang="tr-TR" sz="1500" dirty="0"/>
              <a:t>Türk mahkemesinin seçimi (HMK 17–18 + MÖHUK 40)</a:t>
            </a:r>
          </a:p>
          <a:p>
            <a:pPr lvl="2"/>
            <a:r>
              <a:rPr lang="tr-TR" sz="1500" u="sng" dirty="0"/>
              <a:t>Yabancı mahkemenin seçimi (MÖHUK 47).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Neden Mahkeme Seçimi Yapılır?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Taraflara uyuşmazlık halinde başvurulacak merci bakımından öngörülebilirlik ve güven sağlar.</a:t>
            </a:r>
          </a:p>
          <a:p>
            <a:pPr lvl="1"/>
            <a:r>
              <a:rPr lang="tr-TR" sz="1900"/>
              <a:t>Davacının tek taraflı forum seçimi yoluyla avantaj elde etmesi (forum shopping) sınırlandırılır.</a:t>
            </a:r>
          </a:p>
          <a:p>
            <a:pPr lvl="1"/>
            <a:r>
              <a:rPr lang="tr-TR" sz="1900"/>
              <a:t>Taraflar usul kurallarını bildikleri veya öngörebildikleri bir mahkemeyi seçer.</a:t>
            </a:r>
          </a:p>
          <a:p>
            <a:pPr lvl="1"/>
            <a:r>
              <a:rPr lang="tr-TR" sz="1900"/>
              <a:t>Milletlerarası ticarette tarafsız bir mahkemeye gitme arzusu önemlidir.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88FC6C1-DA48-1017-B2B0-7404B8F918C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4C364CD-E98F-CE96-7BE1-312AC6EB7A1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Soru 1: Milletlerarası yetki sözleşmesi aşağıdakilerden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7262A43-173B-250F-CDD3-911E88886506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5ED1322-74D6-B547-B6DE-750361A91E86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CE69ED6-2714-24BE-8A22-702F27580B3E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4D39622-33F1-6779-A7BD-7F6A6A118AB5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185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nn-NO" sz="3500"/>
              <a:t>Türk Mahkemelerinin Seçilmesi – Normatif Çerçeve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MÖHUK m.40: Türk mahkemelerinin milletlerarası yetkisi, iç hukukun yer itibariyle yetki kurallarına göre belirlenir.</a:t>
            </a:r>
          </a:p>
          <a:p>
            <a:pPr lvl="1"/>
            <a:r>
              <a:rPr lang="tr-TR" sz="1900"/>
              <a:t>Yabancılık unsurlu uyuşmazlıklarda Türk mahkemelerini yetkili kılan sözleşmeler → HMK hükümlerine tabi.</a:t>
            </a:r>
          </a:p>
          <a:p>
            <a:pPr lvl="1"/>
            <a:r>
              <a:rPr lang="tr-TR" sz="1900"/>
              <a:t>HMK m.17: Kimler yetki anlaşması yapabilir?</a:t>
            </a:r>
          </a:p>
          <a:p>
            <a:pPr lvl="1"/>
            <a:r>
              <a:rPr lang="tr-TR" sz="1900"/>
              <a:t>HMK m.18: Yetki sözleşmesinin geçerlilik şartları (konu, şekil, mahkemenin gösterilmesi vb.).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HMK m.17 – Kimler Yetki Anlaşması Yapabilir?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/>
              <a:t>Yalnızca tacirler ve kamu tüzel kişileri yetki sözleşmesi yapabilir.</a:t>
            </a:r>
          </a:p>
          <a:p>
            <a:pPr lvl="1"/>
            <a:r>
              <a:rPr lang="tr-TR" sz="1900"/>
              <a:t>Taraflar, aralarında doğmuş veya doğabilecek bir uyuşmazlık için bir veya birden fazla mahkemeyi yetkili kılabilir.</a:t>
            </a:r>
          </a:p>
          <a:p>
            <a:pPr lvl="1"/>
            <a:r>
              <a:rPr lang="tr-TR" sz="1900"/>
              <a:t>Aksi kararlaştırılmadıkça, dava sadece sözleşmeyle belirlenen bu mahkemelerde açılır.</a:t>
            </a:r>
          </a:p>
          <a:p>
            <a:pPr lvl="1"/>
            <a:r>
              <a:rPr lang="tr-TR" sz="1900"/>
              <a:t>Kural olarak, seçilen mahkeme münhasıran yetkili hale gelir (exclusive jurisdiction).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9.0.7022"/>
  <p:tag name="SLIDO_PRESENTATION_ID" val="b8e21236-4d2a-4b6e-92cd-b947d6212212"/>
  <p:tag name="SLIDO_EVENT_UUID" val="be6bb70f-4664-44c4-b608-be4d3f39f0f4"/>
  <p:tag name="SLIDO_EVENT_SECTION_UUID" val="e06b8076-028e-46b4-9d8d-914e25e21e3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Y0ODl9"/>
  <p:tag name="SLIDO_TYPE" val="SlidoPoll"/>
  <p:tag name="SLIDO_POLL_UUID" val="75361d9f-8bf5-48e7-bade-6cbe0594a116"/>
  <p:tag name="SLIDO_TIMELINE" val="W3sicG9sbFF1ZXN0aW9uVXVpZCI6IjE5OTBkYTZlLTk4NzQtNDBhOC1iOWQ4LWM4MzdlMmRiMWQxYiIsInNob3dSZXN1bHRzIjpmYWxzZSwic2hvd0NvcnJlY3RBbnN3ZXJzIjpmYWxzZSwidm90aW5nTG9ja2VkIjpmYWxzZX0seyJwb2xsUXVlc3Rpb25VdWlkIjoiMTk5MGRhNmUtOTg3NC00MGE4LWI5ZDgtYzgzN2UyZGIxZDFiIiwic2hvd1Jlc3VsdHMiOnRydWUsInNob3dDb3JyZWN0QW5zd2VycyI6dHJ1ZSwidm90aW5nTG9ja2VkIjpmYWxzZX1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cwMzl9"/>
  <p:tag name="SLIDO_TYPE" val="SlidoPoll"/>
  <p:tag name="SLIDO_POLL_UUID" val="b7f56348-f6b6-4d27-bd4a-79dd5801da78"/>
  <p:tag name="SLIDO_TIMELINE" val="W3sicG9sbFF1ZXN0aW9uVXVpZCI6ImVkZDE4YmEwLThjYjItNDIyMC04YmRjLTUzYWFmYmRkYjY1NCIsInNob3dSZXN1bHRzIjpmYWxzZSwic2hvd0NvcnJlY3RBbnN3ZXJzIjpmYWxzZSwidm90aW5nTG9ja2VkIjpmYWxzZX0seyJwb2xsUXVlc3Rpb25VdWlkIjoiZWRkMThiYTAtOGNiMi00MjIwLThiZGMtNTNhYWZiZGRiNjU0Iiwic2hvd1Jlc3VsdHMiOnRydWUsInNob3dDb3JyZWN0QW5zd2VycyI6dHJ1ZSwidm90aW5nTG9ja2VkIjpmYWxzZX1d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c2Nzl9"/>
  <p:tag name="SLIDO_TYPE" val="SlidoPoll"/>
  <p:tag name="SLIDO_POLL_UUID" val="ac06a703-7b10-4d93-a38c-c42d10745615"/>
  <p:tag name="SLIDO_POLL_QUESTION_UUID" val="6cb55e69-53cc-41f8-a52d-4dd5c748c42a"/>
  <p:tag name="SLIDO_TIMELINE" val="W3sic2NyZWVuIjoiUXVpekpvaW5pbmciLCJzaG93UmVzdWx0cyI6ZmFsc2UsInNob3dDb3JyZWN0QW5zd2VycyI6ZmFsc2UsInZvdGluZ0xvY2tlZCI6ZmFsc2V9LHsicG9sbFF1ZXN0aW9uVXVpZCI6IjZjYjU1ZTY5LTUzY2MtNDFmOC1hNTJkLTRkZDVjNzQ4YzQyYSIsInNob3dSZXN1bHRzIjpmYWxzZSwic2hvd0NvcnJlY3RBbnN3ZXJzIjpmYWxzZSwidm90aW5nTG9ja2VkIjpmYWxzZX0seyJwb2xsUXVlc3Rpb25VdWlkIjoiNmNiNTVlNjktNTNjYy00MWY4LWE1MmQtNGRkNWM3NDhjNDJhIiwic2hvd1Jlc3VsdHMiOnRydWUsInNob3dDb3JyZWN0QW5zd2VycyI6ZmFsc2UsInZvdGluZ0xvY2tlZCI6dHJ1ZX0seyJwb2xsUXVlc3Rpb25VdWlkIjoiNmNiNTVlNjktNTNjYy00MWY4LWE1MmQtNGRkNWM3NDhjNDJhIiwic2hvd1Jlc3VsdHMiOnRydWUsInNob3dDb3JyZWN0QW5zd2VycyI6dHJ1ZSwidm90aW5nTG9ja2VkIjp0cnVlfV0=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UwOTR9"/>
  <p:tag name="SLIDO_TYPE" val="SlidoPoll"/>
  <p:tag name="SLIDO_POLL_UUID" val="12bc9893-ac15-400e-9fd7-d1f2ade66e7f"/>
  <p:tag name="SLIDO_TIMELINE" val="W3sicG9sbFF1ZXN0aW9uVXVpZCI6IjU4MmI5OGY2LWVkZDYtNDBkMi1hYWUwLTRlMTdmNWIxMzBiMyIsInNob3dSZXN1bHRzIjpmYWxzZSwic2hvd0NvcnJlY3RBbnN3ZXJzIjpmYWxzZSwidm90aW5nTG9ja2VkIjpmYWxzZX0seyJwb2xsUXVlc3Rpb25VdWlkIjoiNTgyYjk4ZjYtZWRkNi00MGQyLWFhZTAtNGUxN2Y1YjEzMGIzIiwic2hvd1Jlc3VsdHMiOnRydWUsInNob3dDb3JyZWN0QW5zd2VycyI6dHJ1ZSwidm90aW5nTG9ja2VkIjpmYWxzZX1d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c2ODJ9"/>
  <p:tag name="SLIDO_TYPE" val="SlidoPoll"/>
  <p:tag name="SLIDO_POLL_UUID" val="ac06a703-7b10-4d93-a38c-c42d10745615"/>
  <p:tag name="SLIDO_POLL_QUESTION_UUID" val="6b212c10-1bc4-4613-8785-97e6f33463d2"/>
  <p:tag name="SLIDO_TIMELINE" val="W3sicG9sbFF1ZXN0aW9uVXVpZCI6IjZiMjEyYzEwLTFiYzQtNDYxMy04Nzg1LTk3ZTZmMzM0NjNkMiIsInNob3dSZXN1bHRzIjpmYWxzZSwic2hvd0NvcnJlY3RBbnN3ZXJzIjpmYWxzZSwidm90aW5nTG9ja2VkIjpmYWxzZX0seyJwb2xsUXVlc3Rpb25VdWlkIjoiNmIyMTJjMTAtMWJjNC00NjEzLTg3ODUtOTdlNmYzMzQ2M2QyIiwic2hvd1Jlc3VsdHMiOnRydWUsInNob3dDb3JyZWN0QW5zd2VycyI6ZmFsc2UsInZvdGluZ0xvY2tlZCI6dHJ1ZX0seyJwb2xsUXVlc3Rpb25VdWlkIjoiNmIyMTJjMTAtMWJjNC00NjEzLTg3ODUtOTdlNmYzMzQ2M2QyIiwic2hvd1Jlc3VsdHMiOnRydWUsInNob3dDb3JyZWN0QW5zd2VycyI6dHJ1ZSwidm90aW5nTG9ja2VkIjp0cnVlfV0=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c2ODd9"/>
  <p:tag name="SLIDO_TYPE" val="SlidoPoll"/>
  <p:tag name="SLIDO_POLL_UUID" val="ac06a703-7b10-4d93-a38c-c42d10745615"/>
  <p:tag name="SLIDO_POLL_QUESTION_UUID" val="5f066d3d-8c13-4564-8bd7-68deceb2f559"/>
  <p:tag name="SLIDO_TIMELINE" val="W3sicG9sbFF1ZXN0aW9uVXVpZCI6IjVmMDY2ZDNkLThjMTMtNDU2NC04YmQ3LTY4ZGVjZWIyZjU1OSIsInNob3dSZXN1bHRzIjpmYWxzZSwic2hvd0NvcnJlY3RBbnN3ZXJzIjpmYWxzZSwidm90aW5nTG9ja2VkIjpmYWxzZX0seyJwb2xsUXVlc3Rpb25VdWlkIjoiNWYwNjZkM2QtOGMxMy00NTY0LThiZDctNjhkZWNlYjJmNTU5Iiwic2hvd1Jlc3VsdHMiOnRydWUsInNob3dDb3JyZWN0QW5zd2VycyI6ZmFsc2UsInZvdGluZ0xvY2tlZCI6dHJ1ZX0seyJwb2xsUXVlc3Rpb25VdWlkIjoiNWYwNjZkM2QtOGMxMy00NTY0LThiZDctNjhkZWNlYjJmNTU5Iiwic2hvd1Jlc3VsdHMiOnRydWUsInNob3dDb3JyZWN0QW5zd2VycyI6dHJ1ZSwidm90aW5nTG9ja2VkIjp0cnVlfV0=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c2OTB9"/>
  <p:tag name="SLIDO_TYPE" val="SlidoPoll"/>
  <p:tag name="SLIDO_POLL_UUID" val="ac06a703-7b10-4d93-a38c-c42d10745615"/>
  <p:tag name="SLIDO_POLL_QUESTION_UUID" val="3d87e4c0-d1e0-4983-8fdf-1474003c44fd"/>
  <p:tag name="SLIDO_TIMELINE" val="W3sicG9sbFF1ZXN0aW9uVXVpZCI6IjNkODdlNGMwLWQxZTAtNDk4My04ZmRmLTE0NzQwMDNjNDRmZCIsInNob3dSZXN1bHRzIjpmYWxzZSwic2hvd0NvcnJlY3RBbnN3ZXJzIjpmYWxzZSwidm90aW5nTG9ja2VkIjpmYWxzZX0seyJwb2xsUXVlc3Rpb25VdWlkIjoiM2Q4N2U0YzAtZDFlMC00OTgzLThmZGYtMTQ3NDAwM2M0NGZkIiwic2hvd1Jlc3VsdHMiOnRydWUsInNob3dDb3JyZWN0QW5zd2VycyI6ZmFsc2UsInZvdGluZ0xvY2tlZCI6dHJ1ZX0seyJwb2xsUXVlc3Rpb25VdWlkIjoiM2Q4N2U0YzAtZDFlMC00OTgzLThmZGYtMTQ3NDAwM2M0NGZkIiwic2hvd1Jlc3VsdHMiOnRydWUsInNob3dDb3JyZWN0QW5zd2VycyI6dHJ1ZSwidm90aW5nTG9ja2VkIjp0cnVlfV0=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c2OTN9"/>
  <p:tag name="SLIDO_TYPE" val="SlidoPoll"/>
  <p:tag name="SLIDO_POLL_UUID" val="ac06a703-7b10-4d93-a38c-c42d10745615"/>
  <p:tag name="SLIDO_POLL_QUESTION_UUID" val="a6392d34-b125-4acb-a9e7-2f39fb816019"/>
  <p:tag name="SLIDO_TIMELINE" val="W3sicG9sbFF1ZXN0aW9uVXVpZCI6ImE2MzkyZDM0LWIxMjUtNGFjYi1hOWU3LTJmMzlmYjgxNjAxOSIsInNob3dSZXN1bHRzIjpmYWxzZSwic2hvd0NvcnJlY3RBbnN3ZXJzIjpmYWxzZSwidm90aW5nTG9ja2VkIjpmYWxzZX0seyJwb2xsUXVlc3Rpb25VdWlkIjoiYTYzOTJkMzQtYjEyNS00YWNiLWE5ZTctMmYzOWZiODE2MDE5Iiwic2hvd1Jlc3VsdHMiOnRydWUsInNob3dDb3JyZWN0QW5zd2VycyI6ZmFsc2UsInZvdGluZ0xvY2tlZCI6dHJ1ZX0seyJwb2xsUXVlc3Rpb25VdWlkIjoiYTYzOTJkMzQtYjEyNS00YWNiLWE5ZTctMmYzOWZiODE2MDE5Iiwic2hvd1Jlc3VsdHMiOnRydWUsInNob3dDb3JyZWN0QW5zd2VycyI6dHJ1ZSwidm90aW5nTG9ja2VkIjp0cnVlfSx7InNjcmVlbiI6IlF1aXpMZWFkZXJib2FyZCIsInBvbGxRdWVzdGlvblV1aWQiOiJhNjM5MmQzNC1iMTI1LTRhY2ItYTllNy0yZjM5ZmI4MTYwMTkiLCJzaG93UmVzdWx0cyI6dHJ1ZSwic2hvd0NvcnJlY3RBbnN3ZXJzIjp0cnVlLCJ2b3RpbmdMb2NrZWQiOnRydWV9XQ=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c3OTB9"/>
  <p:tag name="SLIDO_TYPE" val="SlidoPoll"/>
  <p:tag name="SLIDO_POLL_UUID" val="adde1324-8270-4365-8ba9-1fa1c0a286fd"/>
  <p:tag name="SLIDO_TIMELINE" val="W3sicG9sbFF1ZXN0aW9uVXVpZCI6IjEzMWZhOTdjLTkxYmMtNDc5Yi1iMTE0LTY3NWQ1OWU1MmI1OCIsInNob3dSZXN1bHRzIjp0cnVlLCJzaG93Q29ycmVjdEFuc3dlcnMiOmZhbHNlLCJ2b3RpbmdMb2NrZWQiOmZhbHNlfV0=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U0Njl9"/>
  <p:tag name="SLIDO_TYPE" val="SlidoPoll"/>
  <p:tag name="SLIDO_POLL_UUID" val="a87650c7-d4c8-4e1b-8066-33767de84beb"/>
  <p:tag name="SLIDO_TIMELINE" val="W3sicG9sbFF1ZXN0aW9uVXVpZCI6ImE3YTMwZTc5LWJjNjEtNDcyYi1iZGZjLTY3NTRmZTIwNjU3MiIsInNob3dSZXN1bHRzIjpmYWxzZSwic2hvd0NvcnJlY3RBbnN3ZXJzIjpmYWxzZSwidm90aW5nTG9ja2VkIjpmYWxzZX0seyJwb2xsUXVlc3Rpb25VdWlkIjoiYTdhMzBlNzktYmM2MS00NzJiLWJkZmMtNjc1NGZlMjA2NTcyIiwic2hvd1Jlc3VsdHMiOnRydWUsInNob3dDb3JyZWN0QW5zd2VycyI6dHJ1ZSwidm90aW5nTG9ja2VkIjpmYWxzZX1d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U3NTl9"/>
  <p:tag name="SLIDO_TYPE" val="SlidoPoll"/>
  <p:tag name="SLIDO_POLL_UUID" val="6a991d2f-e0c6-49e1-a4fb-b2d09bbabcde"/>
  <p:tag name="SLIDO_TIMELINE" val="W3sicG9sbFF1ZXN0aW9uVXVpZCI6ImZkNzhiZmVjLWZiYzctNGEwNi04NzY3LTFkOTIwYTNkNWY5MCIsInNob3dSZXN1bHRzIjpmYWxzZSwic2hvd0NvcnJlY3RBbnN3ZXJzIjpmYWxzZSwidm90aW5nTG9ja2VkIjpmYWxzZX0seyJwb2xsUXVlc3Rpb25VdWlkIjoiZmQ3OGJmZWMtZmJjNy00YTA2LTg3NjctMWQ5MjBhM2Q1ZjkwIiwic2hvd1Jlc3VsdHMiOnRydWUsInNob3dDb3JyZWN0QW5zd2VycyI6dHJ1ZSwidm90aW5nTG9ja2VkIjpmYWxzZX1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2764</Words>
  <Application>Microsoft Office PowerPoint</Application>
  <PresentationFormat>Ekran Gösterisi (4:3)</PresentationFormat>
  <Paragraphs>210</Paragraphs>
  <Slides>40</Slides>
  <Notes>35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40</vt:i4>
      </vt:variant>
    </vt:vector>
  </HeadingPairs>
  <TitlesOfParts>
    <vt:vector size="43" baseType="lpstr">
      <vt:lpstr>Arial</vt:lpstr>
      <vt:lpstr>Calibri</vt:lpstr>
      <vt:lpstr>Office Theme</vt:lpstr>
      <vt:lpstr>Yabancılık Unsuru Taşıyan Uyuşmazlıklarda Tarafların Mahkeme Seçimi</vt:lpstr>
      <vt:lpstr>Öğrenme Hedefleri</vt:lpstr>
      <vt:lpstr>Dersin Akışı</vt:lpstr>
      <vt:lpstr>Sözleşme Özgürlüğü ve Hukuk/Yetki Seçimi</vt:lpstr>
      <vt:lpstr>Milletlerarası Yetki Sözleşmesi Nedir?</vt:lpstr>
      <vt:lpstr>Neden Mahkeme Seçimi Yapılır?</vt:lpstr>
      <vt:lpstr>PowerPoint Sunusu</vt:lpstr>
      <vt:lpstr>Türk Mahkemelerinin Seçilmesi – Normatif Çerçeve</vt:lpstr>
      <vt:lpstr>HMK m.17 – Kimler Yetki Anlaşması Yapabilir?</vt:lpstr>
      <vt:lpstr>HMK m.18 – Konu Bakımından Sınırlamalar</vt:lpstr>
      <vt:lpstr>Şekil – Yazılılık ve Lex Fori</vt:lpstr>
      <vt:lpstr>Türk Mahkemesini Seçen Yetki Anlaşmasının Esas Şartları</vt:lpstr>
      <vt:lpstr>Tacir Sıfatı ve Zayıf Tarafın Korunması</vt:lpstr>
      <vt:lpstr>Olay 1 – Tacir Olmayan Tüketici</vt:lpstr>
      <vt:lpstr>PowerPoint Sunusu</vt:lpstr>
      <vt:lpstr>Belirli Uyuşmazlık ve Mahkeme Şartı</vt:lpstr>
      <vt:lpstr>Olay 2 – “Türk Mahkemeleri Yetkilidir” Kaydı</vt:lpstr>
      <vt:lpstr>PowerPoint Sunusu</vt:lpstr>
      <vt:lpstr>Kesin (Münhasır) Yetki Örnekleri</vt:lpstr>
      <vt:lpstr>Yetki Anlaşmasının Sonuçları (Türk Mahkemesi Seçilmişse)</vt:lpstr>
      <vt:lpstr>Olay 3 – Yetki İtirazının Unutulması</vt:lpstr>
      <vt:lpstr>Yabancı Mahkemelerin Seçilmesi – MÖHUK m.47 (Genel)</vt:lpstr>
      <vt:lpstr>MÖHUK m.47 – Geçerlilik Şartları</vt:lpstr>
      <vt:lpstr>PowerPoint Sunusu</vt:lpstr>
      <vt:lpstr>Zayıf Tarafı Koruyan Kurallar (MÖHUK m.44–47/2)</vt:lpstr>
      <vt:lpstr>Olay 4 – Sigortalı (Zayıf Taraf) Lehine Değerlendirme</vt:lpstr>
      <vt:lpstr>Yetki Anlaşmalarında Şekil, Delil ve İyi Niyet</vt:lpstr>
      <vt:lpstr>Yabancı Mahkeme Lehine Yetki Anlaşmasının Sonuçları</vt:lpstr>
      <vt:lpstr>PowerPoint Sunusu</vt:lpstr>
      <vt:lpstr>Olay  5 – Denkleştirme Talebini Engelleyen Yetki Kaydı</vt:lpstr>
      <vt:lpstr>Yetki Anlaşmasına Rağmen Türk Mahkemelerinin Bakabildiği Haller</vt:lpstr>
      <vt:lpstr>Cebrî İcra, İhtiyati Haciz/Tedbir ve Arabuluculuk</vt:lpstr>
      <vt:lpstr>Derdestlik, Tanıma ve Tenfiz İlişkisi</vt:lpstr>
      <vt:lpstr>Ders Özeti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</dc:creator>
  <cp:keywords/>
  <dc:description>generated using python-pptx</dc:description>
  <cp:lastModifiedBy>Fatih Serbest</cp:lastModifiedBy>
  <cp:revision>1</cp:revision>
  <dcterms:created xsi:type="dcterms:W3CDTF">2013-01-27T09:14:16Z</dcterms:created>
  <dcterms:modified xsi:type="dcterms:W3CDTF">2025-12-08T09:15:46Z</dcterms:modified>
  <cp:category/>
</cp:coreProperties>
</file>