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9316A-229F-488A-A01D-D480F701815D}" v="1666" dt="2024-03-04T12:50:04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65B8C-7FE3-4B53-BB52-E7E09914F7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56D9C5-DF9D-4009-B322-E93300CDD0F6}">
      <dgm:prSet/>
      <dgm:spPr/>
      <dgm:t>
        <a:bodyPr/>
        <a:lstStyle/>
        <a:p>
          <a:r>
            <a:rPr lang="tr-TR"/>
            <a:t>All assets (rights) and debts (liabilities) are transfered to the transferee</a:t>
          </a:r>
          <a:endParaRPr lang="en-US"/>
        </a:p>
      </dgm:t>
    </dgm:pt>
    <dgm:pt modelId="{4C3F3C95-C6FA-415D-9994-810A1CDA6126}" type="parTrans" cxnId="{7FF5FBE8-7FF2-4F37-A0BA-0FD572FB9483}">
      <dgm:prSet/>
      <dgm:spPr/>
      <dgm:t>
        <a:bodyPr/>
        <a:lstStyle/>
        <a:p>
          <a:endParaRPr lang="en-US"/>
        </a:p>
      </dgm:t>
    </dgm:pt>
    <dgm:pt modelId="{442B0287-CE93-4338-964E-7FA33AC001F8}" type="sibTrans" cxnId="{7FF5FBE8-7FF2-4F37-A0BA-0FD572FB9483}">
      <dgm:prSet/>
      <dgm:spPr/>
      <dgm:t>
        <a:bodyPr/>
        <a:lstStyle/>
        <a:p>
          <a:endParaRPr lang="en-US"/>
        </a:p>
      </dgm:t>
    </dgm:pt>
    <dgm:pt modelId="{9D5C5726-8E73-40F4-81C9-1EC460807B2D}">
      <dgm:prSet/>
      <dgm:spPr/>
      <dgm:t>
        <a:bodyPr/>
        <a:lstStyle/>
        <a:p>
          <a:r>
            <a:rPr lang="tr-TR"/>
            <a:t>Joint responsibility of both transferor and transferee (2 years)</a:t>
          </a:r>
          <a:endParaRPr lang="en-US"/>
        </a:p>
      </dgm:t>
    </dgm:pt>
    <dgm:pt modelId="{EAB00CD1-8959-471D-B8A5-E9B7F8EF76A6}" type="parTrans" cxnId="{E7946819-77CB-4BF6-9E2D-DB7A972F70F1}">
      <dgm:prSet/>
      <dgm:spPr/>
      <dgm:t>
        <a:bodyPr/>
        <a:lstStyle/>
        <a:p>
          <a:endParaRPr lang="en-US"/>
        </a:p>
      </dgm:t>
    </dgm:pt>
    <dgm:pt modelId="{575524A8-D3CA-4BDA-ABEA-325A757E4A84}" type="sibTrans" cxnId="{E7946819-77CB-4BF6-9E2D-DB7A972F70F1}">
      <dgm:prSet/>
      <dgm:spPr/>
      <dgm:t>
        <a:bodyPr/>
        <a:lstStyle/>
        <a:p>
          <a:endParaRPr lang="en-US"/>
        </a:p>
      </dgm:t>
    </dgm:pt>
    <dgm:pt modelId="{A7134B8D-DF9C-41E0-85B1-DB30A4AEA1E2}">
      <dgm:prSet/>
      <dgm:spPr/>
      <dgm:t>
        <a:bodyPr/>
        <a:lstStyle/>
        <a:p>
          <a:r>
            <a:rPr lang="tr-TR"/>
            <a:t>Expectionally transferor's being subject to bunkcrupcy (1year)</a:t>
          </a:r>
          <a:endParaRPr lang="en-US"/>
        </a:p>
      </dgm:t>
    </dgm:pt>
    <dgm:pt modelId="{0A36EBDF-8685-4949-AABE-A3E6BFD90F47}" type="parTrans" cxnId="{E351F66E-C141-47B2-B41E-EAF4101F3965}">
      <dgm:prSet/>
      <dgm:spPr/>
      <dgm:t>
        <a:bodyPr/>
        <a:lstStyle/>
        <a:p>
          <a:endParaRPr lang="en-US"/>
        </a:p>
      </dgm:t>
    </dgm:pt>
    <dgm:pt modelId="{41251526-78AE-47EF-BFEE-6647C77C405B}" type="sibTrans" cxnId="{E351F66E-C141-47B2-B41E-EAF4101F3965}">
      <dgm:prSet/>
      <dgm:spPr/>
      <dgm:t>
        <a:bodyPr/>
        <a:lstStyle/>
        <a:p>
          <a:endParaRPr lang="en-US"/>
        </a:p>
      </dgm:t>
    </dgm:pt>
    <dgm:pt modelId="{4AFB045A-0CD0-444A-B2F0-EB7ABE3E48AE}" type="pres">
      <dgm:prSet presAssocID="{BB765B8C-7FE3-4B53-BB52-E7E09914F7EF}" presName="root" presStyleCnt="0">
        <dgm:presLayoutVars>
          <dgm:dir/>
          <dgm:resizeHandles val="exact"/>
        </dgm:presLayoutVars>
      </dgm:prSet>
      <dgm:spPr/>
    </dgm:pt>
    <dgm:pt modelId="{D8186056-B94E-4769-9832-CED05C520306}" type="pres">
      <dgm:prSet presAssocID="{1C56D9C5-DF9D-4009-B322-E93300CDD0F6}" presName="compNode" presStyleCnt="0"/>
      <dgm:spPr/>
    </dgm:pt>
    <dgm:pt modelId="{399D081D-91B5-409A-BF8B-713C3974DDB7}" type="pres">
      <dgm:prSet presAssocID="{1C56D9C5-DF9D-4009-B322-E93300CDD0F6}" presName="bgRect" presStyleLbl="bgShp" presStyleIdx="0" presStyleCnt="3"/>
      <dgm:spPr/>
    </dgm:pt>
    <dgm:pt modelId="{9274FAD5-F58F-484F-8886-5644DE8B30E3}" type="pres">
      <dgm:prSet presAssocID="{1C56D9C5-DF9D-4009-B322-E93300CDD0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"/>
        </a:ext>
      </dgm:extLst>
    </dgm:pt>
    <dgm:pt modelId="{9BB1FEBB-B95A-4E6D-B3D5-585A43DA8037}" type="pres">
      <dgm:prSet presAssocID="{1C56D9C5-DF9D-4009-B322-E93300CDD0F6}" presName="spaceRect" presStyleCnt="0"/>
      <dgm:spPr/>
    </dgm:pt>
    <dgm:pt modelId="{699BBB95-039E-410A-903D-5629CD95E784}" type="pres">
      <dgm:prSet presAssocID="{1C56D9C5-DF9D-4009-B322-E93300CDD0F6}" presName="parTx" presStyleLbl="revTx" presStyleIdx="0" presStyleCnt="3">
        <dgm:presLayoutVars>
          <dgm:chMax val="0"/>
          <dgm:chPref val="0"/>
        </dgm:presLayoutVars>
      </dgm:prSet>
      <dgm:spPr/>
    </dgm:pt>
    <dgm:pt modelId="{54F89599-46A2-4B0C-9A03-0D36F8A314D7}" type="pres">
      <dgm:prSet presAssocID="{442B0287-CE93-4338-964E-7FA33AC001F8}" presName="sibTrans" presStyleCnt="0"/>
      <dgm:spPr/>
    </dgm:pt>
    <dgm:pt modelId="{D97944CF-0AD4-4393-B03D-02E1A53CDF7B}" type="pres">
      <dgm:prSet presAssocID="{9D5C5726-8E73-40F4-81C9-1EC460807B2D}" presName="compNode" presStyleCnt="0"/>
      <dgm:spPr/>
    </dgm:pt>
    <dgm:pt modelId="{B5032317-6472-42D9-A4C8-D759E539433B}" type="pres">
      <dgm:prSet presAssocID="{9D5C5726-8E73-40F4-81C9-1EC460807B2D}" presName="bgRect" presStyleLbl="bgShp" presStyleIdx="1" presStyleCnt="3"/>
      <dgm:spPr/>
    </dgm:pt>
    <dgm:pt modelId="{07EBE25E-4BD0-48EA-AD4B-E20DB689F8F5}" type="pres">
      <dgm:prSet presAssocID="{9D5C5726-8E73-40F4-81C9-1EC460807B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Şerefe"/>
        </a:ext>
      </dgm:extLst>
    </dgm:pt>
    <dgm:pt modelId="{E7C2E523-6FD8-4989-937A-89D7BA12C5B1}" type="pres">
      <dgm:prSet presAssocID="{9D5C5726-8E73-40F4-81C9-1EC460807B2D}" presName="spaceRect" presStyleCnt="0"/>
      <dgm:spPr/>
    </dgm:pt>
    <dgm:pt modelId="{08D57FE3-6622-4931-B54D-B7125AA4DAB5}" type="pres">
      <dgm:prSet presAssocID="{9D5C5726-8E73-40F4-81C9-1EC460807B2D}" presName="parTx" presStyleLbl="revTx" presStyleIdx="1" presStyleCnt="3">
        <dgm:presLayoutVars>
          <dgm:chMax val="0"/>
          <dgm:chPref val="0"/>
        </dgm:presLayoutVars>
      </dgm:prSet>
      <dgm:spPr/>
    </dgm:pt>
    <dgm:pt modelId="{1E47F760-22B6-4883-AD79-A5C03A8D9128}" type="pres">
      <dgm:prSet presAssocID="{575524A8-D3CA-4BDA-ABEA-325A757E4A84}" presName="sibTrans" presStyleCnt="0"/>
      <dgm:spPr/>
    </dgm:pt>
    <dgm:pt modelId="{D56A526E-25D0-4400-AE73-9EF1506EDCE9}" type="pres">
      <dgm:prSet presAssocID="{A7134B8D-DF9C-41E0-85B1-DB30A4AEA1E2}" presName="compNode" presStyleCnt="0"/>
      <dgm:spPr/>
    </dgm:pt>
    <dgm:pt modelId="{7C09B541-6391-4E98-BA17-69E526048FFC}" type="pres">
      <dgm:prSet presAssocID="{A7134B8D-DF9C-41E0-85B1-DB30A4AEA1E2}" presName="bgRect" presStyleLbl="bgShp" presStyleIdx="2" presStyleCnt="3"/>
      <dgm:spPr/>
    </dgm:pt>
    <dgm:pt modelId="{3DC53E6D-A196-40C0-BEB2-8807B277B552}" type="pres">
      <dgm:prSet presAssocID="{A7134B8D-DF9C-41E0-85B1-DB30A4AEA1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13FAB80D-D618-47B0-B719-07FD52710C7E}" type="pres">
      <dgm:prSet presAssocID="{A7134B8D-DF9C-41E0-85B1-DB30A4AEA1E2}" presName="spaceRect" presStyleCnt="0"/>
      <dgm:spPr/>
    </dgm:pt>
    <dgm:pt modelId="{3C09EC6C-66D5-4403-BFF8-DD404C6C5D64}" type="pres">
      <dgm:prSet presAssocID="{A7134B8D-DF9C-41E0-85B1-DB30A4AEA1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946819-77CB-4BF6-9E2D-DB7A972F70F1}" srcId="{BB765B8C-7FE3-4B53-BB52-E7E09914F7EF}" destId="{9D5C5726-8E73-40F4-81C9-1EC460807B2D}" srcOrd="1" destOrd="0" parTransId="{EAB00CD1-8959-471D-B8A5-E9B7F8EF76A6}" sibTransId="{575524A8-D3CA-4BDA-ABEA-325A757E4A84}"/>
    <dgm:cxn modelId="{E2F8EF21-E6C2-41FB-9FCE-38486C9C05D9}" type="presOf" srcId="{1C56D9C5-DF9D-4009-B322-E93300CDD0F6}" destId="{699BBB95-039E-410A-903D-5629CD95E784}" srcOrd="0" destOrd="0" presId="urn:microsoft.com/office/officeart/2018/2/layout/IconVerticalSolidList"/>
    <dgm:cxn modelId="{F6086524-94E5-430D-94D0-8A8AA541553A}" type="presOf" srcId="{9D5C5726-8E73-40F4-81C9-1EC460807B2D}" destId="{08D57FE3-6622-4931-B54D-B7125AA4DAB5}" srcOrd="0" destOrd="0" presId="urn:microsoft.com/office/officeart/2018/2/layout/IconVerticalSolidList"/>
    <dgm:cxn modelId="{31C9055D-87C8-4FC2-B96F-EDC7106B8EA3}" type="presOf" srcId="{A7134B8D-DF9C-41E0-85B1-DB30A4AEA1E2}" destId="{3C09EC6C-66D5-4403-BFF8-DD404C6C5D64}" srcOrd="0" destOrd="0" presId="urn:microsoft.com/office/officeart/2018/2/layout/IconVerticalSolidList"/>
    <dgm:cxn modelId="{E351F66E-C141-47B2-B41E-EAF4101F3965}" srcId="{BB765B8C-7FE3-4B53-BB52-E7E09914F7EF}" destId="{A7134B8D-DF9C-41E0-85B1-DB30A4AEA1E2}" srcOrd="2" destOrd="0" parTransId="{0A36EBDF-8685-4949-AABE-A3E6BFD90F47}" sibTransId="{41251526-78AE-47EF-BFEE-6647C77C405B}"/>
    <dgm:cxn modelId="{5EBAC098-A3CE-4101-A5D3-B6670E0ACFFD}" type="presOf" srcId="{BB765B8C-7FE3-4B53-BB52-E7E09914F7EF}" destId="{4AFB045A-0CD0-444A-B2F0-EB7ABE3E48AE}" srcOrd="0" destOrd="0" presId="urn:microsoft.com/office/officeart/2018/2/layout/IconVerticalSolidList"/>
    <dgm:cxn modelId="{7FF5FBE8-7FF2-4F37-A0BA-0FD572FB9483}" srcId="{BB765B8C-7FE3-4B53-BB52-E7E09914F7EF}" destId="{1C56D9C5-DF9D-4009-B322-E93300CDD0F6}" srcOrd="0" destOrd="0" parTransId="{4C3F3C95-C6FA-415D-9994-810A1CDA6126}" sibTransId="{442B0287-CE93-4338-964E-7FA33AC001F8}"/>
    <dgm:cxn modelId="{ED442262-15BB-4A83-9A86-0D4447A8A695}" type="presParOf" srcId="{4AFB045A-0CD0-444A-B2F0-EB7ABE3E48AE}" destId="{D8186056-B94E-4769-9832-CED05C520306}" srcOrd="0" destOrd="0" presId="urn:microsoft.com/office/officeart/2018/2/layout/IconVerticalSolidList"/>
    <dgm:cxn modelId="{961D4110-9CDD-48D4-A784-E146190686AA}" type="presParOf" srcId="{D8186056-B94E-4769-9832-CED05C520306}" destId="{399D081D-91B5-409A-BF8B-713C3974DDB7}" srcOrd="0" destOrd="0" presId="urn:microsoft.com/office/officeart/2018/2/layout/IconVerticalSolidList"/>
    <dgm:cxn modelId="{D2ADAD65-6BE4-4ACE-A809-0C9ADF736324}" type="presParOf" srcId="{D8186056-B94E-4769-9832-CED05C520306}" destId="{9274FAD5-F58F-484F-8886-5644DE8B30E3}" srcOrd="1" destOrd="0" presId="urn:microsoft.com/office/officeart/2018/2/layout/IconVerticalSolidList"/>
    <dgm:cxn modelId="{46122013-58C7-48E5-A63E-7A5027E65290}" type="presParOf" srcId="{D8186056-B94E-4769-9832-CED05C520306}" destId="{9BB1FEBB-B95A-4E6D-B3D5-585A43DA8037}" srcOrd="2" destOrd="0" presId="urn:microsoft.com/office/officeart/2018/2/layout/IconVerticalSolidList"/>
    <dgm:cxn modelId="{1F4E7996-BB9D-4791-BCB9-341471CFA6BE}" type="presParOf" srcId="{D8186056-B94E-4769-9832-CED05C520306}" destId="{699BBB95-039E-410A-903D-5629CD95E784}" srcOrd="3" destOrd="0" presId="urn:microsoft.com/office/officeart/2018/2/layout/IconVerticalSolidList"/>
    <dgm:cxn modelId="{A5F142CF-525D-47D0-AEAC-4772C58A5858}" type="presParOf" srcId="{4AFB045A-0CD0-444A-B2F0-EB7ABE3E48AE}" destId="{54F89599-46A2-4B0C-9A03-0D36F8A314D7}" srcOrd="1" destOrd="0" presId="urn:microsoft.com/office/officeart/2018/2/layout/IconVerticalSolidList"/>
    <dgm:cxn modelId="{7F309075-1398-44FC-9B01-FF3B1DB06896}" type="presParOf" srcId="{4AFB045A-0CD0-444A-B2F0-EB7ABE3E48AE}" destId="{D97944CF-0AD4-4393-B03D-02E1A53CDF7B}" srcOrd="2" destOrd="0" presId="urn:microsoft.com/office/officeart/2018/2/layout/IconVerticalSolidList"/>
    <dgm:cxn modelId="{33FB5D63-23DF-419E-BEE9-2A1F1255F154}" type="presParOf" srcId="{D97944CF-0AD4-4393-B03D-02E1A53CDF7B}" destId="{B5032317-6472-42D9-A4C8-D759E539433B}" srcOrd="0" destOrd="0" presId="urn:microsoft.com/office/officeart/2018/2/layout/IconVerticalSolidList"/>
    <dgm:cxn modelId="{C3688DA2-65B8-4E8C-A133-D426EB28B444}" type="presParOf" srcId="{D97944CF-0AD4-4393-B03D-02E1A53CDF7B}" destId="{07EBE25E-4BD0-48EA-AD4B-E20DB689F8F5}" srcOrd="1" destOrd="0" presId="urn:microsoft.com/office/officeart/2018/2/layout/IconVerticalSolidList"/>
    <dgm:cxn modelId="{70F1AD33-0799-486B-AE5B-48E7D64A68A6}" type="presParOf" srcId="{D97944CF-0AD4-4393-B03D-02E1A53CDF7B}" destId="{E7C2E523-6FD8-4989-937A-89D7BA12C5B1}" srcOrd="2" destOrd="0" presId="urn:microsoft.com/office/officeart/2018/2/layout/IconVerticalSolidList"/>
    <dgm:cxn modelId="{7D8A0389-A8DF-4E63-82A7-2542D6BD4266}" type="presParOf" srcId="{D97944CF-0AD4-4393-B03D-02E1A53CDF7B}" destId="{08D57FE3-6622-4931-B54D-B7125AA4DAB5}" srcOrd="3" destOrd="0" presId="urn:microsoft.com/office/officeart/2018/2/layout/IconVerticalSolidList"/>
    <dgm:cxn modelId="{338B1112-675C-471B-BCBE-F0DB8D4B2894}" type="presParOf" srcId="{4AFB045A-0CD0-444A-B2F0-EB7ABE3E48AE}" destId="{1E47F760-22B6-4883-AD79-A5C03A8D9128}" srcOrd="3" destOrd="0" presId="urn:microsoft.com/office/officeart/2018/2/layout/IconVerticalSolidList"/>
    <dgm:cxn modelId="{6E62A99B-C172-406C-82D5-13A57D20447A}" type="presParOf" srcId="{4AFB045A-0CD0-444A-B2F0-EB7ABE3E48AE}" destId="{D56A526E-25D0-4400-AE73-9EF1506EDCE9}" srcOrd="4" destOrd="0" presId="urn:microsoft.com/office/officeart/2018/2/layout/IconVerticalSolidList"/>
    <dgm:cxn modelId="{78AA2629-53FF-4AC8-BD29-F79573CBA8C3}" type="presParOf" srcId="{D56A526E-25D0-4400-AE73-9EF1506EDCE9}" destId="{7C09B541-6391-4E98-BA17-69E526048FFC}" srcOrd="0" destOrd="0" presId="urn:microsoft.com/office/officeart/2018/2/layout/IconVerticalSolidList"/>
    <dgm:cxn modelId="{FC49EAA9-DE08-4440-B6F7-845FC9ED8762}" type="presParOf" srcId="{D56A526E-25D0-4400-AE73-9EF1506EDCE9}" destId="{3DC53E6D-A196-40C0-BEB2-8807B277B552}" srcOrd="1" destOrd="0" presId="urn:microsoft.com/office/officeart/2018/2/layout/IconVerticalSolidList"/>
    <dgm:cxn modelId="{F83C460A-772E-4241-868D-A085C22F7A20}" type="presParOf" srcId="{D56A526E-25D0-4400-AE73-9EF1506EDCE9}" destId="{13FAB80D-D618-47B0-B719-07FD52710C7E}" srcOrd="2" destOrd="0" presId="urn:microsoft.com/office/officeart/2018/2/layout/IconVerticalSolidList"/>
    <dgm:cxn modelId="{E57E2440-2034-4C55-8006-99E180C0A0AA}" type="presParOf" srcId="{D56A526E-25D0-4400-AE73-9EF1506EDCE9}" destId="{3C09EC6C-66D5-4403-BFF8-DD404C6C5D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329BA-F575-41A2-867B-0A497970C2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8799961-6F55-4516-8F7A-CBEF99B18210}">
      <dgm:prSet/>
      <dgm:spPr/>
      <dgm:t>
        <a:bodyPr/>
        <a:lstStyle/>
        <a:p>
          <a:r>
            <a:rPr lang="tr-TR"/>
            <a:t>Evidence function of commercial books</a:t>
          </a:r>
          <a:endParaRPr lang="en-US"/>
        </a:p>
      </dgm:t>
    </dgm:pt>
    <dgm:pt modelId="{C71F165B-B3DA-4D9F-915F-F9CE3528AF1D}" type="parTrans" cxnId="{A6BF4874-DD93-4444-ABF8-2E01022575F7}">
      <dgm:prSet/>
      <dgm:spPr/>
      <dgm:t>
        <a:bodyPr/>
        <a:lstStyle/>
        <a:p>
          <a:endParaRPr lang="en-US"/>
        </a:p>
      </dgm:t>
    </dgm:pt>
    <dgm:pt modelId="{9EF8B9E6-1419-42D8-B056-6A58A548556C}" type="sibTrans" cxnId="{A6BF4874-DD93-4444-ABF8-2E01022575F7}">
      <dgm:prSet/>
      <dgm:spPr/>
      <dgm:t>
        <a:bodyPr/>
        <a:lstStyle/>
        <a:p>
          <a:endParaRPr lang="en-US"/>
        </a:p>
      </dgm:t>
    </dgm:pt>
    <dgm:pt modelId="{FA7FC6E8-C4DF-4E72-8F57-9A8E97960E65}">
      <dgm:prSet/>
      <dgm:spPr/>
      <dgm:t>
        <a:bodyPr/>
        <a:lstStyle/>
        <a:p>
          <a:r>
            <a:rPr lang="tr-TR"/>
            <a:t>Commercial affair presumptions</a:t>
          </a:r>
          <a:endParaRPr lang="en-US"/>
        </a:p>
      </dgm:t>
    </dgm:pt>
    <dgm:pt modelId="{2FC63207-BE90-4D6E-9AB2-6165F85D3F66}" type="parTrans" cxnId="{76898A47-C2FC-426B-8540-29AC3065385B}">
      <dgm:prSet/>
      <dgm:spPr/>
      <dgm:t>
        <a:bodyPr/>
        <a:lstStyle/>
        <a:p>
          <a:endParaRPr lang="en-US"/>
        </a:p>
      </dgm:t>
    </dgm:pt>
    <dgm:pt modelId="{3A4D1CEF-A481-47EE-A37A-4D1798744AEF}" type="sibTrans" cxnId="{76898A47-C2FC-426B-8540-29AC3065385B}">
      <dgm:prSet/>
      <dgm:spPr/>
      <dgm:t>
        <a:bodyPr/>
        <a:lstStyle/>
        <a:p>
          <a:endParaRPr lang="en-US"/>
        </a:p>
      </dgm:t>
    </dgm:pt>
    <dgm:pt modelId="{B677AFB8-4BA9-40FA-9ECA-09C3DCAD198F}">
      <dgm:prSet/>
      <dgm:spPr/>
      <dgm:t>
        <a:bodyPr/>
        <a:lstStyle/>
        <a:p>
          <a:r>
            <a:rPr lang="tr-TR"/>
            <a:t>Loss certificate</a:t>
          </a:r>
          <a:endParaRPr lang="en-US"/>
        </a:p>
      </dgm:t>
    </dgm:pt>
    <dgm:pt modelId="{6CD445C4-3742-4033-A03D-5464D72B14D5}" type="parTrans" cxnId="{BE28BA79-2BDC-4DE4-BF86-821689D8F844}">
      <dgm:prSet/>
      <dgm:spPr/>
      <dgm:t>
        <a:bodyPr/>
        <a:lstStyle/>
        <a:p>
          <a:endParaRPr lang="en-US"/>
        </a:p>
      </dgm:t>
    </dgm:pt>
    <dgm:pt modelId="{211CE8BB-DF0C-4A47-AD8C-5C40C7B5EE93}" type="sibTrans" cxnId="{BE28BA79-2BDC-4DE4-BF86-821689D8F844}">
      <dgm:prSet/>
      <dgm:spPr/>
      <dgm:t>
        <a:bodyPr/>
        <a:lstStyle/>
        <a:p>
          <a:endParaRPr lang="en-US"/>
        </a:p>
      </dgm:t>
    </dgm:pt>
    <dgm:pt modelId="{600A1DE2-1411-4AB1-B2BE-54B8A9175309}">
      <dgm:prSet/>
      <dgm:spPr/>
      <dgm:t>
        <a:bodyPr/>
        <a:lstStyle/>
        <a:p>
          <a:r>
            <a:rPr lang="tr-TR"/>
            <a:t>Simple trial procedure in cases related to commercial companies</a:t>
          </a:r>
          <a:endParaRPr lang="en-US"/>
        </a:p>
      </dgm:t>
    </dgm:pt>
    <dgm:pt modelId="{6BFF0DCF-74DD-4B4E-B3DD-9535FBEB26EB}" type="parTrans" cxnId="{A5338DA9-9FF2-4624-9046-BBA96A88157D}">
      <dgm:prSet/>
      <dgm:spPr/>
      <dgm:t>
        <a:bodyPr/>
        <a:lstStyle/>
        <a:p>
          <a:endParaRPr lang="en-US"/>
        </a:p>
      </dgm:t>
    </dgm:pt>
    <dgm:pt modelId="{A0F299AE-4CCC-475A-8D21-A7749138A012}" type="sibTrans" cxnId="{A5338DA9-9FF2-4624-9046-BBA96A88157D}">
      <dgm:prSet/>
      <dgm:spPr/>
      <dgm:t>
        <a:bodyPr/>
        <a:lstStyle/>
        <a:p>
          <a:endParaRPr lang="en-US"/>
        </a:p>
      </dgm:t>
    </dgm:pt>
    <dgm:pt modelId="{7D9081F1-B56B-4978-9FA9-71FD590D8708}">
      <dgm:prSet/>
      <dgm:spPr/>
      <dgm:t>
        <a:bodyPr/>
        <a:lstStyle/>
        <a:p>
          <a:r>
            <a:rPr lang="tr-TR"/>
            <a:t>Structure of commercial courts of first instance</a:t>
          </a:r>
          <a:endParaRPr lang="en-US"/>
        </a:p>
      </dgm:t>
    </dgm:pt>
    <dgm:pt modelId="{F2CA70FD-5364-47AF-B78C-EE92A700B1B5}" type="parTrans" cxnId="{9DE4F0B6-F9E2-4340-9E31-2E500166C5BC}">
      <dgm:prSet/>
      <dgm:spPr/>
      <dgm:t>
        <a:bodyPr/>
        <a:lstStyle/>
        <a:p>
          <a:endParaRPr lang="en-US"/>
        </a:p>
      </dgm:t>
    </dgm:pt>
    <dgm:pt modelId="{213B2357-2926-423A-A35D-30B603FF5C48}" type="sibTrans" cxnId="{9DE4F0B6-F9E2-4340-9E31-2E500166C5BC}">
      <dgm:prSet/>
      <dgm:spPr/>
      <dgm:t>
        <a:bodyPr/>
        <a:lstStyle/>
        <a:p>
          <a:endParaRPr lang="en-US"/>
        </a:p>
      </dgm:t>
    </dgm:pt>
    <dgm:pt modelId="{FBC10194-2CA7-47DE-A8D4-ABD1446916A9}">
      <dgm:prSet/>
      <dgm:spPr/>
      <dgm:t>
        <a:bodyPr/>
        <a:lstStyle/>
        <a:p>
          <a:r>
            <a:rPr lang="tr-TR"/>
            <a:t>Mandatory mediation process</a:t>
          </a:r>
          <a:endParaRPr lang="en-US"/>
        </a:p>
      </dgm:t>
    </dgm:pt>
    <dgm:pt modelId="{2B5E1D1C-103A-471B-8E49-CC8751E2E13A}" type="parTrans" cxnId="{0A3316E4-B7EE-49A8-8F20-6C532E6589DA}">
      <dgm:prSet/>
      <dgm:spPr/>
      <dgm:t>
        <a:bodyPr/>
        <a:lstStyle/>
        <a:p>
          <a:endParaRPr lang="en-US"/>
        </a:p>
      </dgm:t>
    </dgm:pt>
    <dgm:pt modelId="{FC65A43B-6FF0-4881-9321-D1161D2D98FE}" type="sibTrans" cxnId="{0A3316E4-B7EE-49A8-8F20-6C532E6589DA}">
      <dgm:prSet/>
      <dgm:spPr/>
      <dgm:t>
        <a:bodyPr/>
        <a:lstStyle/>
        <a:p>
          <a:endParaRPr lang="en-US"/>
        </a:p>
      </dgm:t>
    </dgm:pt>
    <dgm:pt modelId="{F5C0C4BB-377F-4D91-B93E-C740FFB4E378}" type="pres">
      <dgm:prSet presAssocID="{EF5329BA-F575-41A2-867B-0A497970C2BB}" presName="root" presStyleCnt="0">
        <dgm:presLayoutVars>
          <dgm:dir/>
          <dgm:resizeHandles val="exact"/>
        </dgm:presLayoutVars>
      </dgm:prSet>
      <dgm:spPr/>
    </dgm:pt>
    <dgm:pt modelId="{43323024-5D91-428A-9860-854533384CBD}" type="pres">
      <dgm:prSet presAssocID="{88799961-6F55-4516-8F7A-CBEF99B18210}" presName="compNode" presStyleCnt="0"/>
      <dgm:spPr/>
    </dgm:pt>
    <dgm:pt modelId="{2751671F-38DA-4133-AA25-EC529A0495FA}" type="pres">
      <dgm:prSet presAssocID="{88799961-6F55-4516-8F7A-CBEF99B18210}" presName="bgRect" presStyleLbl="bgShp" presStyleIdx="0" presStyleCnt="6"/>
      <dgm:spPr/>
    </dgm:pt>
    <dgm:pt modelId="{FD889FCA-1BA6-46F1-989B-D7479344D87D}" type="pres">
      <dgm:prSet presAssocID="{88799961-6F55-4516-8F7A-CBEF99B1821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B1B4721C-D907-46AA-973F-FB44A182AA66}" type="pres">
      <dgm:prSet presAssocID="{88799961-6F55-4516-8F7A-CBEF99B18210}" presName="spaceRect" presStyleCnt="0"/>
      <dgm:spPr/>
    </dgm:pt>
    <dgm:pt modelId="{6AAD6ABD-3FDF-4BB4-A831-1F4DEABD2A20}" type="pres">
      <dgm:prSet presAssocID="{88799961-6F55-4516-8F7A-CBEF99B18210}" presName="parTx" presStyleLbl="revTx" presStyleIdx="0" presStyleCnt="6">
        <dgm:presLayoutVars>
          <dgm:chMax val="0"/>
          <dgm:chPref val="0"/>
        </dgm:presLayoutVars>
      </dgm:prSet>
      <dgm:spPr/>
    </dgm:pt>
    <dgm:pt modelId="{F29F8D79-D232-4123-AA50-06C1A2BBEB35}" type="pres">
      <dgm:prSet presAssocID="{9EF8B9E6-1419-42D8-B056-6A58A548556C}" presName="sibTrans" presStyleCnt="0"/>
      <dgm:spPr/>
    </dgm:pt>
    <dgm:pt modelId="{257B603F-843E-45E1-9F72-C99C63EE41A4}" type="pres">
      <dgm:prSet presAssocID="{FA7FC6E8-C4DF-4E72-8F57-9A8E97960E65}" presName="compNode" presStyleCnt="0"/>
      <dgm:spPr/>
    </dgm:pt>
    <dgm:pt modelId="{5CFE00BE-10BA-4722-88B7-DE6256187BA6}" type="pres">
      <dgm:prSet presAssocID="{FA7FC6E8-C4DF-4E72-8F57-9A8E97960E65}" presName="bgRect" presStyleLbl="bgShp" presStyleIdx="1" presStyleCnt="6"/>
      <dgm:spPr/>
    </dgm:pt>
    <dgm:pt modelId="{ACE10879-422B-4D6D-990F-5D1DEBBE9C0E}" type="pres">
      <dgm:prSet presAssocID="{FA7FC6E8-C4DF-4E72-8F57-9A8E97960E6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AB9C3965-3B56-4BE7-A316-54DFCD92C913}" type="pres">
      <dgm:prSet presAssocID="{FA7FC6E8-C4DF-4E72-8F57-9A8E97960E65}" presName="spaceRect" presStyleCnt="0"/>
      <dgm:spPr/>
    </dgm:pt>
    <dgm:pt modelId="{F0850D4B-8558-47B0-ABBA-C593E0809FB2}" type="pres">
      <dgm:prSet presAssocID="{FA7FC6E8-C4DF-4E72-8F57-9A8E97960E65}" presName="parTx" presStyleLbl="revTx" presStyleIdx="1" presStyleCnt="6">
        <dgm:presLayoutVars>
          <dgm:chMax val="0"/>
          <dgm:chPref val="0"/>
        </dgm:presLayoutVars>
      </dgm:prSet>
      <dgm:spPr/>
    </dgm:pt>
    <dgm:pt modelId="{AF906DCF-7C93-4D88-AC16-60BDD30376E2}" type="pres">
      <dgm:prSet presAssocID="{3A4D1CEF-A481-47EE-A37A-4D1798744AEF}" presName="sibTrans" presStyleCnt="0"/>
      <dgm:spPr/>
    </dgm:pt>
    <dgm:pt modelId="{B8F18350-F8B6-4F73-80B6-95834C2612AD}" type="pres">
      <dgm:prSet presAssocID="{B677AFB8-4BA9-40FA-9ECA-09C3DCAD198F}" presName="compNode" presStyleCnt="0"/>
      <dgm:spPr/>
    </dgm:pt>
    <dgm:pt modelId="{CAE3AE0D-F278-45AB-9613-1FBA0BA21599}" type="pres">
      <dgm:prSet presAssocID="{B677AFB8-4BA9-40FA-9ECA-09C3DCAD198F}" presName="bgRect" presStyleLbl="bgShp" presStyleIdx="2" presStyleCnt="6"/>
      <dgm:spPr/>
    </dgm:pt>
    <dgm:pt modelId="{49404AC8-BEFC-4CAA-B38A-B5F7A9124229}" type="pres">
      <dgm:prSet presAssocID="{B677AFB8-4BA9-40FA-9ECA-09C3DCAD198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D604FD1F-F3BD-48D0-88C6-9B643B692E71}" type="pres">
      <dgm:prSet presAssocID="{B677AFB8-4BA9-40FA-9ECA-09C3DCAD198F}" presName="spaceRect" presStyleCnt="0"/>
      <dgm:spPr/>
    </dgm:pt>
    <dgm:pt modelId="{48945581-789C-4F30-9A1B-A9AA0A22E128}" type="pres">
      <dgm:prSet presAssocID="{B677AFB8-4BA9-40FA-9ECA-09C3DCAD198F}" presName="parTx" presStyleLbl="revTx" presStyleIdx="2" presStyleCnt="6">
        <dgm:presLayoutVars>
          <dgm:chMax val="0"/>
          <dgm:chPref val="0"/>
        </dgm:presLayoutVars>
      </dgm:prSet>
      <dgm:spPr/>
    </dgm:pt>
    <dgm:pt modelId="{76635F38-BE28-4243-85C7-93662AC104AF}" type="pres">
      <dgm:prSet presAssocID="{211CE8BB-DF0C-4A47-AD8C-5C40C7B5EE93}" presName="sibTrans" presStyleCnt="0"/>
      <dgm:spPr/>
    </dgm:pt>
    <dgm:pt modelId="{7CABDF60-27FE-4F78-BF5E-F8DFB10B2337}" type="pres">
      <dgm:prSet presAssocID="{600A1DE2-1411-4AB1-B2BE-54B8A9175309}" presName="compNode" presStyleCnt="0"/>
      <dgm:spPr/>
    </dgm:pt>
    <dgm:pt modelId="{F3154B11-4882-494D-AA85-174447E2DFB3}" type="pres">
      <dgm:prSet presAssocID="{600A1DE2-1411-4AB1-B2BE-54B8A9175309}" presName="bgRect" presStyleLbl="bgShp" presStyleIdx="3" presStyleCnt="6"/>
      <dgm:spPr/>
    </dgm:pt>
    <dgm:pt modelId="{32BE7419-A708-4CBC-8DF1-0233B9DEC2AC}" type="pres">
      <dgm:prSet presAssocID="{600A1DE2-1411-4AB1-B2BE-54B8A917530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60D1535B-B3C8-4C30-9AE9-E7D60C14D25D}" type="pres">
      <dgm:prSet presAssocID="{600A1DE2-1411-4AB1-B2BE-54B8A9175309}" presName="spaceRect" presStyleCnt="0"/>
      <dgm:spPr/>
    </dgm:pt>
    <dgm:pt modelId="{CF8BB4E5-DB81-482A-8A09-CD3505790955}" type="pres">
      <dgm:prSet presAssocID="{600A1DE2-1411-4AB1-B2BE-54B8A9175309}" presName="parTx" presStyleLbl="revTx" presStyleIdx="3" presStyleCnt="6">
        <dgm:presLayoutVars>
          <dgm:chMax val="0"/>
          <dgm:chPref val="0"/>
        </dgm:presLayoutVars>
      </dgm:prSet>
      <dgm:spPr/>
    </dgm:pt>
    <dgm:pt modelId="{DDC60B15-05FE-4007-9369-53D825698CF5}" type="pres">
      <dgm:prSet presAssocID="{A0F299AE-4CCC-475A-8D21-A7749138A012}" presName="sibTrans" presStyleCnt="0"/>
      <dgm:spPr/>
    </dgm:pt>
    <dgm:pt modelId="{84A5B78E-01A3-4C2A-8808-AF7450CBFAD7}" type="pres">
      <dgm:prSet presAssocID="{7D9081F1-B56B-4978-9FA9-71FD590D8708}" presName="compNode" presStyleCnt="0"/>
      <dgm:spPr/>
    </dgm:pt>
    <dgm:pt modelId="{184EA2B7-42CA-4203-927B-64422C5D660F}" type="pres">
      <dgm:prSet presAssocID="{7D9081F1-B56B-4978-9FA9-71FD590D8708}" presName="bgRect" presStyleLbl="bgShp" presStyleIdx="4" presStyleCnt="6"/>
      <dgm:spPr/>
    </dgm:pt>
    <dgm:pt modelId="{EB90B816-1877-42B3-87FC-DFB99825C3BD}" type="pres">
      <dgm:prSet presAssocID="{7D9081F1-B56B-4978-9FA9-71FD590D870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958875FB-8D5B-4E43-B3DF-F6078098E859}" type="pres">
      <dgm:prSet presAssocID="{7D9081F1-B56B-4978-9FA9-71FD590D8708}" presName="spaceRect" presStyleCnt="0"/>
      <dgm:spPr/>
    </dgm:pt>
    <dgm:pt modelId="{E613DFEA-5F33-4A4C-8D5F-8A9C7C31C369}" type="pres">
      <dgm:prSet presAssocID="{7D9081F1-B56B-4978-9FA9-71FD590D8708}" presName="parTx" presStyleLbl="revTx" presStyleIdx="4" presStyleCnt="6">
        <dgm:presLayoutVars>
          <dgm:chMax val="0"/>
          <dgm:chPref val="0"/>
        </dgm:presLayoutVars>
      </dgm:prSet>
      <dgm:spPr/>
    </dgm:pt>
    <dgm:pt modelId="{552BC864-88BE-4D24-B6EA-188061A6AA90}" type="pres">
      <dgm:prSet presAssocID="{213B2357-2926-423A-A35D-30B603FF5C48}" presName="sibTrans" presStyleCnt="0"/>
      <dgm:spPr/>
    </dgm:pt>
    <dgm:pt modelId="{D4EDE9CC-2A05-40A1-A78E-FCA94C2384BC}" type="pres">
      <dgm:prSet presAssocID="{FBC10194-2CA7-47DE-A8D4-ABD1446916A9}" presName="compNode" presStyleCnt="0"/>
      <dgm:spPr/>
    </dgm:pt>
    <dgm:pt modelId="{21E3B9A9-1601-4C6B-B195-DB92F1164F92}" type="pres">
      <dgm:prSet presAssocID="{FBC10194-2CA7-47DE-A8D4-ABD1446916A9}" presName="bgRect" presStyleLbl="bgShp" presStyleIdx="5" presStyleCnt="6"/>
      <dgm:spPr/>
    </dgm:pt>
    <dgm:pt modelId="{AB5629A5-51E2-49B7-99C1-18C8DD0638AE}" type="pres">
      <dgm:prSet presAssocID="{FBC10194-2CA7-47DE-A8D4-ABD1446916A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mak"/>
        </a:ext>
      </dgm:extLst>
    </dgm:pt>
    <dgm:pt modelId="{A1C45225-6760-47A7-91B8-305297273D7F}" type="pres">
      <dgm:prSet presAssocID="{FBC10194-2CA7-47DE-A8D4-ABD1446916A9}" presName="spaceRect" presStyleCnt="0"/>
      <dgm:spPr/>
    </dgm:pt>
    <dgm:pt modelId="{545EFFB8-7D64-486C-BB3B-850BAFCB27D7}" type="pres">
      <dgm:prSet presAssocID="{FBC10194-2CA7-47DE-A8D4-ABD1446916A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E00BC12-EDB2-47AC-BFEF-C4D9AD301424}" type="presOf" srcId="{B677AFB8-4BA9-40FA-9ECA-09C3DCAD198F}" destId="{48945581-789C-4F30-9A1B-A9AA0A22E128}" srcOrd="0" destOrd="0" presId="urn:microsoft.com/office/officeart/2018/2/layout/IconVerticalSolidList"/>
    <dgm:cxn modelId="{6CF0C51F-3A19-4CE1-8983-1B1D7DE6FC05}" type="presOf" srcId="{FBC10194-2CA7-47DE-A8D4-ABD1446916A9}" destId="{545EFFB8-7D64-486C-BB3B-850BAFCB27D7}" srcOrd="0" destOrd="0" presId="urn:microsoft.com/office/officeart/2018/2/layout/IconVerticalSolidList"/>
    <dgm:cxn modelId="{7A02033F-7805-48BE-B831-F3873B86E75C}" type="presOf" srcId="{FA7FC6E8-C4DF-4E72-8F57-9A8E97960E65}" destId="{F0850D4B-8558-47B0-ABBA-C593E0809FB2}" srcOrd="0" destOrd="0" presId="urn:microsoft.com/office/officeart/2018/2/layout/IconVerticalSolidList"/>
    <dgm:cxn modelId="{D51EB540-EACA-4DBF-AE2F-0252034F8D74}" type="presOf" srcId="{88799961-6F55-4516-8F7A-CBEF99B18210}" destId="{6AAD6ABD-3FDF-4BB4-A831-1F4DEABD2A20}" srcOrd="0" destOrd="0" presId="urn:microsoft.com/office/officeart/2018/2/layout/IconVerticalSolidList"/>
    <dgm:cxn modelId="{D515F746-DA08-4E1C-8649-FAE6B607F703}" type="presOf" srcId="{EF5329BA-F575-41A2-867B-0A497970C2BB}" destId="{F5C0C4BB-377F-4D91-B93E-C740FFB4E378}" srcOrd="0" destOrd="0" presId="urn:microsoft.com/office/officeart/2018/2/layout/IconVerticalSolidList"/>
    <dgm:cxn modelId="{76898A47-C2FC-426B-8540-29AC3065385B}" srcId="{EF5329BA-F575-41A2-867B-0A497970C2BB}" destId="{FA7FC6E8-C4DF-4E72-8F57-9A8E97960E65}" srcOrd="1" destOrd="0" parTransId="{2FC63207-BE90-4D6E-9AB2-6165F85D3F66}" sibTransId="{3A4D1CEF-A481-47EE-A37A-4D1798744AEF}"/>
    <dgm:cxn modelId="{A6BF4874-DD93-4444-ABF8-2E01022575F7}" srcId="{EF5329BA-F575-41A2-867B-0A497970C2BB}" destId="{88799961-6F55-4516-8F7A-CBEF99B18210}" srcOrd="0" destOrd="0" parTransId="{C71F165B-B3DA-4D9F-915F-F9CE3528AF1D}" sibTransId="{9EF8B9E6-1419-42D8-B056-6A58A548556C}"/>
    <dgm:cxn modelId="{BE28BA79-2BDC-4DE4-BF86-821689D8F844}" srcId="{EF5329BA-F575-41A2-867B-0A497970C2BB}" destId="{B677AFB8-4BA9-40FA-9ECA-09C3DCAD198F}" srcOrd="2" destOrd="0" parTransId="{6CD445C4-3742-4033-A03D-5464D72B14D5}" sibTransId="{211CE8BB-DF0C-4A47-AD8C-5C40C7B5EE93}"/>
    <dgm:cxn modelId="{A5338DA9-9FF2-4624-9046-BBA96A88157D}" srcId="{EF5329BA-F575-41A2-867B-0A497970C2BB}" destId="{600A1DE2-1411-4AB1-B2BE-54B8A9175309}" srcOrd="3" destOrd="0" parTransId="{6BFF0DCF-74DD-4B4E-B3DD-9535FBEB26EB}" sibTransId="{A0F299AE-4CCC-475A-8D21-A7749138A012}"/>
    <dgm:cxn modelId="{9DE4F0B6-F9E2-4340-9E31-2E500166C5BC}" srcId="{EF5329BA-F575-41A2-867B-0A497970C2BB}" destId="{7D9081F1-B56B-4978-9FA9-71FD590D8708}" srcOrd="4" destOrd="0" parTransId="{F2CA70FD-5364-47AF-B78C-EE92A700B1B5}" sibTransId="{213B2357-2926-423A-A35D-30B603FF5C48}"/>
    <dgm:cxn modelId="{CFF099D7-DE5C-4B88-8C44-D083C13A029B}" type="presOf" srcId="{600A1DE2-1411-4AB1-B2BE-54B8A9175309}" destId="{CF8BB4E5-DB81-482A-8A09-CD3505790955}" srcOrd="0" destOrd="0" presId="urn:microsoft.com/office/officeart/2018/2/layout/IconVerticalSolidList"/>
    <dgm:cxn modelId="{69C04BDB-B786-429E-86D0-2B2F4227D7A1}" type="presOf" srcId="{7D9081F1-B56B-4978-9FA9-71FD590D8708}" destId="{E613DFEA-5F33-4A4C-8D5F-8A9C7C31C369}" srcOrd="0" destOrd="0" presId="urn:microsoft.com/office/officeart/2018/2/layout/IconVerticalSolidList"/>
    <dgm:cxn modelId="{0A3316E4-B7EE-49A8-8F20-6C532E6589DA}" srcId="{EF5329BA-F575-41A2-867B-0A497970C2BB}" destId="{FBC10194-2CA7-47DE-A8D4-ABD1446916A9}" srcOrd="5" destOrd="0" parTransId="{2B5E1D1C-103A-471B-8E49-CC8751E2E13A}" sibTransId="{FC65A43B-6FF0-4881-9321-D1161D2D98FE}"/>
    <dgm:cxn modelId="{13903C57-1079-423F-844C-C2D337A350E9}" type="presParOf" srcId="{F5C0C4BB-377F-4D91-B93E-C740FFB4E378}" destId="{43323024-5D91-428A-9860-854533384CBD}" srcOrd="0" destOrd="0" presId="urn:microsoft.com/office/officeart/2018/2/layout/IconVerticalSolidList"/>
    <dgm:cxn modelId="{3F458A35-D5E1-4349-BDCD-BD0E697B3B6B}" type="presParOf" srcId="{43323024-5D91-428A-9860-854533384CBD}" destId="{2751671F-38DA-4133-AA25-EC529A0495FA}" srcOrd="0" destOrd="0" presId="urn:microsoft.com/office/officeart/2018/2/layout/IconVerticalSolidList"/>
    <dgm:cxn modelId="{C5F44464-42AD-447B-9F6E-A447B3621619}" type="presParOf" srcId="{43323024-5D91-428A-9860-854533384CBD}" destId="{FD889FCA-1BA6-46F1-989B-D7479344D87D}" srcOrd="1" destOrd="0" presId="urn:microsoft.com/office/officeart/2018/2/layout/IconVerticalSolidList"/>
    <dgm:cxn modelId="{50FEC5F9-27A0-4013-A0A9-32ED804D7E4A}" type="presParOf" srcId="{43323024-5D91-428A-9860-854533384CBD}" destId="{B1B4721C-D907-46AA-973F-FB44A182AA66}" srcOrd="2" destOrd="0" presId="urn:microsoft.com/office/officeart/2018/2/layout/IconVerticalSolidList"/>
    <dgm:cxn modelId="{8C0A0CB9-E9A7-4487-A94E-D006A1C7672D}" type="presParOf" srcId="{43323024-5D91-428A-9860-854533384CBD}" destId="{6AAD6ABD-3FDF-4BB4-A831-1F4DEABD2A20}" srcOrd="3" destOrd="0" presId="urn:microsoft.com/office/officeart/2018/2/layout/IconVerticalSolidList"/>
    <dgm:cxn modelId="{BBA08CBE-F9B7-4F5E-A733-650089C2FB69}" type="presParOf" srcId="{F5C0C4BB-377F-4D91-B93E-C740FFB4E378}" destId="{F29F8D79-D232-4123-AA50-06C1A2BBEB35}" srcOrd="1" destOrd="0" presId="urn:microsoft.com/office/officeart/2018/2/layout/IconVerticalSolidList"/>
    <dgm:cxn modelId="{D843D80C-9A07-4F6F-BC0D-554C7E8DA491}" type="presParOf" srcId="{F5C0C4BB-377F-4D91-B93E-C740FFB4E378}" destId="{257B603F-843E-45E1-9F72-C99C63EE41A4}" srcOrd="2" destOrd="0" presId="urn:microsoft.com/office/officeart/2018/2/layout/IconVerticalSolidList"/>
    <dgm:cxn modelId="{62336DB5-3D75-407D-BFBA-63FA4868E845}" type="presParOf" srcId="{257B603F-843E-45E1-9F72-C99C63EE41A4}" destId="{5CFE00BE-10BA-4722-88B7-DE6256187BA6}" srcOrd="0" destOrd="0" presId="urn:microsoft.com/office/officeart/2018/2/layout/IconVerticalSolidList"/>
    <dgm:cxn modelId="{AB475B36-E61D-4D02-96A3-756B51A0BFFA}" type="presParOf" srcId="{257B603F-843E-45E1-9F72-C99C63EE41A4}" destId="{ACE10879-422B-4D6D-990F-5D1DEBBE9C0E}" srcOrd="1" destOrd="0" presId="urn:microsoft.com/office/officeart/2018/2/layout/IconVerticalSolidList"/>
    <dgm:cxn modelId="{B5F2E346-5B3D-47D4-8607-D89E0ABA146B}" type="presParOf" srcId="{257B603F-843E-45E1-9F72-C99C63EE41A4}" destId="{AB9C3965-3B56-4BE7-A316-54DFCD92C913}" srcOrd="2" destOrd="0" presId="urn:microsoft.com/office/officeart/2018/2/layout/IconVerticalSolidList"/>
    <dgm:cxn modelId="{94FA8C36-4736-4425-8090-4D46F60EBEB6}" type="presParOf" srcId="{257B603F-843E-45E1-9F72-C99C63EE41A4}" destId="{F0850D4B-8558-47B0-ABBA-C593E0809FB2}" srcOrd="3" destOrd="0" presId="urn:microsoft.com/office/officeart/2018/2/layout/IconVerticalSolidList"/>
    <dgm:cxn modelId="{C3DF86FA-792E-4DD5-B866-5CDF84A70C44}" type="presParOf" srcId="{F5C0C4BB-377F-4D91-B93E-C740FFB4E378}" destId="{AF906DCF-7C93-4D88-AC16-60BDD30376E2}" srcOrd="3" destOrd="0" presId="urn:microsoft.com/office/officeart/2018/2/layout/IconVerticalSolidList"/>
    <dgm:cxn modelId="{8D555858-2255-4B6A-9629-B7F3BD21F1F1}" type="presParOf" srcId="{F5C0C4BB-377F-4D91-B93E-C740FFB4E378}" destId="{B8F18350-F8B6-4F73-80B6-95834C2612AD}" srcOrd="4" destOrd="0" presId="urn:microsoft.com/office/officeart/2018/2/layout/IconVerticalSolidList"/>
    <dgm:cxn modelId="{701C4B90-1749-43EB-8160-AB11A6A743D5}" type="presParOf" srcId="{B8F18350-F8B6-4F73-80B6-95834C2612AD}" destId="{CAE3AE0D-F278-45AB-9613-1FBA0BA21599}" srcOrd="0" destOrd="0" presId="urn:microsoft.com/office/officeart/2018/2/layout/IconVerticalSolidList"/>
    <dgm:cxn modelId="{8C9CFF68-20B2-44ED-98A7-4182B7C48442}" type="presParOf" srcId="{B8F18350-F8B6-4F73-80B6-95834C2612AD}" destId="{49404AC8-BEFC-4CAA-B38A-B5F7A9124229}" srcOrd="1" destOrd="0" presId="urn:microsoft.com/office/officeart/2018/2/layout/IconVerticalSolidList"/>
    <dgm:cxn modelId="{80C4F9AD-B404-42B3-AF97-FFAD19E64AC8}" type="presParOf" srcId="{B8F18350-F8B6-4F73-80B6-95834C2612AD}" destId="{D604FD1F-F3BD-48D0-88C6-9B643B692E71}" srcOrd="2" destOrd="0" presId="urn:microsoft.com/office/officeart/2018/2/layout/IconVerticalSolidList"/>
    <dgm:cxn modelId="{8B110983-82F9-4C58-B1CB-D135E45406AF}" type="presParOf" srcId="{B8F18350-F8B6-4F73-80B6-95834C2612AD}" destId="{48945581-789C-4F30-9A1B-A9AA0A22E128}" srcOrd="3" destOrd="0" presId="urn:microsoft.com/office/officeart/2018/2/layout/IconVerticalSolidList"/>
    <dgm:cxn modelId="{9B03FA3D-92F9-41B7-A682-6F43C8AD0914}" type="presParOf" srcId="{F5C0C4BB-377F-4D91-B93E-C740FFB4E378}" destId="{76635F38-BE28-4243-85C7-93662AC104AF}" srcOrd="5" destOrd="0" presId="urn:microsoft.com/office/officeart/2018/2/layout/IconVerticalSolidList"/>
    <dgm:cxn modelId="{BE7F3B4F-2885-4E72-8056-3B9C548378C8}" type="presParOf" srcId="{F5C0C4BB-377F-4D91-B93E-C740FFB4E378}" destId="{7CABDF60-27FE-4F78-BF5E-F8DFB10B2337}" srcOrd="6" destOrd="0" presId="urn:microsoft.com/office/officeart/2018/2/layout/IconVerticalSolidList"/>
    <dgm:cxn modelId="{7C9A2C1F-CCD0-4C25-8DF2-32F55E8D5979}" type="presParOf" srcId="{7CABDF60-27FE-4F78-BF5E-F8DFB10B2337}" destId="{F3154B11-4882-494D-AA85-174447E2DFB3}" srcOrd="0" destOrd="0" presId="urn:microsoft.com/office/officeart/2018/2/layout/IconVerticalSolidList"/>
    <dgm:cxn modelId="{75F57F96-2ABE-4FA2-AA04-C4B85F7624EC}" type="presParOf" srcId="{7CABDF60-27FE-4F78-BF5E-F8DFB10B2337}" destId="{32BE7419-A708-4CBC-8DF1-0233B9DEC2AC}" srcOrd="1" destOrd="0" presId="urn:microsoft.com/office/officeart/2018/2/layout/IconVerticalSolidList"/>
    <dgm:cxn modelId="{7CEA6236-0CC2-45D3-AF1C-15A2715DBF99}" type="presParOf" srcId="{7CABDF60-27FE-4F78-BF5E-F8DFB10B2337}" destId="{60D1535B-B3C8-4C30-9AE9-E7D60C14D25D}" srcOrd="2" destOrd="0" presId="urn:microsoft.com/office/officeart/2018/2/layout/IconVerticalSolidList"/>
    <dgm:cxn modelId="{3B67120B-1D6D-45F5-9C19-10179AAB124A}" type="presParOf" srcId="{7CABDF60-27FE-4F78-BF5E-F8DFB10B2337}" destId="{CF8BB4E5-DB81-482A-8A09-CD3505790955}" srcOrd="3" destOrd="0" presId="urn:microsoft.com/office/officeart/2018/2/layout/IconVerticalSolidList"/>
    <dgm:cxn modelId="{80FE89D8-8C72-45AF-9E31-40123EBFFE6A}" type="presParOf" srcId="{F5C0C4BB-377F-4D91-B93E-C740FFB4E378}" destId="{DDC60B15-05FE-4007-9369-53D825698CF5}" srcOrd="7" destOrd="0" presId="urn:microsoft.com/office/officeart/2018/2/layout/IconVerticalSolidList"/>
    <dgm:cxn modelId="{B0127FC2-8806-4527-B4DD-31DF8952ECB5}" type="presParOf" srcId="{F5C0C4BB-377F-4D91-B93E-C740FFB4E378}" destId="{84A5B78E-01A3-4C2A-8808-AF7450CBFAD7}" srcOrd="8" destOrd="0" presId="urn:microsoft.com/office/officeart/2018/2/layout/IconVerticalSolidList"/>
    <dgm:cxn modelId="{B7E94B11-A5E6-4E4E-ABF4-DDB4955B83DA}" type="presParOf" srcId="{84A5B78E-01A3-4C2A-8808-AF7450CBFAD7}" destId="{184EA2B7-42CA-4203-927B-64422C5D660F}" srcOrd="0" destOrd="0" presId="urn:microsoft.com/office/officeart/2018/2/layout/IconVerticalSolidList"/>
    <dgm:cxn modelId="{DAA1839B-33EA-4734-8C17-ABEBC0042107}" type="presParOf" srcId="{84A5B78E-01A3-4C2A-8808-AF7450CBFAD7}" destId="{EB90B816-1877-42B3-87FC-DFB99825C3BD}" srcOrd="1" destOrd="0" presId="urn:microsoft.com/office/officeart/2018/2/layout/IconVerticalSolidList"/>
    <dgm:cxn modelId="{5BA1635B-0F77-47C8-9B63-5DADF5698DF0}" type="presParOf" srcId="{84A5B78E-01A3-4C2A-8808-AF7450CBFAD7}" destId="{958875FB-8D5B-4E43-B3DF-F6078098E859}" srcOrd="2" destOrd="0" presId="urn:microsoft.com/office/officeart/2018/2/layout/IconVerticalSolidList"/>
    <dgm:cxn modelId="{56B6BECB-6802-41AD-AD7E-B833B0FBD9D6}" type="presParOf" srcId="{84A5B78E-01A3-4C2A-8808-AF7450CBFAD7}" destId="{E613DFEA-5F33-4A4C-8D5F-8A9C7C31C369}" srcOrd="3" destOrd="0" presId="urn:microsoft.com/office/officeart/2018/2/layout/IconVerticalSolidList"/>
    <dgm:cxn modelId="{A60F7BB7-4E64-49DE-9C26-092E7997A971}" type="presParOf" srcId="{F5C0C4BB-377F-4D91-B93E-C740FFB4E378}" destId="{552BC864-88BE-4D24-B6EA-188061A6AA90}" srcOrd="9" destOrd="0" presId="urn:microsoft.com/office/officeart/2018/2/layout/IconVerticalSolidList"/>
    <dgm:cxn modelId="{1DD20886-6B47-49E8-8B53-F219947F82CD}" type="presParOf" srcId="{F5C0C4BB-377F-4D91-B93E-C740FFB4E378}" destId="{D4EDE9CC-2A05-40A1-A78E-FCA94C2384BC}" srcOrd="10" destOrd="0" presId="urn:microsoft.com/office/officeart/2018/2/layout/IconVerticalSolidList"/>
    <dgm:cxn modelId="{C5F87E4A-EDBE-4B9C-B72D-55DAAB5B58B0}" type="presParOf" srcId="{D4EDE9CC-2A05-40A1-A78E-FCA94C2384BC}" destId="{21E3B9A9-1601-4C6B-B195-DB92F1164F92}" srcOrd="0" destOrd="0" presId="urn:microsoft.com/office/officeart/2018/2/layout/IconVerticalSolidList"/>
    <dgm:cxn modelId="{A03FCF25-8AA0-44F9-B396-8CD7495EDC91}" type="presParOf" srcId="{D4EDE9CC-2A05-40A1-A78E-FCA94C2384BC}" destId="{AB5629A5-51E2-49B7-99C1-18C8DD0638AE}" srcOrd="1" destOrd="0" presId="urn:microsoft.com/office/officeart/2018/2/layout/IconVerticalSolidList"/>
    <dgm:cxn modelId="{CE18B051-8472-4FBC-92CC-B90FFFCBBE77}" type="presParOf" srcId="{D4EDE9CC-2A05-40A1-A78E-FCA94C2384BC}" destId="{A1C45225-6760-47A7-91B8-305297273D7F}" srcOrd="2" destOrd="0" presId="urn:microsoft.com/office/officeart/2018/2/layout/IconVerticalSolidList"/>
    <dgm:cxn modelId="{6C7A818A-5BEC-4E3B-AE32-5FF3EFDDDF52}" type="presParOf" srcId="{D4EDE9CC-2A05-40A1-A78E-FCA94C2384BC}" destId="{545EFFB8-7D64-486C-BB3B-850BAFCB27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D081D-91B5-409A-BF8B-713C3974DDB7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4FAD5-F58F-484F-8886-5644DE8B30E3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BBB95-039E-410A-903D-5629CD95E784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All assets (rights) and debts (liabilities) are transfered to the transferee</a:t>
          </a:r>
          <a:endParaRPr lang="en-US" sz="2500" kern="1200"/>
        </a:p>
      </dsp:txBody>
      <dsp:txXfrm>
        <a:off x="1819120" y="673"/>
        <a:ext cx="4545103" cy="1574995"/>
      </dsp:txXfrm>
    </dsp:sp>
    <dsp:sp modelId="{B5032317-6472-42D9-A4C8-D759E539433B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BE25E-4BD0-48EA-AD4B-E20DB689F8F5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57FE3-6622-4931-B54D-B7125AA4DAB5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Joint responsibility of both transferor and transferee (2 years)</a:t>
          </a:r>
          <a:endParaRPr lang="en-US" sz="2500" kern="1200"/>
        </a:p>
      </dsp:txBody>
      <dsp:txXfrm>
        <a:off x="1819120" y="1969418"/>
        <a:ext cx="4545103" cy="1574995"/>
      </dsp:txXfrm>
    </dsp:sp>
    <dsp:sp modelId="{7C09B541-6391-4E98-BA17-69E526048FFC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53E6D-A196-40C0-BEB2-8807B277B552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9EC6C-66D5-4403-BFF8-DD404C6C5D64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Expectionally transferor's being subject to bunkcrupcy (1year)</a:t>
          </a:r>
          <a:endParaRPr lang="en-US" sz="2500" kern="1200"/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1671F-38DA-4133-AA25-EC529A0495FA}">
      <dsp:nvSpPr>
        <dsp:cNvPr id="0" name=""/>
        <dsp:cNvSpPr/>
      </dsp:nvSpPr>
      <dsp:spPr>
        <a:xfrm>
          <a:off x="0" y="2797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89FCA-1BA6-46F1-989B-D7479344D87D}">
      <dsp:nvSpPr>
        <dsp:cNvPr id="0" name=""/>
        <dsp:cNvSpPr/>
      </dsp:nvSpPr>
      <dsp:spPr>
        <a:xfrm>
          <a:off x="135175" y="103341"/>
          <a:ext cx="246014" cy="2457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D6ABD-3FDF-4BB4-A831-1F4DEABD2A20}">
      <dsp:nvSpPr>
        <dsp:cNvPr id="0" name=""/>
        <dsp:cNvSpPr/>
      </dsp:nvSpPr>
      <dsp:spPr>
        <a:xfrm>
          <a:off x="516366" y="2797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Evidence function of commercial books</a:t>
          </a:r>
          <a:endParaRPr lang="en-US" sz="1400" kern="1200"/>
        </a:p>
      </dsp:txBody>
      <dsp:txXfrm>
        <a:off x="516366" y="2797"/>
        <a:ext cx="4065739" cy="474791"/>
      </dsp:txXfrm>
    </dsp:sp>
    <dsp:sp modelId="{5CFE00BE-10BA-4722-88B7-DE6256187BA6}">
      <dsp:nvSpPr>
        <dsp:cNvPr id="0" name=""/>
        <dsp:cNvSpPr/>
      </dsp:nvSpPr>
      <dsp:spPr>
        <a:xfrm>
          <a:off x="0" y="596286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10879-422B-4D6D-990F-5D1DEBBE9C0E}">
      <dsp:nvSpPr>
        <dsp:cNvPr id="0" name=""/>
        <dsp:cNvSpPr/>
      </dsp:nvSpPr>
      <dsp:spPr>
        <a:xfrm>
          <a:off x="135175" y="696830"/>
          <a:ext cx="246014" cy="2457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50D4B-8558-47B0-ABBA-C593E0809FB2}">
      <dsp:nvSpPr>
        <dsp:cNvPr id="0" name=""/>
        <dsp:cNvSpPr/>
      </dsp:nvSpPr>
      <dsp:spPr>
        <a:xfrm>
          <a:off x="516366" y="596286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Commercial affair presumptions</a:t>
          </a:r>
          <a:endParaRPr lang="en-US" sz="1400" kern="1200"/>
        </a:p>
      </dsp:txBody>
      <dsp:txXfrm>
        <a:off x="516366" y="596286"/>
        <a:ext cx="4065739" cy="474791"/>
      </dsp:txXfrm>
    </dsp:sp>
    <dsp:sp modelId="{CAE3AE0D-F278-45AB-9613-1FBA0BA21599}">
      <dsp:nvSpPr>
        <dsp:cNvPr id="0" name=""/>
        <dsp:cNvSpPr/>
      </dsp:nvSpPr>
      <dsp:spPr>
        <a:xfrm>
          <a:off x="0" y="1189775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04AC8-BEFC-4CAA-B38A-B5F7A9124229}">
      <dsp:nvSpPr>
        <dsp:cNvPr id="0" name=""/>
        <dsp:cNvSpPr/>
      </dsp:nvSpPr>
      <dsp:spPr>
        <a:xfrm>
          <a:off x="135175" y="1290319"/>
          <a:ext cx="246014" cy="2457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45581-789C-4F30-9A1B-A9AA0A22E128}">
      <dsp:nvSpPr>
        <dsp:cNvPr id="0" name=""/>
        <dsp:cNvSpPr/>
      </dsp:nvSpPr>
      <dsp:spPr>
        <a:xfrm>
          <a:off x="516366" y="1189775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Loss certificate</a:t>
          </a:r>
          <a:endParaRPr lang="en-US" sz="1400" kern="1200"/>
        </a:p>
      </dsp:txBody>
      <dsp:txXfrm>
        <a:off x="516366" y="1189775"/>
        <a:ext cx="4065739" cy="474791"/>
      </dsp:txXfrm>
    </dsp:sp>
    <dsp:sp modelId="{F3154B11-4882-494D-AA85-174447E2DFB3}">
      <dsp:nvSpPr>
        <dsp:cNvPr id="0" name=""/>
        <dsp:cNvSpPr/>
      </dsp:nvSpPr>
      <dsp:spPr>
        <a:xfrm>
          <a:off x="0" y="1783264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E7419-A708-4CBC-8DF1-0233B9DEC2AC}">
      <dsp:nvSpPr>
        <dsp:cNvPr id="0" name=""/>
        <dsp:cNvSpPr/>
      </dsp:nvSpPr>
      <dsp:spPr>
        <a:xfrm>
          <a:off x="135175" y="1883808"/>
          <a:ext cx="246014" cy="2457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B4E5-DB81-482A-8A09-CD3505790955}">
      <dsp:nvSpPr>
        <dsp:cNvPr id="0" name=""/>
        <dsp:cNvSpPr/>
      </dsp:nvSpPr>
      <dsp:spPr>
        <a:xfrm>
          <a:off x="516366" y="1783264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Simple trial procedure in cases related to commercial companies</a:t>
          </a:r>
          <a:endParaRPr lang="en-US" sz="1400" kern="1200"/>
        </a:p>
      </dsp:txBody>
      <dsp:txXfrm>
        <a:off x="516366" y="1783264"/>
        <a:ext cx="4065739" cy="474791"/>
      </dsp:txXfrm>
    </dsp:sp>
    <dsp:sp modelId="{184EA2B7-42CA-4203-927B-64422C5D660F}">
      <dsp:nvSpPr>
        <dsp:cNvPr id="0" name=""/>
        <dsp:cNvSpPr/>
      </dsp:nvSpPr>
      <dsp:spPr>
        <a:xfrm>
          <a:off x="0" y="2376753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0B816-1877-42B3-87FC-DFB99825C3BD}">
      <dsp:nvSpPr>
        <dsp:cNvPr id="0" name=""/>
        <dsp:cNvSpPr/>
      </dsp:nvSpPr>
      <dsp:spPr>
        <a:xfrm>
          <a:off x="135175" y="2477297"/>
          <a:ext cx="246014" cy="2457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3DFEA-5F33-4A4C-8D5F-8A9C7C31C369}">
      <dsp:nvSpPr>
        <dsp:cNvPr id="0" name=""/>
        <dsp:cNvSpPr/>
      </dsp:nvSpPr>
      <dsp:spPr>
        <a:xfrm>
          <a:off x="516366" y="2376753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Structure of commercial courts of first instance</a:t>
          </a:r>
          <a:endParaRPr lang="en-US" sz="1400" kern="1200"/>
        </a:p>
      </dsp:txBody>
      <dsp:txXfrm>
        <a:off x="516366" y="2376753"/>
        <a:ext cx="4065739" cy="474791"/>
      </dsp:txXfrm>
    </dsp:sp>
    <dsp:sp modelId="{21E3B9A9-1601-4C6B-B195-DB92F1164F92}">
      <dsp:nvSpPr>
        <dsp:cNvPr id="0" name=""/>
        <dsp:cNvSpPr/>
      </dsp:nvSpPr>
      <dsp:spPr>
        <a:xfrm>
          <a:off x="0" y="2970243"/>
          <a:ext cx="4597746" cy="4468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629A5-51E2-49B7-99C1-18C8DD0638AE}">
      <dsp:nvSpPr>
        <dsp:cNvPr id="0" name=""/>
        <dsp:cNvSpPr/>
      </dsp:nvSpPr>
      <dsp:spPr>
        <a:xfrm>
          <a:off x="135175" y="3070787"/>
          <a:ext cx="246014" cy="2457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EFFB8-7D64-486C-BB3B-850BAFCB27D7}">
      <dsp:nvSpPr>
        <dsp:cNvPr id="0" name=""/>
        <dsp:cNvSpPr/>
      </dsp:nvSpPr>
      <dsp:spPr>
        <a:xfrm>
          <a:off x="516366" y="2970243"/>
          <a:ext cx="4065739" cy="474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249" tIns="50249" rIns="50249" bIns="5024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/>
            <a:t>Mandatory mediation process</a:t>
          </a:r>
          <a:endParaRPr lang="en-US" sz="1400" kern="1200"/>
        </a:p>
      </dsp:txBody>
      <dsp:txXfrm>
        <a:off x="516366" y="2970243"/>
        <a:ext cx="4065739" cy="47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9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7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5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31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8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79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4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48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81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9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17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23.03.2024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4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tr-TR" sz="4200" dirty="0">
                <a:cs typeface="Calibri Light"/>
              </a:rPr>
              <a:t>Transfer of Commercial Enterprise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1700">
                <a:cs typeface="Calibri"/>
              </a:rPr>
              <a:t>Total transfer of all assets and debts</a:t>
            </a:r>
          </a:p>
          <a:p>
            <a:endParaRPr lang="tr-TR" sz="1700">
              <a:cs typeface="Calibri"/>
            </a:endParaRPr>
          </a:p>
          <a:p>
            <a:r>
              <a:rPr lang="tr-TR" sz="1700">
                <a:cs typeface="Calibri"/>
              </a:rPr>
              <a:t>Commercial enterprise transfer agreement. In written form</a:t>
            </a:r>
          </a:p>
          <a:p>
            <a:endParaRPr lang="tr-TR" sz="1700">
              <a:cs typeface="Calibri"/>
            </a:endParaRPr>
          </a:p>
          <a:p>
            <a:r>
              <a:rPr lang="tr-TR" sz="1700">
                <a:cs typeface="Calibri"/>
              </a:rPr>
              <a:t>Registration in trade registery. Establishment effect</a:t>
            </a:r>
          </a:p>
          <a:p>
            <a:endParaRPr lang="tr-TR" sz="1700">
              <a:cs typeface="Calibri"/>
            </a:endParaRPr>
          </a:p>
          <a:p>
            <a:r>
              <a:rPr lang="tr-TR" sz="1700">
                <a:cs typeface="Calibri"/>
              </a:rPr>
              <a:t>Announcement by Türkiye Trade registery Gazette</a:t>
            </a:r>
          </a:p>
        </p:txBody>
      </p:sp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23F20E04-E958-5B53-6B5A-04F015BC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20699" b="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kargo konteyneri, gökyüzü, yük konteyneri, konteyner içeren bir resim&#10;&#10;Açıklama otomatik olarak oluşturuldu">
            <a:extLst>
              <a:ext uri="{FF2B5EF4-FFF2-40B4-BE49-F238E27FC236}">
                <a16:creationId xmlns:a16="http://schemas.microsoft.com/office/drawing/2014/main" id="{E72D1A6D-719E-ADF1-8A85-15930D760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0" r="129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1ED0F34-E441-7815-55E4-2E498124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2AB9E7-74C5-8806-9F06-39A0B43A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tr-TR" sz="1900">
                <a:ea typeface="+mn-lt"/>
                <a:cs typeface="+mn-lt"/>
              </a:rPr>
              <a:t>Special Procedural Rules to be Applied in Commercial Cases / Lawsuits</a:t>
            </a:r>
            <a:endParaRPr lang="tr-TR" sz="1900">
              <a:cs typeface="Calibri" panose="020F0502020204030204"/>
            </a:endParaRPr>
          </a:p>
          <a:p>
            <a:endParaRPr lang="tr-TR" sz="1900">
              <a:cs typeface="Calibri" panose="020F0502020204030204"/>
            </a:endParaRPr>
          </a:p>
          <a:p>
            <a:pPr marL="0" indent="0"/>
            <a:r>
              <a:rPr lang="tr-TR" sz="1900">
                <a:ea typeface="+mn-lt"/>
                <a:cs typeface="+mn-lt"/>
              </a:rPr>
              <a:t>Principle: The procedural rules to be applied in commercial cases are essentially the same as the general procedural rules to be applied in non-commercial cases.</a:t>
            </a:r>
            <a:endParaRPr lang="tr-TR" sz="1900">
              <a:cs typeface="Calibri"/>
            </a:endParaRPr>
          </a:p>
          <a:p>
            <a:pPr marL="0" indent="0"/>
            <a:endParaRPr lang="tr-TR" sz="1900">
              <a:cs typeface="Calibri"/>
            </a:endParaRPr>
          </a:p>
          <a:p>
            <a:pPr marL="0" indent="0"/>
            <a:r>
              <a:rPr lang="tr-TR" sz="1900">
                <a:ea typeface="+mn-lt"/>
                <a:cs typeface="+mn-lt"/>
              </a:rPr>
              <a:t>Exception: Specific rules are determined.</a:t>
            </a:r>
            <a:endParaRPr lang="tr-TR" sz="1900">
              <a:cs typeface="Calibri"/>
            </a:endParaRPr>
          </a:p>
          <a:p>
            <a:endParaRPr lang="tr-TR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6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299C80-EE68-94AD-0978-80DA584A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tr-TR" sz="3200">
                <a:ea typeface="+mj-lt"/>
                <a:cs typeface="+mj-lt"/>
              </a:rPr>
              <a:t>Procedural judicial rules, exceptionally specific to</a:t>
            </a:r>
            <a:endParaRPr lang="tr-TR" sz="3200"/>
          </a:p>
          <a:p>
            <a:r>
              <a:rPr lang="tr-TR" sz="3200">
                <a:ea typeface="+mj-lt"/>
                <a:cs typeface="+mj-lt"/>
              </a:rPr>
              <a:t>commercial cases</a:t>
            </a:r>
            <a:endParaRPr lang="tr-TR" sz="3200"/>
          </a:p>
          <a:p>
            <a:endParaRPr lang="tr-TR" sz="3200">
              <a:cs typeface="Calibri Light"/>
            </a:endParaRPr>
          </a:p>
        </p:txBody>
      </p:sp>
      <p:pic>
        <p:nvPicPr>
          <p:cNvPr id="4" name="Resim 3" descr="siyah, karanlık içeren bir resim&#10;&#10;Açıklama otomatik olarak oluşturuldu">
            <a:extLst>
              <a:ext uri="{FF2B5EF4-FFF2-40B4-BE49-F238E27FC236}">
                <a16:creationId xmlns:a16="http://schemas.microsoft.com/office/drawing/2014/main" id="{EF8232DB-B95C-A322-BFB9-538B2FBB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137" y="867064"/>
            <a:ext cx="5048790" cy="5048790"/>
          </a:xfrm>
          <a:prstGeom prst="rect">
            <a:avLst/>
          </a:prstGeom>
        </p:spPr>
      </p:pic>
      <p:grpSp>
        <p:nvGrpSpPr>
          <p:cNvPr id="7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E2A5076-6FD4-A0D3-D060-720A666AC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826035"/>
              </p:ext>
            </p:extLst>
          </p:nvPr>
        </p:nvGraphicFramePr>
        <p:xfrm>
          <a:off x="876693" y="2533476"/>
          <a:ext cx="4597746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86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2C443BCE-79F7-6550-18B8-E4547D014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9" r="23512" b="4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06E39BE-F8CF-5F44-8969-B29D3491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tr-TR" sz="3700">
                <a:cs typeface="Calibri Light"/>
              </a:rPr>
              <a:t>The scope of the commercial enterprise transfer:</a:t>
            </a:r>
            <a:endParaRPr lang="tr-TR" sz="37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D41A1F-B826-6AD5-EE65-CDCAEF09B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1700">
                <a:cs typeface="Calibri"/>
              </a:rPr>
              <a:t>Fixed assets (Immovable)</a:t>
            </a:r>
          </a:p>
          <a:p>
            <a:r>
              <a:rPr lang="tr-TR" sz="1700">
                <a:cs typeface="Calibri"/>
              </a:rPr>
              <a:t>Right of tenancy</a:t>
            </a:r>
          </a:p>
          <a:p>
            <a:r>
              <a:rPr lang="tr-TR" sz="1700">
                <a:cs typeface="Calibri"/>
              </a:rPr>
              <a:t>Bussines value</a:t>
            </a:r>
          </a:p>
          <a:p>
            <a:r>
              <a:rPr lang="tr-TR" sz="1700">
                <a:cs typeface="Calibri"/>
              </a:rPr>
              <a:t>Trade name, Bussines name</a:t>
            </a:r>
          </a:p>
          <a:p>
            <a:r>
              <a:rPr lang="tr-TR" sz="1700">
                <a:cs typeface="Calibri"/>
              </a:rPr>
              <a:t>Other intellectual and industrial property rights</a:t>
            </a:r>
          </a:p>
          <a:p>
            <a:r>
              <a:rPr lang="tr-TR" sz="1700">
                <a:cs typeface="Calibri"/>
              </a:rPr>
              <a:t>Elements allocated to the bussines on a continuous basis</a:t>
            </a:r>
          </a:p>
          <a:p>
            <a:endParaRPr lang="tr-TR" sz="1700">
              <a:cs typeface="Calibri"/>
            </a:endParaRPr>
          </a:p>
          <a:p>
            <a:r>
              <a:rPr lang="tr-TR" sz="1700">
                <a:cs typeface="Calibri"/>
              </a:rPr>
              <a:t>Excluding must be clearly underlined</a:t>
            </a:r>
          </a:p>
        </p:txBody>
      </p:sp>
    </p:spTree>
    <p:extLst>
      <p:ext uri="{BB962C8B-B14F-4D97-AF65-F5344CB8AC3E}">
        <p14:creationId xmlns:p14="http://schemas.microsoft.com/office/powerpoint/2010/main" val="108817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8F36E1-7535-DBCE-CEA1-7F3F6D80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tr-TR" sz="4000">
                <a:cs typeface="Calibri Light"/>
              </a:rPr>
              <a:t>Provisions / Consequences of Transfer</a:t>
            </a:r>
            <a:endParaRPr lang="tr-TR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B79B65C-0C53-2E5E-85F7-39292F4CA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1578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07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015BE7E3-C85E-FCD8-6A7A-DAE212B92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4" r="-3" b="-3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B11B3E-6943-0975-1021-4AFE2CD5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>
                <a:cs typeface="Calibri Light"/>
              </a:rPr>
              <a:t>Commercial Jurisdiction </a:t>
            </a:r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5EC13-63E6-B6DA-CDE7-3E80ED05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2000">
                <a:cs typeface="Calibri"/>
              </a:rPr>
              <a:t>Commercial cases / lawsuits,</a:t>
            </a:r>
          </a:p>
          <a:p>
            <a:endParaRPr lang="tr-TR" sz="2000">
              <a:cs typeface="Calibri"/>
            </a:endParaRPr>
          </a:p>
          <a:p>
            <a:r>
              <a:rPr lang="tr-TR" sz="2000">
                <a:cs typeface="Calibri"/>
              </a:rPr>
              <a:t>Courts that hear commercial cases,</a:t>
            </a:r>
          </a:p>
          <a:p>
            <a:endParaRPr lang="tr-TR" sz="2000">
              <a:cs typeface="Calibri"/>
            </a:endParaRPr>
          </a:p>
          <a:p>
            <a:r>
              <a:rPr lang="tr-TR" sz="2000">
                <a:cs typeface="Calibri"/>
              </a:rPr>
              <a:t>Special procedural rules to be applied in commercial cases,</a:t>
            </a:r>
          </a:p>
        </p:txBody>
      </p:sp>
    </p:spTree>
    <p:extLst>
      <p:ext uri="{BB962C8B-B14F-4D97-AF65-F5344CB8AC3E}">
        <p14:creationId xmlns:p14="http://schemas.microsoft.com/office/powerpoint/2010/main" val="280010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FB62F605-0D29-07F8-F642-DD2626C78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0"/>
            <a:ext cx="1219311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22F3F7-C4F6-C120-9D45-79509746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0"/>
            <a:ext cx="11417531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025299-0AAB-4975-8563-DEF614550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62001"/>
            <a:ext cx="9589765" cy="1699942"/>
          </a:xfrm>
        </p:spPr>
        <p:txBody>
          <a:bodyPr>
            <a:normAutofit/>
          </a:bodyPr>
          <a:lstStyle/>
          <a:p>
            <a:r>
              <a:rPr lang="tr-TR" sz="4000">
                <a:ea typeface="+mj-lt"/>
                <a:cs typeface="+mj-lt"/>
              </a:rPr>
              <a:t>Commercial Cases / Lawsuits: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BFF722-0AC4-63FE-F2D8-7D4205F58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2470243"/>
            <a:ext cx="9590349" cy="37698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tr-TR" sz="2000">
                <a:ea typeface="+mn-lt"/>
                <a:cs typeface="+mn-lt"/>
              </a:rPr>
              <a:t>Common feature: Commercial cases are subject of civil cases.</a:t>
            </a:r>
            <a:endParaRPr lang="tr-TR" sz="2000">
              <a:cs typeface="Calibri"/>
            </a:endParaRPr>
          </a:p>
          <a:p>
            <a:pPr marL="0" indent="0"/>
            <a:endParaRPr lang="tr-TR" sz="2000">
              <a:cs typeface="Calibri"/>
            </a:endParaRPr>
          </a:p>
          <a:p>
            <a:pPr marL="0" indent="0"/>
            <a:r>
              <a:rPr lang="tr-TR" sz="2000">
                <a:ea typeface="+mn-lt"/>
                <a:cs typeface="+mn-lt"/>
              </a:rPr>
              <a:t>Absolute Commercial Cases</a:t>
            </a:r>
            <a:endParaRPr lang="tr-TR" sz="2000">
              <a:cs typeface="Calibri"/>
            </a:endParaRPr>
          </a:p>
          <a:p>
            <a:pPr marL="0" indent="0"/>
            <a:endParaRPr lang="tr-TR" sz="2000">
              <a:cs typeface="Calibri"/>
            </a:endParaRPr>
          </a:p>
          <a:p>
            <a:pPr marL="0" indent="0"/>
            <a:r>
              <a:rPr lang="tr-TR" sz="2000">
                <a:ea typeface="+mn-lt"/>
                <a:cs typeface="+mn-lt"/>
              </a:rPr>
              <a:t>Commercial Cases Arising from Remittance Agreement, Retention Agreement and Copyright</a:t>
            </a:r>
            <a:endParaRPr lang="tr-TR" sz="2000">
              <a:cs typeface="Calibri" panose="020F0502020204030204"/>
            </a:endParaRPr>
          </a:p>
          <a:p>
            <a:pPr marL="0" indent="0"/>
            <a:endParaRPr lang="tr-TR" sz="2000">
              <a:cs typeface="Calibri" panose="020F0502020204030204"/>
            </a:endParaRPr>
          </a:p>
          <a:p>
            <a:pPr marL="0" indent="0"/>
            <a:r>
              <a:rPr lang="tr-TR" sz="2000">
                <a:ea typeface="+mn-lt"/>
                <a:cs typeface="+mn-lt"/>
              </a:rPr>
              <a:t>Relative Commercial Cases</a:t>
            </a:r>
            <a:endParaRPr lang="tr-TR" sz="2000">
              <a:cs typeface="Calibri"/>
            </a:endParaRPr>
          </a:p>
          <a:p>
            <a:pPr marL="0" indent="0"/>
            <a:endParaRPr lang="tr-TR" sz="2000">
              <a:cs typeface="Calibri"/>
            </a:endParaRPr>
          </a:p>
          <a:p>
            <a:endParaRPr lang="tr-TR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06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8834B-1B30-6E35-2C25-63FB9009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646" b="625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A14A407-29BE-7773-16E2-8803CE23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>
                <a:ea typeface="+mj-lt"/>
                <a:cs typeface="+mj-lt"/>
              </a:rPr>
              <a:t>Absolute Commercial Cases:</a:t>
            </a:r>
            <a:endParaRPr lang="tr-TR" sz="400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1054B5-AA2B-67DF-B9B5-0728949FC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2000">
                <a:ea typeface="+mn-lt"/>
                <a:cs typeface="+mn-lt"/>
              </a:rPr>
              <a:t>Cases arising from TCC</a:t>
            </a:r>
          </a:p>
          <a:p>
            <a:endParaRPr lang="tr-TR" sz="2000">
              <a:ea typeface="+mn-lt"/>
              <a:cs typeface="+mn-lt"/>
            </a:endParaRPr>
          </a:p>
          <a:p>
            <a:pPr marL="0" indent="0"/>
            <a:r>
              <a:rPr lang="tr-TR" sz="2000">
                <a:ea typeface="+mn-lt"/>
                <a:cs typeface="+mn-lt"/>
              </a:rPr>
              <a:t>Cases arising from other legislative sources determined in TCC</a:t>
            </a:r>
            <a:endParaRPr lang="tr-TR" sz="2000">
              <a:cs typeface="Calibri" panose="020F0502020204030204"/>
            </a:endParaRPr>
          </a:p>
          <a:p>
            <a:endParaRPr lang="tr-TR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3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1FA445D5-1E5F-BD26-F098-CE478E1450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6" b="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ADE3FF1-BACA-4F91-6176-2E50C393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tr-TR" sz="2500">
                <a:ea typeface="+mj-lt"/>
                <a:cs typeface="+mj-lt"/>
              </a:rPr>
              <a:t>Commercial Cases Arising from Remittance</a:t>
            </a:r>
            <a:endParaRPr lang="tr-TR" sz="2500"/>
          </a:p>
          <a:p>
            <a:r>
              <a:rPr lang="tr-TR" sz="2500">
                <a:ea typeface="+mj-lt"/>
                <a:cs typeface="+mj-lt"/>
              </a:rPr>
              <a:t>Agreement, Retention Agreement and Copyright:</a:t>
            </a:r>
            <a:endParaRPr lang="tr-TR" sz="2500"/>
          </a:p>
          <a:p>
            <a:endParaRPr lang="tr-TR" sz="2500">
              <a:cs typeface="Calibri Light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CC8ADA-130F-97EC-0331-ADD4CBB0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/>
            <a:r>
              <a:rPr lang="tr-TR" sz="2000">
                <a:ea typeface="+mn-lt"/>
                <a:cs typeface="+mn-lt"/>
              </a:rPr>
              <a:t>Additional condition / requirement: cases concern the commercial enterprise of at least one of the parties of the conflict</a:t>
            </a:r>
            <a:endParaRPr lang="tr-TR" sz="2000">
              <a:cs typeface="Calibri" panose="020F0502020204030204"/>
            </a:endParaRPr>
          </a:p>
          <a:p>
            <a:endParaRPr lang="tr-TR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05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872EAB-E1DA-A2FD-2FCE-89B0F9EA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163"/>
            <a:ext cx="3687491" cy="2106333"/>
          </a:xfrm>
        </p:spPr>
        <p:txBody>
          <a:bodyPr anchor="t">
            <a:normAutofit/>
          </a:bodyPr>
          <a:lstStyle/>
          <a:p>
            <a:r>
              <a:rPr lang="tr-TR" sz="3200">
                <a:cs typeface="Calibri Light"/>
              </a:rPr>
              <a:t>Relative Commercial Cases</a:t>
            </a:r>
            <a:endParaRPr lang="tr-TR" sz="3200"/>
          </a:p>
        </p:txBody>
      </p:sp>
      <p:pic>
        <p:nvPicPr>
          <p:cNvPr id="4" name="Resim 3" descr="metin, diyagram, yazı tipi, plan içeren bir resim&#10;&#10;Açıklama otomatik olarak oluşturuldu">
            <a:extLst>
              <a:ext uri="{FF2B5EF4-FFF2-40B4-BE49-F238E27FC236}">
                <a16:creationId xmlns:a16="http://schemas.microsoft.com/office/drawing/2014/main" id="{23518571-7D17-64E2-C4A1-11735FD77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86" b="18212"/>
          <a:stretch/>
        </p:blipFill>
        <p:spPr>
          <a:xfrm>
            <a:off x="-2" y="10"/>
            <a:ext cx="12192002" cy="3428990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00" y="3401858"/>
            <a:ext cx="12207200" cy="123363"/>
            <a:chOff x="-5025" y="6737718"/>
            <a:chExt cx="12207200" cy="1233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2AD661-2B7A-1124-7239-3A65C456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4088724"/>
            <a:ext cx="6012254" cy="217140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tr-TR" sz="1900"/>
          </a:p>
          <a:p>
            <a:pPr marL="0" indent="0">
              <a:buNone/>
            </a:pPr>
            <a:endParaRPr lang="tr-TR" sz="1900">
              <a:cs typeface="Calibri"/>
            </a:endParaRPr>
          </a:p>
          <a:p>
            <a:r>
              <a:rPr lang="tr-TR" sz="1900">
                <a:cs typeface="Calibri"/>
              </a:rPr>
              <a:t>   Aggravated condition: Cases concern the commercial enterprises of     both parties separately.</a:t>
            </a:r>
          </a:p>
          <a:p>
            <a:endParaRPr lang="tr-TR" sz="1900">
              <a:cs typeface="Calibri"/>
            </a:endParaRPr>
          </a:p>
          <a:p>
            <a:r>
              <a:rPr lang="tr-TR" sz="1900">
                <a:cs typeface="Calibri"/>
              </a:rPr>
              <a:t>   </a:t>
            </a:r>
            <a:r>
              <a:rPr lang="tr-TR" sz="1900">
                <a:ea typeface="+mn-lt"/>
                <a:cs typeface="+mn-lt"/>
              </a:rPr>
              <a:t>Competent Courts in Commercial Litigation</a:t>
            </a:r>
          </a:p>
          <a:p>
            <a:endParaRPr lang="tr-TR" sz="1900">
              <a:cs typeface="Calibri"/>
            </a:endParaRPr>
          </a:p>
          <a:p>
            <a:pPr marL="0" indent="0">
              <a:buNone/>
            </a:pPr>
            <a:endParaRPr lang="tr-TR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059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86340F-6C32-607B-EEFC-6FDD8F5F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8163"/>
            <a:ext cx="3687491" cy="2106333"/>
          </a:xfrm>
        </p:spPr>
        <p:txBody>
          <a:bodyPr anchor="t">
            <a:normAutofit/>
          </a:bodyPr>
          <a:lstStyle/>
          <a:p>
            <a:r>
              <a:rPr lang="tr-TR" sz="2500">
                <a:cs typeface="Calibri Light"/>
              </a:rPr>
              <a:t>Relative Commercial Cases</a:t>
            </a:r>
            <a:endParaRPr lang="tr-TR" sz="2500"/>
          </a:p>
        </p:txBody>
      </p:sp>
      <p:pic>
        <p:nvPicPr>
          <p:cNvPr id="4" name="Resim 3" descr="metin, diyagram, yazı tipi, plan içeren bir resim&#10;&#10;Açıklama otomatik olarak oluşturuldu">
            <a:extLst>
              <a:ext uri="{FF2B5EF4-FFF2-40B4-BE49-F238E27FC236}">
                <a16:creationId xmlns:a16="http://schemas.microsoft.com/office/drawing/2014/main" id="{6C28EC0F-A5FE-20A7-3D5A-53A8BD16D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86" b="18212"/>
          <a:stretch/>
        </p:blipFill>
        <p:spPr>
          <a:xfrm>
            <a:off x="-2" y="10"/>
            <a:ext cx="12192002" cy="3428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C81CC9-EAC3-3907-9268-3A583E3B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00" y="340185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5915B0-4647-B7BB-3CDF-D62A16FC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416CD1-48B0-ADCA-33F6-A12FBD9EE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05301-F517-08C1-D142-6A7E13FC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4088724"/>
            <a:ext cx="6012254" cy="2171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endParaRPr lang="tr-TR" sz="1700">
              <a:cs typeface="Calibri"/>
            </a:endParaRPr>
          </a:p>
          <a:p>
            <a:pPr marL="0" indent="0"/>
            <a:endParaRPr lang="tr-TR" sz="1700">
              <a:cs typeface="Calibri"/>
            </a:endParaRPr>
          </a:p>
          <a:p>
            <a:pPr marL="0" indent="0"/>
            <a:r>
              <a:rPr lang="tr-TR" sz="1700">
                <a:cs typeface="Calibri"/>
              </a:rPr>
              <a:t>  </a:t>
            </a:r>
            <a:r>
              <a:rPr lang="tr-TR" sz="1700">
                <a:ea typeface="+mn-lt"/>
                <a:cs typeface="+mn-lt"/>
              </a:rPr>
              <a:t>The court in charge: the commercial court of first instance.</a:t>
            </a:r>
            <a:endParaRPr lang="tr-TR" sz="1700">
              <a:cs typeface="Calibri"/>
            </a:endParaRPr>
          </a:p>
          <a:p>
            <a:pPr marL="0" indent="0"/>
            <a:endParaRPr lang="tr-TR" sz="1700">
              <a:cs typeface="Calibri"/>
            </a:endParaRPr>
          </a:p>
          <a:p>
            <a:pPr marL="0" indent="0"/>
            <a:r>
              <a:rPr lang="tr-TR" sz="1700">
                <a:cs typeface="Calibri"/>
              </a:rPr>
              <a:t>   </a:t>
            </a:r>
            <a:r>
              <a:rPr lang="tr-TR" sz="1700">
                <a:ea typeface="+mn-lt"/>
                <a:cs typeface="+mn-lt"/>
              </a:rPr>
              <a:t>If commercial court of first instance does not established: the civil           court of first instance is charged</a:t>
            </a:r>
            <a:endParaRPr lang="tr-TR" sz="1700">
              <a:cs typeface="Calibri"/>
            </a:endParaRPr>
          </a:p>
          <a:p>
            <a:pPr marL="0" indent="0"/>
            <a:endParaRPr lang="tr-TR" sz="1700">
              <a:cs typeface="Calibri"/>
            </a:endParaRPr>
          </a:p>
          <a:p>
            <a:endParaRPr lang="tr-TR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7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361</Words>
  <Application>Microsoft Office PowerPoint</Application>
  <PresentationFormat>Geniş ekran</PresentationFormat>
  <Paragraphs>67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Ofis Teması</vt:lpstr>
      <vt:lpstr>Transfer of Commercial Enterprise</vt:lpstr>
      <vt:lpstr>The scope of the commercial enterprise transfer:</vt:lpstr>
      <vt:lpstr>Provisions / Consequences of Transfer</vt:lpstr>
      <vt:lpstr>Commercial Jurisdiction </vt:lpstr>
      <vt:lpstr>Commercial Cases / Lawsuits:</vt:lpstr>
      <vt:lpstr>Absolute Commercial Cases:</vt:lpstr>
      <vt:lpstr>Commercial Cases Arising from Remittance Agreement, Retention Agreement and Copyright: </vt:lpstr>
      <vt:lpstr>Relative Commercial Cases</vt:lpstr>
      <vt:lpstr>Relative Commercial Cases</vt:lpstr>
      <vt:lpstr>PowerPoint Sunusu</vt:lpstr>
      <vt:lpstr>Procedural judicial rules, exceptionally specific to commercial cases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Fatih Serbest</cp:lastModifiedBy>
  <cp:revision>406</cp:revision>
  <dcterms:created xsi:type="dcterms:W3CDTF">2024-03-04T10:55:54Z</dcterms:created>
  <dcterms:modified xsi:type="dcterms:W3CDTF">2024-03-23T15:46:14Z</dcterms:modified>
</cp:coreProperties>
</file>