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7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0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22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5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300" r:id="rId11"/>
    <p:sldId id="294" r:id="rId12"/>
    <p:sldId id="266" r:id="rId13"/>
    <p:sldId id="295" r:id="rId14"/>
    <p:sldId id="267" r:id="rId15"/>
    <p:sldId id="268" r:id="rId16"/>
    <p:sldId id="269" r:id="rId17"/>
    <p:sldId id="293" r:id="rId18"/>
    <p:sldId id="270" r:id="rId19"/>
    <p:sldId id="301" r:id="rId20"/>
    <p:sldId id="271" r:id="rId21"/>
    <p:sldId id="272" r:id="rId22"/>
    <p:sldId id="273" r:id="rId23"/>
    <p:sldId id="296" r:id="rId24"/>
    <p:sldId id="274" r:id="rId25"/>
    <p:sldId id="297" r:id="rId26"/>
    <p:sldId id="275" r:id="rId27"/>
    <p:sldId id="276" r:id="rId28"/>
    <p:sldId id="277" r:id="rId29"/>
    <p:sldId id="302" r:id="rId30"/>
    <p:sldId id="278" r:id="rId31"/>
    <p:sldId id="298" r:id="rId32"/>
    <p:sldId id="279" r:id="rId33"/>
    <p:sldId id="299" r:id="rId34"/>
    <p:sldId id="286" r:id="rId35"/>
    <p:sldId id="287" r:id="rId36"/>
    <p:sldId id="288" r:id="rId37"/>
    <p:sldId id="304" r:id="rId38"/>
    <p:sldId id="305" r:id="rId39"/>
    <p:sldId id="306" r:id="rId40"/>
    <p:sldId id="307" r:id="rId41"/>
    <p:sldId id="308" r:id="rId42"/>
    <p:sldId id="290" r:id="rId43"/>
    <p:sldId id="291" r:id="rId44"/>
    <p:sldId id="292" r:id="rId45"/>
    <p:sldId id="303" r:id="rId46"/>
  </p:sldIdLst>
  <p:sldSz cx="9144000" cy="6858000" type="screen4x3"/>
  <p:notesSz cx="6858000" cy="9144000"/>
  <p:custDataLst>
    <p:tags r:id="rId4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74" y="278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tih Serbest" userId="1ef1129c4ea1bb02" providerId="LiveId" clId="{DACE2B23-91CF-4D3C-A151-DDF2A3A194AE}"/>
    <pc:docChg chg="undo custSel modSld sldOrd">
      <pc:chgData name="Fatih Serbest" userId="1ef1129c4ea1bb02" providerId="LiveId" clId="{DACE2B23-91CF-4D3C-A151-DDF2A3A194AE}" dt="2025-10-06T13:23:07.708" v="57" actId="26606"/>
      <pc:docMkLst>
        <pc:docMk/>
      </pc:docMkLst>
      <pc:sldChg chg="addSp delSp modSp mod setBg">
        <pc:chgData name="Fatih Serbest" userId="1ef1129c4ea1bb02" providerId="LiveId" clId="{DACE2B23-91CF-4D3C-A151-DDF2A3A194AE}" dt="2025-10-06T13:15:12.758" v="2" actId="26606"/>
        <pc:sldMkLst>
          <pc:docMk/>
          <pc:sldMk cId="0" sldId="256"/>
        </pc:sldMkLst>
        <pc:spChg chg="mod">
          <ac:chgData name="Fatih Serbest" userId="1ef1129c4ea1bb02" providerId="LiveId" clId="{DACE2B23-91CF-4D3C-A151-DDF2A3A194AE}" dt="2025-10-06T13:15:12.758" v="2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5:12.758" v="2" actId="26606"/>
          <ac:spMkLst>
            <pc:docMk/>
            <pc:sldMk cId="0" sldId="256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0-06T13:15:12.758" v="2" actId="26606"/>
          <ac:spMkLst>
            <pc:docMk/>
            <pc:sldMk cId="0" sldId="256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15:12.758" v="2" actId="26606"/>
          <ac:spMkLst>
            <pc:docMk/>
            <pc:sldMk cId="0" sldId="256"/>
            <ac:spMk id="9" creationId="{FFD48BC7-DC40-47DE-87EE-9F4B6ECB9ABB}"/>
          </ac:spMkLst>
        </pc:spChg>
        <pc:spChg chg="add">
          <ac:chgData name="Fatih Serbest" userId="1ef1129c4ea1bb02" providerId="LiveId" clId="{DACE2B23-91CF-4D3C-A151-DDF2A3A194AE}" dt="2025-10-06T13:15:12.758" v="2" actId="26606"/>
          <ac:spMkLst>
            <pc:docMk/>
            <pc:sldMk cId="0" sldId="256"/>
            <ac:spMk id="11" creationId="{E502BBC7-2C76-46F3-BC24-5985BC13DB88}"/>
          </ac:spMkLst>
        </pc:spChg>
        <pc:spChg chg="add">
          <ac:chgData name="Fatih Serbest" userId="1ef1129c4ea1bb02" providerId="LiveId" clId="{DACE2B23-91CF-4D3C-A151-DDF2A3A194AE}" dt="2025-10-06T13:15:12.758" v="2" actId="26606"/>
          <ac:spMkLst>
            <pc:docMk/>
            <pc:sldMk cId="0" sldId="256"/>
            <ac:spMk id="13" creationId="{C7F28D52-2A5F-4D23-81AE-7CB8B591C7AF}"/>
          </ac:spMkLst>
        </pc:spChg>
        <pc:spChg chg="add">
          <ac:chgData name="Fatih Serbest" userId="1ef1129c4ea1bb02" providerId="LiveId" clId="{DACE2B23-91CF-4D3C-A151-DDF2A3A194AE}" dt="2025-10-06T13:15:12.758" v="2" actId="26606"/>
          <ac:spMkLst>
            <pc:docMk/>
            <pc:sldMk cId="0" sldId="256"/>
            <ac:spMk id="15" creationId="{3629484E-3792-4B3D-89AD-7C8A1ED0E0D4}"/>
          </ac:spMkLst>
        </pc:spChg>
      </pc:sldChg>
      <pc:sldChg chg="addSp modSp mod setBg">
        <pc:chgData name="Fatih Serbest" userId="1ef1129c4ea1bb02" providerId="LiveId" clId="{DACE2B23-91CF-4D3C-A151-DDF2A3A194AE}" dt="2025-10-06T13:15:29.445" v="3" actId="26606"/>
        <pc:sldMkLst>
          <pc:docMk/>
          <pc:sldMk cId="0" sldId="257"/>
        </pc:sldMkLst>
        <pc:spChg chg="mod">
          <ac:chgData name="Fatih Serbest" userId="1ef1129c4ea1bb02" providerId="LiveId" clId="{DACE2B23-91CF-4D3C-A151-DDF2A3A194AE}" dt="2025-10-06T13:15:29.445" v="3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5:29.445" v="3" actId="26606"/>
          <ac:spMkLst>
            <pc:docMk/>
            <pc:sldMk cId="0" sldId="257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5:29.445" v="3" actId="26606"/>
          <ac:spMkLst>
            <pc:docMk/>
            <pc:sldMk cId="0" sldId="257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15:29.445" v="3" actId="26606"/>
          <ac:spMkLst>
            <pc:docMk/>
            <pc:sldMk cId="0" sldId="257"/>
            <ac:spMk id="9" creationId="{4C608BEB-860E-4094-8511-78603564A75E}"/>
          </ac:spMkLst>
        </pc:spChg>
        <pc:cxnChg chg="add">
          <ac:chgData name="Fatih Serbest" userId="1ef1129c4ea1bb02" providerId="LiveId" clId="{DACE2B23-91CF-4D3C-A151-DDF2A3A194AE}" dt="2025-10-06T13:15:29.445" v="3" actId="26606"/>
          <ac:cxnSpMkLst>
            <pc:docMk/>
            <pc:sldMk cId="0" sldId="257"/>
            <ac:cxnSpMk id="11" creationId="{1F16A8D4-FE87-4604-88B2-394B5D1EB437}"/>
          </ac:cxnSpMkLst>
        </pc:cxnChg>
      </pc:sldChg>
      <pc:sldChg chg="addSp modSp mod setBg">
        <pc:chgData name="Fatih Serbest" userId="1ef1129c4ea1bb02" providerId="LiveId" clId="{DACE2B23-91CF-4D3C-A151-DDF2A3A194AE}" dt="2025-10-06T13:15:58.160" v="6" actId="26606"/>
        <pc:sldMkLst>
          <pc:docMk/>
          <pc:sldMk cId="0" sldId="259"/>
        </pc:sldMkLst>
        <pc:spChg chg="mod">
          <ac:chgData name="Fatih Serbest" userId="1ef1129c4ea1bb02" providerId="LiveId" clId="{DACE2B23-91CF-4D3C-A151-DDF2A3A194AE}" dt="2025-10-06T13:15:58.160" v="6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5:58.160" v="6" actId="26606"/>
          <ac:spMkLst>
            <pc:docMk/>
            <pc:sldMk cId="0" sldId="259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5:58.160" v="6" actId="26606"/>
          <ac:spMkLst>
            <pc:docMk/>
            <pc:sldMk cId="0" sldId="259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15:58.160" v="6" actId="26606"/>
          <ac:spMkLst>
            <pc:docMk/>
            <pc:sldMk cId="0" sldId="259"/>
            <ac:spMk id="9" creationId="{BAD76F3E-3A97-486B-B402-44400A8B9173}"/>
          </ac:spMkLst>
        </pc:spChg>
        <pc:spChg chg="add">
          <ac:chgData name="Fatih Serbest" userId="1ef1129c4ea1bb02" providerId="LiveId" clId="{DACE2B23-91CF-4D3C-A151-DDF2A3A194AE}" dt="2025-10-06T13:15:58.160" v="6" actId="26606"/>
          <ac:spMkLst>
            <pc:docMk/>
            <pc:sldMk cId="0" sldId="259"/>
            <ac:spMk id="11" creationId="{391F6B52-91F4-4AEB-B6DB-29FEBCF28C8B}"/>
          </ac:spMkLst>
        </pc:spChg>
        <pc:spChg chg="add">
          <ac:chgData name="Fatih Serbest" userId="1ef1129c4ea1bb02" providerId="LiveId" clId="{DACE2B23-91CF-4D3C-A151-DDF2A3A194AE}" dt="2025-10-06T13:15:58.160" v="6" actId="26606"/>
          <ac:spMkLst>
            <pc:docMk/>
            <pc:sldMk cId="0" sldId="259"/>
            <ac:spMk id="13" creationId="{2CD6F061-7C53-44F4-9794-953DB70A451B}"/>
          </ac:spMkLst>
        </pc:spChg>
      </pc:sldChg>
      <pc:sldChg chg="addSp delSp mod">
        <pc:chgData name="Fatih Serbest" userId="1ef1129c4ea1bb02" providerId="LiveId" clId="{DACE2B23-91CF-4D3C-A151-DDF2A3A194AE}" dt="2025-10-06T13:16:10.679" v="7" actId="26606"/>
        <pc:sldMkLst>
          <pc:docMk/>
          <pc:sldMk cId="0" sldId="260"/>
        </pc:sldMkLst>
        <pc:spChg chg="del">
          <ac:chgData name="Fatih Serbest" userId="1ef1129c4ea1bb02" providerId="LiveId" clId="{DACE2B23-91CF-4D3C-A151-DDF2A3A194AE}" dt="2025-10-06T13:16:10.679" v="7" actId="26606"/>
          <ac:spMkLst>
            <pc:docMk/>
            <pc:sldMk cId="0" sldId="260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6:10.679" v="7" actId="26606"/>
          <ac:graphicFrameMkLst>
            <pc:docMk/>
            <pc:sldMk cId="0" sldId="260"/>
            <ac:graphicFrameMk id="6" creationId="{830E7A7F-92A4-1145-0195-6340FFB685F3}"/>
          </ac:graphicFrameMkLst>
        </pc:graphicFrameChg>
      </pc:sldChg>
      <pc:sldChg chg="addSp delSp mod">
        <pc:chgData name="Fatih Serbest" userId="1ef1129c4ea1bb02" providerId="LiveId" clId="{DACE2B23-91CF-4D3C-A151-DDF2A3A194AE}" dt="2025-10-06T13:16:24.635" v="8" actId="26606"/>
        <pc:sldMkLst>
          <pc:docMk/>
          <pc:sldMk cId="0" sldId="261"/>
        </pc:sldMkLst>
        <pc:spChg chg="del">
          <ac:chgData name="Fatih Serbest" userId="1ef1129c4ea1bb02" providerId="LiveId" clId="{DACE2B23-91CF-4D3C-A151-DDF2A3A194AE}" dt="2025-10-06T13:16:24.635" v="8" actId="26606"/>
          <ac:spMkLst>
            <pc:docMk/>
            <pc:sldMk cId="0" sldId="261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6:24.635" v="8" actId="26606"/>
          <ac:graphicFrameMkLst>
            <pc:docMk/>
            <pc:sldMk cId="0" sldId="261"/>
            <ac:graphicFrameMk id="6" creationId="{D8C2E6CC-D738-5CA5-4075-9C5405586833}"/>
          </ac:graphicFrameMkLst>
        </pc:graphicFrameChg>
      </pc:sldChg>
      <pc:sldChg chg="addSp delSp mod">
        <pc:chgData name="Fatih Serbest" userId="1ef1129c4ea1bb02" providerId="LiveId" clId="{DACE2B23-91CF-4D3C-A151-DDF2A3A194AE}" dt="2025-10-06T13:16:35.524" v="9" actId="26606"/>
        <pc:sldMkLst>
          <pc:docMk/>
          <pc:sldMk cId="0" sldId="262"/>
        </pc:sldMkLst>
        <pc:spChg chg="del">
          <ac:chgData name="Fatih Serbest" userId="1ef1129c4ea1bb02" providerId="LiveId" clId="{DACE2B23-91CF-4D3C-A151-DDF2A3A194AE}" dt="2025-10-06T13:16:35.524" v="9" actId="26606"/>
          <ac:spMkLst>
            <pc:docMk/>
            <pc:sldMk cId="0" sldId="262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6:35.524" v="9" actId="26606"/>
          <ac:graphicFrameMkLst>
            <pc:docMk/>
            <pc:sldMk cId="0" sldId="262"/>
            <ac:graphicFrameMk id="6" creationId="{45B13027-2423-42F2-7362-BEA0725666BB}"/>
          </ac:graphicFrameMkLst>
        </pc:graphicFrameChg>
      </pc:sldChg>
      <pc:sldChg chg="addSp modSp mod setBg">
        <pc:chgData name="Fatih Serbest" userId="1ef1129c4ea1bb02" providerId="LiveId" clId="{DACE2B23-91CF-4D3C-A151-DDF2A3A194AE}" dt="2025-10-06T13:17:05.018" v="14" actId="20577"/>
        <pc:sldMkLst>
          <pc:docMk/>
          <pc:sldMk cId="0" sldId="263"/>
        </pc:sldMkLst>
        <pc:spChg chg="mod">
          <ac:chgData name="Fatih Serbest" userId="1ef1129c4ea1bb02" providerId="LiveId" clId="{DACE2B23-91CF-4D3C-A151-DDF2A3A194AE}" dt="2025-10-06T13:17:05.018" v="14" actId="20577"/>
          <ac:spMkLst>
            <pc:docMk/>
            <pc:sldMk cId="0" sldId="26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7:00.703" v="12" actId="26606"/>
          <ac:spMkLst>
            <pc:docMk/>
            <pc:sldMk cId="0" sldId="263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7:00.703" v="12" actId="26606"/>
          <ac:spMkLst>
            <pc:docMk/>
            <pc:sldMk cId="0" sldId="263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17:00.703" v="12" actId="26606"/>
          <ac:spMkLst>
            <pc:docMk/>
            <pc:sldMk cId="0" sldId="263"/>
            <ac:spMk id="9" creationId="{FFD48BC7-DC40-47DE-87EE-9F4B6ECB9ABB}"/>
          </ac:spMkLst>
        </pc:spChg>
        <pc:spChg chg="add">
          <ac:chgData name="Fatih Serbest" userId="1ef1129c4ea1bb02" providerId="LiveId" clId="{DACE2B23-91CF-4D3C-A151-DDF2A3A194AE}" dt="2025-10-06T13:17:00.703" v="12" actId="26606"/>
          <ac:spMkLst>
            <pc:docMk/>
            <pc:sldMk cId="0" sldId="263"/>
            <ac:spMk id="11" creationId="{E502BBC7-2C76-46F3-BC24-5985BC13DB88}"/>
          </ac:spMkLst>
        </pc:spChg>
        <pc:spChg chg="add">
          <ac:chgData name="Fatih Serbest" userId="1ef1129c4ea1bb02" providerId="LiveId" clId="{DACE2B23-91CF-4D3C-A151-DDF2A3A194AE}" dt="2025-10-06T13:17:00.703" v="12" actId="26606"/>
          <ac:spMkLst>
            <pc:docMk/>
            <pc:sldMk cId="0" sldId="263"/>
            <ac:spMk id="13" creationId="{C7F28D52-2A5F-4D23-81AE-7CB8B591C7AF}"/>
          </ac:spMkLst>
        </pc:spChg>
        <pc:spChg chg="add">
          <ac:chgData name="Fatih Serbest" userId="1ef1129c4ea1bb02" providerId="LiveId" clId="{DACE2B23-91CF-4D3C-A151-DDF2A3A194AE}" dt="2025-10-06T13:17:00.703" v="12" actId="26606"/>
          <ac:spMkLst>
            <pc:docMk/>
            <pc:sldMk cId="0" sldId="263"/>
            <ac:spMk id="15" creationId="{3629484E-3792-4B3D-89AD-7C8A1ED0E0D4}"/>
          </ac:spMkLst>
        </pc:spChg>
      </pc:sldChg>
      <pc:sldChg chg="addSp delSp mod">
        <pc:chgData name="Fatih Serbest" userId="1ef1129c4ea1bb02" providerId="LiveId" clId="{DACE2B23-91CF-4D3C-A151-DDF2A3A194AE}" dt="2025-10-06T13:17:17.154" v="15" actId="26606"/>
        <pc:sldMkLst>
          <pc:docMk/>
          <pc:sldMk cId="0" sldId="264"/>
        </pc:sldMkLst>
        <pc:spChg chg="del">
          <ac:chgData name="Fatih Serbest" userId="1ef1129c4ea1bb02" providerId="LiveId" clId="{DACE2B23-91CF-4D3C-A151-DDF2A3A194AE}" dt="2025-10-06T13:17:17.154" v="15" actId="26606"/>
          <ac:spMkLst>
            <pc:docMk/>
            <pc:sldMk cId="0" sldId="264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7:17.154" v="15" actId="26606"/>
          <ac:graphicFrameMkLst>
            <pc:docMk/>
            <pc:sldMk cId="0" sldId="264"/>
            <ac:graphicFrameMk id="6" creationId="{DBED981E-5C59-D1E0-A120-593DFF99374F}"/>
          </ac:graphicFrameMkLst>
        </pc:graphicFrameChg>
      </pc:sldChg>
      <pc:sldChg chg="addSp delSp mod">
        <pc:chgData name="Fatih Serbest" userId="1ef1129c4ea1bb02" providerId="LiveId" clId="{DACE2B23-91CF-4D3C-A151-DDF2A3A194AE}" dt="2025-10-06T13:17:25.178" v="16" actId="26606"/>
        <pc:sldMkLst>
          <pc:docMk/>
          <pc:sldMk cId="0" sldId="265"/>
        </pc:sldMkLst>
        <pc:spChg chg="del">
          <ac:chgData name="Fatih Serbest" userId="1ef1129c4ea1bb02" providerId="LiveId" clId="{DACE2B23-91CF-4D3C-A151-DDF2A3A194AE}" dt="2025-10-06T13:17:25.178" v="16" actId="26606"/>
          <ac:spMkLst>
            <pc:docMk/>
            <pc:sldMk cId="0" sldId="265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7:25.178" v="16" actId="26606"/>
          <ac:graphicFrameMkLst>
            <pc:docMk/>
            <pc:sldMk cId="0" sldId="265"/>
            <ac:graphicFrameMk id="6" creationId="{16C110AE-5F9A-3CC0-5E7F-56B277C778E5}"/>
          </ac:graphicFrameMkLst>
        </pc:graphicFrameChg>
      </pc:sldChg>
      <pc:sldChg chg="addSp delSp mod">
        <pc:chgData name="Fatih Serbest" userId="1ef1129c4ea1bb02" providerId="LiveId" clId="{DACE2B23-91CF-4D3C-A151-DDF2A3A194AE}" dt="2025-10-06T13:17:32.363" v="17" actId="26606"/>
        <pc:sldMkLst>
          <pc:docMk/>
          <pc:sldMk cId="0" sldId="266"/>
        </pc:sldMkLst>
        <pc:spChg chg="del">
          <ac:chgData name="Fatih Serbest" userId="1ef1129c4ea1bb02" providerId="LiveId" clId="{DACE2B23-91CF-4D3C-A151-DDF2A3A194AE}" dt="2025-10-06T13:17:32.363" v="17" actId="26606"/>
          <ac:spMkLst>
            <pc:docMk/>
            <pc:sldMk cId="0" sldId="266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7:32.363" v="17" actId="26606"/>
          <ac:graphicFrameMkLst>
            <pc:docMk/>
            <pc:sldMk cId="0" sldId="266"/>
            <ac:graphicFrameMk id="6" creationId="{156DF525-2D2E-71D3-BEE5-BDF0006CA861}"/>
          </ac:graphicFrameMkLst>
        </pc:graphicFrameChg>
      </pc:sldChg>
      <pc:sldChg chg="addSp modSp mod setBg">
        <pc:chgData name="Fatih Serbest" userId="1ef1129c4ea1bb02" providerId="LiveId" clId="{DACE2B23-91CF-4D3C-A151-DDF2A3A194AE}" dt="2025-10-06T13:18:06.358" v="22" actId="26606"/>
        <pc:sldMkLst>
          <pc:docMk/>
          <pc:sldMk cId="0" sldId="267"/>
        </pc:sldMkLst>
        <pc:spChg chg="mod">
          <ac:chgData name="Fatih Serbest" userId="1ef1129c4ea1bb02" providerId="LiveId" clId="{DACE2B23-91CF-4D3C-A151-DDF2A3A194AE}" dt="2025-10-06T13:18:06.358" v="22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8:06.358" v="22" actId="26606"/>
          <ac:spMkLst>
            <pc:docMk/>
            <pc:sldMk cId="0" sldId="267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18:06.358" v="22" actId="26606"/>
          <ac:spMkLst>
            <pc:docMk/>
            <pc:sldMk cId="0" sldId="267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18:06.358" v="22" actId="26606"/>
          <ac:spMkLst>
            <pc:docMk/>
            <pc:sldMk cId="0" sldId="267"/>
            <ac:spMk id="9" creationId="{FFD48BC7-DC40-47DE-87EE-9F4B6ECB9ABB}"/>
          </ac:spMkLst>
        </pc:spChg>
        <pc:spChg chg="add">
          <ac:chgData name="Fatih Serbest" userId="1ef1129c4ea1bb02" providerId="LiveId" clId="{DACE2B23-91CF-4D3C-A151-DDF2A3A194AE}" dt="2025-10-06T13:18:06.358" v="22" actId="26606"/>
          <ac:spMkLst>
            <pc:docMk/>
            <pc:sldMk cId="0" sldId="267"/>
            <ac:spMk id="11" creationId="{E502BBC7-2C76-46F3-BC24-5985BC13DB88}"/>
          </ac:spMkLst>
        </pc:spChg>
        <pc:spChg chg="add">
          <ac:chgData name="Fatih Serbest" userId="1ef1129c4ea1bb02" providerId="LiveId" clId="{DACE2B23-91CF-4D3C-A151-DDF2A3A194AE}" dt="2025-10-06T13:18:06.358" v="22" actId="26606"/>
          <ac:spMkLst>
            <pc:docMk/>
            <pc:sldMk cId="0" sldId="267"/>
            <ac:spMk id="13" creationId="{C7F28D52-2A5F-4D23-81AE-7CB8B591C7AF}"/>
          </ac:spMkLst>
        </pc:spChg>
        <pc:spChg chg="add">
          <ac:chgData name="Fatih Serbest" userId="1ef1129c4ea1bb02" providerId="LiveId" clId="{DACE2B23-91CF-4D3C-A151-DDF2A3A194AE}" dt="2025-10-06T13:18:06.358" v="22" actId="26606"/>
          <ac:spMkLst>
            <pc:docMk/>
            <pc:sldMk cId="0" sldId="267"/>
            <ac:spMk id="15" creationId="{3629484E-3792-4B3D-89AD-7C8A1ED0E0D4}"/>
          </ac:spMkLst>
        </pc:spChg>
      </pc:sldChg>
      <pc:sldChg chg="addSp delSp mod">
        <pc:chgData name="Fatih Serbest" userId="1ef1129c4ea1bb02" providerId="LiveId" clId="{DACE2B23-91CF-4D3C-A151-DDF2A3A194AE}" dt="2025-10-06T13:18:16.142" v="23" actId="26606"/>
        <pc:sldMkLst>
          <pc:docMk/>
          <pc:sldMk cId="0" sldId="268"/>
        </pc:sldMkLst>
        <pc:spChg chg="del">
          <ac:chgData name="Fatih Serbest" userId="1ef1129c4ea1bb02" providerId="LiveId" clId="{DACE2B23-91CF-4D3C-A151-DDF2A3A194AE}" dt="2025-10-06T13:18:16.142" v="23" actId="26606"/>
          <ac:spMkLst>
            <pc:docMk/>
            <pc:sldMk cId="0" sldId="268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8:16.142" v="23" actId="26606"/>
          <ac:graphicFrameMkLst>
            <pc:docMk/>
            <pc:sldMk cId="0" sldId="268"/>
            <ac:graphicFrameMk id="6" creationId="{D201551B-5630-CC3B-2C14-E348EAF34578}"/>
          </ac:graphicFrameMkLst>
        </pc:graphicFrameChg>
      </pc:sldChg>
      <pc:sldChg chg="addSp delSp mod">
        <pc:chgData name="Fatih Serbest" userId="1ef1129c4ea1bb02" providerId="LiveId" clId="{DACE2B23-91CF-4D3C-A151-DDF2A3A194AE}" dt="2025-10-06T13:18:28.601" v="24" actId="26606"/>
        <pc:sldMkLst>
          <pc:docMk/>
          <pc:sldMk cId="0" sldId="269"/>
        </pc:sldMkLst>
        <pc:spChg chg="del">
          <ac:chgData name="Fatih Serbest" userId="1ef1129c4ea1bb02" providerId="LiveId" clId="{DACE2B23-91CF-4D3C-A151-DDF2A3A194AE}" dt="2025-10-06T13:18:28.601" v="24" actId="26606"/>
          <ac:spMkLst>
            <pc:docMk/>
            <pc:sldMk cId="0" sldId="269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18:28.601" v="24" actId="26606"/>
          <ac:graphicFrameMkLst>
            <pc:docMk/>
            <pc:sldMk cId="0" sldId="269"/>
            <ac:graphicFrameMk id="6" creationId="{D7B160B3-7626-0BD6-7D6F-02BA70BCFA7F}"/>
          </ac:graphicFrameMkLst>
        </pc:graphicFrameChg>
      </pc:sldChg>
      <pc:sldChg chg="addSp delSp mod">
        <pc:chgData name="Fatih Serbest" userId="1ef1129c4ea1bb02" providerId="LiveId" clId="{DACE2B23-91CF-4D3C-A151-DDF2A3A194AE}" dt="2025-10-06T13:18:42.087" v="27" actId="26606"/>
        <pc:sldMkLst>
          <pc:docMk/>
          <pc:sldMk cId="0" sldId="270"/>
        </pc:sldMkLst>
        <pc:spChg chg="add del">
          <ac:chgData name="Fatih Serbest" userId="1ef1129c4ea1bb02" providerId="LiveId" clId="{DACE2B23-91CF-4D3C-A151-DDF2A3A194AE}" dt="2025-10-06T13:18:42.087" v="27" actId="26606"/>
          <ac:spMkLst>
            <pc:docMk/>
            <pc:sldMk cId="0" sldId="270"/>
            <ac:spMk id="3" creationId="{00000000-0000-0000-0000-000000000000}"/>
          </ac:spMkLst>
        </pc:spChg>
        <pc:graphicFrameChg chg="add del">
          <ac:chgData name="Fatih Serbest" userId="1ef1129c4ea1bb02" providerId="LiveId" clId="{DACE2B23-91CF-4D3C-A151-DDF2A3A194AE}" dt="2025-10-06T13:18:42.056" v="26" actId="26606"/>
          <ac:graphicFrameMkLst>
            <pc:docMk/>
            <pc:sldMk cId="0" sldId="270"/>
            <ac:graphicFrameMk id="6" creationId="{84E6BA4A-59F6-6E46-BFF0-535B81CCFA5D}"/>
          </ac:graphicFrameMkLst>
        </pc:graphicFrameChg>
        <pc:graphicFrameChg chg="add">
          <ac:chgData name="Fatih Serbest" userId="1ef1129c4ea1bb02" providerId="LiveId" clId="{DACE2B23-91CF-4D3C-A151-DDF2A3A194AE}" dt="2025-10-06T13:18:42.087" v="27" actId="26606"/>
          <ac:graphicFrameMkLst>
            <pc:docMk/>
            <pc:sldMk cId="0" sldId="270"/>
            <ac:graphicFrameMk id="8" creationId="{22F32048-F27F-2F45-BA09-97911C033E5A}"/>
          </ac:graphicFrameMkLst>
        </pc:graphicFrameChg>
      </pc:sldChg>
      <pc:sldChg chg="addSp modSp mod setBg">
        <pc:chgData name="Fatih Serbest" userId="1ef1129c4ea1bb02" providerId="LiveId" clId="{DACE2B23-91CF-4D3C-A151-DDF2A3A194AE}" dt="2025-10-06T13:20:10.574" v="30" actId="26606"/>
        <pc:sldMkLst>
          <pc:docMk/>
          <pc:sldMk cId="0" sldId="271"/>
        </pc:sldMkLst>
        <pc:spChg chg="mod">
          <ac:chgData name="Fatih Serbest" userId="1ef1129c4ea1bb02" providerId="LiveId" clId="{DACE2B23-91CF-4D3C-A151-DDF2A3A194AE}" dt="2025-10-06T13:20:10.574" v="30" actId="26606"/>
          <ac:spMkLst>
            <pc:docMk/>
            <pc:sldMk cId="0" sldId="27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0:10.574" v="30" actId="26606"/>
          <ac:spMkLst>
            <pc:docMk/>
            <pc:sldMk cId="0" sldId="271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0:10.574" v="30" actId="26606"/>
          <ac:spMkLst>
            <pc:docMk/>
            <pc:sldMk cId="0" sldId="271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20:10.574" v="30" actId="26606"/>
          <ac:spMkLst>
            <pc:docMk/>
            <pc:sldMk cId="0" sldId="271"/>
            <ac:spMk id="9" creationId="{FFD48BC7-DC40-47DE-87EE-9F4B6ECB9ABB}"/>
          </ac:spMkLst>
        </pc:spChg>
        <pc:spChg chg="add">
          <ac:chgData name="Fatih Serbest" userId="1ef1129c4ea1bb02" providerId="LiveId" clId="{DACE2B23-91CF-4D3C-A151-DDF2A3A194AE}" dt="2025-10-06T13:20:10.574" v="30" actId="26606"/>
          <ac:spMkLst>
            <pc:docMk/>
            <pc:sldMk cId="0" sldId="271"/>
            <ac:spMk id="11" creationId="{E502BBC7-2C76-46F3-BC24-5985BC13DB88}"/>
          </ac:spMkLst>
        </pc:spChg>
        <pc:spChg chg="add">
          <ac:chgData name="Fatih Serbest" userId="1ef1129c4ea1bb02" providerId="LiveId" clId="{DACE2B23-91CF-4D3C-A151-DDF2A3A194AE}" dt="2025-10-06T13:20:10.574" v="30" actId="26606"/>
          <ac:spMkLst>
            <pc:docMk/>
            <pc:sldMk cId="0" sldId="271"/>
            <ac:spMk id="13" creationId="{C7F28D52-2A5F-4D23-81AE-7CB8B591C7AF}"/>
          </ac:spMkLst>
        </pc:spChg>
        <pc:spChg chg="add">
          <ac:chgData name="Fatih Serbest" userId="1ef1129c4ea1bb02" providerId="LiveId" clId="{DACE2B23-91CF-4D3C-A151-DDF2A3A194AE}" dt="2025-10-06T13:20:10.574" v="30" actId="26606"/>
          <ac:spMkLst>
            <pc:docMk/>
            <pc:sldMk cId="0" sldId="271"/>
            <ac:spMk id="15" creationId="{3629484E-3792-4B3D-89AD-7C8A1ED0E0D4}"/>
          </ac:spMkLst>
        </pc:spChg>
      </pc:sldChg>
      <pc:sldChg chg="addSp modSp mod setBg">
        <pc:chgData name="Fatih Serbest" userId="1ef1129c4ea1bb02" providerId="LiveId" clId="{DACE2B23-91CF-4D3C-A151-DDF2A3A194AE}" dt="2025-10-06T13:20:38.686" v="35" actId="20577"/>
        <pc:sldMkLst>
          <pc:docMk/>
          <pc:sldMk cId="0" sldId="275"/>
        </pc:sldMkLst>
        <pc:spChg chg="mod">
          <ac:chgData name="Fatih Serbest" userId="1ef1129c4ea1bb02" providerId="LiveId" clId="{DACE2B23-91CF-4D3C-A151-DDF2A3A194AE}" dt="2025-10-06T13:20:38.686" v="35" actId="20577"/>
          <ac:spMkLst>
            <pc:docMk/>
            <pc:sldMk cId="0" sldId="27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0:35.139" v="33" actId="26606"/>
          <ac:spMkLst>
            <pc:docMk/>
            <pc:sldMk cId="0" sldId="275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0:35.139" v="33" actId="26606"/>
          <ac:spMkLst>
            <pc:docMk/>
            <pc:sldMk cId="0" sldId="275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20:35.139" v="33" actId="26606"/>
          <ac:spMkLst>
            <pc:docMk/>
            <pc:sldMk cId="0" sldId="275"/>
            <ac:spMk id="9" creationId="{FFD48BC7-DC40-47DE-87EE-9F4B6ECB9ABB}"/>
          </ac:spMkLst>
        </pc:spChg>
        <pc:spChg chg="add">
          <ac:chgData name="Fatih Serbest" userId="1ef1129c4ea1bb02" providerId="LiveId" clId="{DACE2B23-91CF-4D3C-A151-DDF2A3A194AE}" dt="2025-10-06T13:20:35.139" v="33" actId="26606"/>
          <ac:spMkLst>
            <pc:docMk/>
            <pc:sldMk cId="0" sldId="275"/>
            <ac:spMk id="11" creationId="{E502BBC7-2C76-46F3-BC24-5985BC13DB88}"/>
          </ac:spMkLst>
        </pc:spChg>
        <pc:spChg chg="add">
          <ac:chgData name="Fatih Serbest" userId="1ef1129c4ea1bb02" providerId="LiveId" clId="{DACE2B23-91CF-4D3C-A151-DDF2A3A194AE}" dt="2025-10-06T13:20:35.139" v="33" actId="26606"/>
          <ac:spMkLst>
            <pc:docMk/>
            <pc:sldMk cId="0" sldId="275"/>
            <ac:spMk id="13" creationId="{C7F28D52-2A5F-4D23-81AE-7CB8B591C7AF}"/>
          </ac:spMkLst>
        </pc:spChg>
        <pc:spChg chg="add">
          <ac:chgData name="Fatih Serbest" userId="1ef1129c4ea1bb02" providerId="LiveId" clId="{DACE2B23-91CF-4D3C-A151-DDF2A3A194AE}" dt="2025-10-06T13:20:35.139" v="33" actId="26606"/>
          <ac:spMkLst>
            <pc:docMk/>
            <pc:sldMk cId="0" sldId="275"/>
            <ac:spMk id="15" creationId="{3629484E-3792-4B3D-89AD-7C8A1ED0E0D4}"/>
          </ac:spMkLst>
        </pc:spChg>
      </pc:sldChg>
      <pc:sldChg chg="addSp delSp mod">
        <pc:chgData name="Fatih Serbest" userId="1ef1129c4ea1bb02" providerId="LiveId" clId="{DACE2B23-91CF-4D3C-A151-DDF2A3A194AE}" dt="2025-10-06T13:20:47.788" v="36" actId="26606"/>
        <pc:sldMkLst>
          <pc:docMk/>
          <pc:sldMk cId="0" sldId="276"/>
        </pc:sldMkLst>
        <pc:spChg chg="del">
          <ac:chgData name="Fatih Serbest" userId="1ef1129c4ea1bb02" providerId="LiveId" clId="{DACE2B23-91CF-4D3C-A151-DDF2A3A194AE}" dt="2025-10-06T13:20:47.788" v="36" actId="26606"/>
          <ac:spMkLst>
            <pc:docMk/>
            <pc:sldMk cId="0" sldId="276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20:47.788" v="36" actId="26606"/>
          <ac:graphicFrameMkLst>
            <pc:docMk/>
            <pc:sldMk cId="0" sldId="276"/>
            <ac:graphicFrameMk id="6" creationId="{16055778-A1F0-1388-0B1E-08204197808D}"/>
          </ac:graphicFrameMkLst>
        </pc:graphicFrameChg>
      </pc:sldChg>
      <pc:sldChg chg="addSp delSp mod">
        <pc:chgData name="Fatih Serbest" userId="1ef1129c4ea1bb02" providerId="LiveId" clId="{DACE2B23-91CF-4D3C-A151-DDF2A3A194AE}" dt="2025-10-06T13:20:55.695" v="37" actId="26606"/>
        <pc:sldMkLst>
          <pc:docMk/>
          <pc:sldMk cId="0" sldId="277"/>
        </pc:sldMkLst>
        <pc:spChg chg="del">
          <ac:chgData name="Fatih Serbest" userId="1ef1129c4ea1bb02" providerId="LiveId" clId="{DACE2B23-91CF-4D3C-A151-DDF2A3A194AE}" dt="2025-10-06T13:20:55.695" v="37" actId="26606"/>
          <ac:spMkLst>
            <pc:docMk/>
            <pc:sldMk cId="0" sldId="277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20:55.695" v="37" actId="26606"/>
          <ac:graphicFrameMkLst>
            <pc:docMk/>
            <pc:sldMk cId="0" sldId="277"/>
            <ac:graphicFrameMk id="6" creationId="{6D27B27E-70D6-8E49-5664-46431341DF3F}"/>
          </ac:graphicFrameMkLst>
        </pc:graphicFrameChg>
      </pc:sldChg>
      <pc:sldChg chg="addSp delSp mod">
        <pc:chgData name="Fatih Serbest" userId="1ef1129c4ea1bb02" providerId="LiveId" clId="{DACE2B23-91CF-4D3C-A151-DDF2A3A194AE}" dt="2025-10-06T13:21:06.110" v="38" actId="26606"/>
        <pc:sldMkLst>
          <pc:docMk/>
          <pc:sldMk cId="0" sldId="278"/>
        </pc:sldMkLst>
        <pc:spChg chg="del">
          <ac:chgData name="Fatih Serbest" userId="1ef1129c4ea1bb02" providerId="LiveId" clId="{DACE2B23-91CF-4D3C-A151-DDF2A3A194AE}" dt="2025-10-06T13:21:06.110" v="38" actId="26606"/>
          <ac:spMkLst>
            <pc:docMk/>
            <pc:sldMk cId="0" sldId="278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21:06.110" v="38" actId="26606"/>
          <ac:graphicFrameMkLst>
            <pc:docMk/>
            <pc:sldMk cId="0" sldId="278"/>
            <ac:graphicFrameMk id="6" creationId="{47871715-5B4F-D1B5-677B-1E95CBB46991}"/>
          </ac:graphicFrameMkLst>
        </pc:graphicFrameChg>
      </pc:sldChg>
      <pc:sldChg chg="addSp delSp mod">
        <pc:chgData name="Fatih Serbest" userId="1ef1129c4ea1bb02" providerId="LiveId" clId="{DACE2B23-91CF-4D3C-A151-DDF2A3A194AE}" dt="2025-10-06T13:21:16.623" v="39" actId="26606"/>
        <pc:sldMkLst>
          <pc:docMk/>
          <pc:sldMk cId="0" sldId="279"/>
        </pc:sldMkLst>
        <pc:spChg chg="del">
          <ac:chgData name="Fatih Serbest" userId="1ef1129c4ea1bb02" providerId="LiveId" clId="{DACE2B23-91CF-4D3C-A151-DDF2A3A194AE}" dt="2025-10-06T13:21:16.623" v="39" actId="26606"/>
          <ac:spMkLst>
            <pc:docMk/>
            <pc:sldMk cId="0" sldId="279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21:16.623" v="39" actId="26606"/>
          <ac:graphicFrameMkLst>
            <pc:docMk/>
            <pc:sldMk cId="0" sldId="279"/>
            <ac:graphicFrameMk id="6" creationId="{133F29AD-592B-F391-A586-68BA83ADC438}"/>
          </ac:graphicFrameMkLst>
        </pc:graphicFrameChg>
      </pc:sldChg>
      <pc:sldChg chg="addSp modSp mod setBg">
        <pc:chgData name="Fatih Serbest" userId="1ef1129c4ea1bb02" providerId="LiveId" clId="{DACE2B23-91CF-4D3C-A151-DDF2A3A194AE}" dt="2025-10-06T13:21:31.043" v="40" actId="26606"/>
        <pc:sldMkLst>
          <pc:docMk/>
          <pc:sldMk cId="0" sldId="286"/>
        </pc:sldMkLst>
        <pc:spChg chg="mod">
          <ac:chgData name="Fatih Serbest" userId="1ef1129c4ea1bb02" providerId="LiveId" clId="{DACE2B23-91CF-4D3C-A151-DDF2A3A194AE}" dt="2025-10-06T13:21:31.043" v="40" actId="26606"/>
          <ac:spMkLst>
            <pc:docMk/>
            <pc:sldMk cId="0" sldId="28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1:31.043" v="40" actId="26606"/>
          <ac:spMkLst>
            <pc:docMk/>
            <pc:sldMk cId="0" sldId="286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1:31.043" v="40" actId="26606"/>
          <ac:spMkLst>
            <pc:docMk/>
            <pc:sldMk cId="0" sldId="286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21:31.043" v="40" actId="26606"/>
          <ac:spMkLst>
            <pc:docMk/>
            <pc:sldMk cId="0" sldId="286"/>
            <ac:spMk id="9" creationId="{FFD48BC7-DC40-47DE-87EE-9F4B6ECB9ABB}"/>
          </ac:spMkLst>
        </pc:spChg>
        <pc:spChg chg="add">
          <ac:chgData name="Fatih Serbest" userId="1ef1129c4ea1bb02" providerId="LiveId" clId="{DACE2B23-91CF-4D3C-A151-DDF2A3A194AE}" dt="2025-10-06T13:21:31.043" v="40" actId="26606"/>
          <ac:spMkLst>
            <pc:docMk/>
            <pc:sldMk cId="0" sldId="286"/>
            <ac:spMk id="11" creationId="{E502BBC7-2C76-46F3-BC24-5985BC13DB88}"/>
          </ac:spMkLst>
        </pc:spChg>
        <pc:spChg chg="add">
          <ac:chgData name="Fatih Serbest" userId="1ef1129c4ea1bb02" providerId="LiveId" clId="{DACE2B23-91CF-4D3C-A151-DDF2A3A194AE}" dt="2025-10-06T13:21:31.043" v="40" actId="26606"/>
          <ac:spMkLst>
            <pc:docMk/>
            <pc:sldMk cId="0" sldId="286"/>
            <ac:spMk id="13" creationId="{C7F28D52-2A5F-4D23-81AE-7CB8B591C7AF}"/>
          </ac:spMkLst>
        </pc:spChg>
        <pc:spChg chg="add">
          <ac:chgData name="Fatih Serbest" userId="1ef1129c4ea1bb02" providerId="LiveId" clId="{DACE2B23-91CF-4D3C-A151-DDF2A3A194AE}" dt="2025-10-06T13:21:31.043" v="40" actId="26606"/>
          <ac:spMkLst>
            <pc:docMk/>
            <pc:sldMk cId="0" sldId="286"/>
            <ac:spMk id="15" creationId="{3629484E-3792-4B3D-89AD-7C8A1ED0E0D4}"/>
          </ac:spMkLst>
        </pc:spChg>
      </pc:sldChg>
      <pc:sldChg chg="addSp delSp mod">
        <pc:chgData name="Fatih Serbest" userId="1ef1129c4ea1bb02" providerId="LiveId" clId="{DACE2B23-91CF-4D3C-A151-DDF2A3A194AE}" dt="2025-10-06T13:21:39.420" v="41" actId="26606"/>
        <pc:sldMkLst>
          <pc:docMk/>
          <pc:sldMk cId="0" sldId="287"/>
        </pc:sldMkLst>
        <pc:spChg chg="del">
          <ac:chgData name="Fatih Serbest" userId="1ef1129c4ea1bb02" providerId="LiveId" clId="{DACE2B23-91CF-4D3C-A151-DDF2A3A194AE}" dt="2025-10-06T13:21:39.420" v="41" actId="26606"/>
          <ac:spMkLst>
            <pc:docMk/>
            <pc:sldMk cId="0" sldId="287"/>
            <ac:spMk id="3" creationId="{00000000-0000-0000-0000-000000000000}"/>
          </ac:spMkLst>
        </pc:spChg>
        <pc:graphicFrameChg chg="add">
          <ac:chgData name="Fatih Serbest" userId="1ef1129c4ea1bb02" providerId="LiveId" clId="{DACE2B23-91CF-4D3C-A151-DDF2A3A194AE}" dt="2025-10-06T13:21:39.420" v="41" actId="26606"/>
          <ac:graphicFrameMkLst>
            <pc:docMk/>
            <pc:sldMk cId="0" sldId="287"/>
            <ac:graphicFrameMk id="6" creationId="{F0C9B914-41F7-7F2B-11A8-44655E023E91}"/>
          </ac:graphicFrameMkLst>
        </pc:graphicFrameChg>
      </pc:sldChg>
      <pc:sldChg chg="addSp delSp mod">
        <pc:chgData name="Fatih Serbest" userId="1ef1129c4ea1bb02" providerId="LiveId" clId="{DACE2B23-91CF-4D3C-A151-DDF2A3A194AE}" dt="2025-10-06T13:21:53.185" v="44" actId="26606"/>
        <pc:sldMkLst>
          <pc:docMk/>
          <pc:sldMk cId="0" sldId="288"/>
        </pc:sldMkLst>
        <pc:spChg chg="add del">
          <ac:chgData name="Fatih Serbest" userId="1ef1129c4ea1bb02" providerId="LiveId" clId="{DACE2B23-91CF-4D3C-A151-DDF2A3A194AE}" dt="2025-10-06T13:21:53.185" v="44" actId="26606"/>
          <ac:spMkLst>
            <pc:docMk/>
            <pc:sldMk cId="0" sldId="288"/>
            <ac:spMk id="3" creationId="{00000000-0000-0000-0000-000000000000}"/>
          </ac:spMkLst>
        </pc:spChg>
        <pc:graphicFrameChg chg="add del">
          <ac:chgData name="Fatih Serbest" userId="1ef1129c4ea1bb02" providerId="LiveId" clId="{DACE2B23-91CF-4D3C-A151-DDF2A3A194AE}" dt="2025-10-06T13:21:53.148" v="43" actId="26606"/>
          <ac:graphicFrameMkLst>
            <pc:docMk/>
            <pc:sldMk cId="0" sldId="288"/>
            <ac:graphicFrameMk id="6" creationId="{FBA13AE9-4C8A-121D-B6F4-3208711EA631}"/>
          </ac:graphicFrameMkLst>
        </pc:graphicFrameChg>
        <pc:graphicFrameChg chg="add">
          <ac:chgData name="Fatih Serbest" userId="1ef1129c4ea1bb02" providerId="LiveId" clId="{DACE2B23-91CF-4D3C-A151-DDF2A3A194AE}" dt="2025-10-06T13:21:53.185" v="44" actId="26606"/>
          <ac:graphicFrameMkLst>
            <pc:docMk/>
            <pc:sldMk cId="0" sldId="288"/>
            <ac:graphicFrameMk id="8" creationId="{5094B149-90FB-C56B-5B04-7EE2DDA41DC6}"/>
          </ac:graphicFrameMkLst>
        </pc:graphicFrameChg>
      </pc:sldChg>
      <pc:sldChg chg="addSp delSp modSp mod setBg">
        <pc:chgData name="Fatih Serbest" userId="1ef1129c4ea1bb02" providerId="LiveId" clId="{DACE2B23-91CF-4D3C-A151-DDF2A3A194AE}" dt="2025-10-06T13:22:49.091" v="53" actId="14100"/>
        <pc:sldMkLst>
          <pc:docMk/>
          <pc:sldMk cId="0" sldId="290"/>
        </pc:sldMkLst>
        <pc:spChg chg="mod">
          <ac:chgData name="Fatih Serbest" userId="1ef1129c4ea1bb02" providerId="LiveId" clId="{DACE2B23-91CF-4D3C-A151-DDF2A3A194AE}" dt="2025-10-06T13:22:32.978" v="49" actId="26606"/>
          <ac:spMkLst>
            <pc:docMk/>
            <pc:sldMk cId="0" sldId="29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2:49.091" v="53" actId="14100"/>
          <ac:spMkLst>
            <pc:docMk/>
            <pc:sldMk cId="0" sldId="290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2:46.676" v="52" actId="1076"/>
          <ac:spMkLst>
            <pc:docMk/>
            <pc:sldMk cId="0" sldId="290"/>
            <ac:spMk id="4" creationId="{00000000-0000-0000-0000-000000000000}"/>
          </ac:spMkLst>
        </pc:spChg>
        <pc:spChg chg="add del">
          <ac:chgData name="Fatih Serbest" userId="1ef1129c4ea1bb02" providerId="LiveId" clId="{DACE2B23-91CF-4D3C-A151-DDF2A3A194AE}" dt="2025-10-06T13:22:30.245" v="46" actId="26606"/>
          <ac:spMkLst>
            <pc:docMk/>
            <pc:sldMk cId="0" sldId="290"/>
            <ac:spMk id="9" creationId="{4FFBEE45-F140-49D5-85EA-C78C24340B23}"/>
          </ac:spMkLst>
        </pc:spChg>
        <pc:spChg chg="add del">
          <ac:chgData name="Fatih Serbest" userId="1ef1129c4ea1bb02" providerId="LiveId" clId="{DACE2B23-91CF-4D3C-A151-DDF2A3A194AE}" dt="2025-10-06T13:22:32.966" v="48" actId="26606"/>
          <ac:spMkLst>
            <pc:docMk/>
            <pc:sldMk cId="0" sldId="290"/>
            <ac:spMk id="12" creationId="{4C608BEB-860E-4094-8511-78603564A75E}"/>
          </ac:spMkLst>
        </pc:spChg>
        <pc:spChg chg="add">
          <ac:chgData name="Fatih Serbest" userId="1ef1129c4ea1bb02" providerId="LiveId" clId="{DACE2B23-91CF-4D3C-A151-DDF2A3A194AE}" dt="2025-10-06T13:22:32.978" v="49" actId="26606"/>
          <ac:spMkLst>
            <pc:docMk/>
            <pc:sldMk cId="0" sldId="290"/>
            <ac:spMk id="14" creationId="{B36F400F-DF28-43BC-8D8E-4929793B392A}"/>
          </ac:spMkLst>
        </pc:spChg>
        <pc:cxnChg chg="add del">
          <ac:chgData name="Fatih Serbest" userId="1ef1129c4ea1bb02" providerId="LiveId" clId="{DACE2B23-91CF-4D3C-A151-DDF2A3A194AE}" dt="2025-10-06T13:22:32.966" v="48" actId="26606"/>
          <ac:cxnSpMkLst>
            <pc:docMk/>
            <pc:sldMk cId="0" sldId="290"/>
            <ac:cxnSpMk id="11" creationId="{1F16A8D4-FE87-4604-88B2-394B5D1EB437}"/>
          </ac:cxnSpMkLst>
        </pc:cxnChg>
      </pc:sldChg>
      <pc:sldChg chg="addSp modSp mod setBg">
        <pc:chgData name="Fatih Serbest" userId="1ef1129c4ea1bb02" providerId="LiveId" clId="{DACE2B23-91CF-4D3C-A151-DDF2A3A194AE}" dt="2025-10-06T13:22:57.562" v="54" actId="26606"/>
        <pc:sldMkLst>
          <pc:docMk/>
          <pc:sldMk cId="0" sldId="291"/>
        </pc:sldMkLst>
        <pc:spChg chg="mod">
          <ac:chgData name="Fatih Serbest" userId="1ef1129c4ea1bb02" providerId="LiveId" clId="{DACE2B23-91CF-4D3C-A151-DDF2A3A194AE}" dt="2025-10-06T13:22:57.562" v="54" actId="26606"/>
          <ac:spMkLst>
            <pc:docMk/>
            <pc:sldMk cId="0" sldId="29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2:57.562" v="54" actId="26606"/>
          <ac:spMkLst>
            <pc:docMk/>
            <pc:sldMk cId="0" sldId="291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0-06T13:22:57.562" v="54" actId="26606"/>
          <ac:spMkLst>
            <pc:docMk/>
            <pc:sldMk cId="0" sldId="291"/>
            <ac:spMk id="4" creationId="{00000000-0000-0000-0000-000000000000}"/>
          </ac:spMkLst>
        </pc:spChg>
        <pc:spChg chg="add">
          <ac:chgData name="Fatih Serbest" userId="1ef1129c4ea1bb02" providerId="LiveId" clId="{DACE2B23-91CF-4D3C-A151-DDF2A3A194AE}" dt="2025-10-06T13:22:57.562" v="54" actId="26606"/>
          <ac:spMkLst>
            <pc:docMk/>
            <pc:sldMk cId="0" sldId="291"/>
            <ac:spMk id="9" creationId="{B36F400F-DF28-43BC-8D8E-4929793B392A}"/>
          </ac:spMkLst>
        </pc:spChg>
      </pc:sldChg>
      <pc:sldChg chg="addSp delSp mod">
        <pc:chgData name="Fatih Serbest" userId="1ef1129c4ea1bb02" providerId="LiveId" clId="{DACE2B23-91CF-4D3C-A151-DDF2A3A194AE}" dt="2025-10-06T13:23:07.708" v="57" actId="26606"/>
        <pc:sldMkLst>
          <pc:docMk/>
          <pc:sldMk cId="0" sldId="292"/>
        </pc:sldMkLst>
        <pc:spChg chg="add del">
          <ac:chgData name="Fatih Serbest" userId="1ef1129c4ea1bb02" providerId="LiveId" clId="{DACE2B23-91CF-4D3C-A151-DDF2A3A194AE}" dt="2025-10-06T13:23:07.708" v="57" actId="26606"/>
          <ac:spMkLst>
            <pc:docMk/>
            <pc:sldMk cId="0" sldId="292"/>
            <ac:spMk id="3" creationId="{00000000-0000-0000-0000-000000000000}"/>
          </ac:spMkLst>
        </pc:spChg>
        <pc:graphicFrameChg chg="add del">
          <ac:chgData name="Fatih Serbest" userId="1ef1129c4ea1bb02" providerId="LiveId" clId="{DACE2B23-91CF-4D3C-A151-DDF2A3A194AE}" dt="2025-10-06T13:23:07.676" v="56" actId="26606"/>
          <ac:graphicFrameMkLst>
            <pc:docMk/>
            <pc:sldMk cId="0" sldId="292"/>
            <ac:graphicFrameMk id="6" creationId="{F709244E-4CC4-D4D5-9031-648417190813}"/>
          </ac:graphicFrameMkLst>
        </pc:graphicFrameChg>
        <pc:graphicFrameChg chg="add">
          <ac:chgData name="Fatih Serbest" userId="1ef1129c4ea1bb02" providerId="LiveId" clId="{DACE2B23-91CF-4D3C-A151-DDF2A3A194AE}" dt="2025-10-06T13:23:07.708" v="57" actId="26606"/>
          <ac:graphicFrameMkLst>
            <pc:docMk/>
            <pc:sldMk cId="0" sldId="292"/>
            <ac:graphicFrameMk id="8" creationId="{DA331209-4E67-73E5-CEBF-5E905E7EAD81}"/>
          </ac:graphicFrameMkLst>
        </pc:graphicFrameChg>
      </pc:sldChg>
      <pc:sldChg chg="ord">
        <pc:chgData name="Fatih Serbest" userId="1ef1129c4ea1bb02" providerId="LiveId" clId="{DACE2B23-91CF-4D3C-A151-DDF2A3A194AE}" dt="2025-09-22T08:30:48.768" v="1"/>
        <pc:sldMkLst>
          <pc:docMk/>
          <pc:sldMk cId="1592811074" sldId="293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32.svg"/></Relationships>
</file>

<file path=ppt/diagrams/_rels/data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17.png"/><Relationship Id="rId7" Type="http://schemas.openxmlformats.org/officeDocument/2006/relationships/image" Target="../media/image3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1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32.svg"/></Relationships>
</file>

<file path=ppt/diagrams/_rels/drawing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17.png"/><Relationship Id="rId7" Type="http://schemas.openxmlformats.org/officeDocument/2006/relationships/image" Target="../media/image3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B8A728-3C72-48C6-9BF3-93081CB4C216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66A57D-FCC2-4F77-A6F7-ACD3121AEB7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Ne yeknesak mahkeme ne de yeknesak mevzuat mevcut</a:t>
          </a:r>
        </a:p>
      </dgm:t>
    </dgm:pt>
    <dgm:pt modelId="{0D7143EA-002B-4AAD-A0D9-86FFDC82F07A}" type="parTrans" cxnId="{DE782F20-4D5B-4ACA-A870-98B1B2446E83}">
      <dgm:prSet/>
      <dgm:spPr/>
      <dgm:t>
        <a:bodyPr/>
        <a:lstStyle/>
        <a:p>
          <a:endParaRPr lang="en-US"/>
        </a:p>
      </dgm:t>
    </dgm:pt>
    <dgm:pt modelId="{2C03FAFF-4FD5-4E34-A8B1-88D10B2B3258}" type="sibTrans" cxnId="{DE782F20-4D5B-4ACA-A870-98B1B2446E83}">
      <dgm:prSet/>
      <dgm:spPr/>
      <dgm:t>
        <a:bodyPr/>
        <a:lstStyle/>
        <a:p>
          <a:endParaRPr lang="en-US"/>
        </a:p>
      </dgm:t>
    </dgm:pt>
    <dgm:pt modelId="{359C5232-A4CF-4C49-BC2E-1E7482997CD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Çözüm çoğunlukla milli mahkemeler ve milli kanunlarla bulunuyor</a:t>
          </a:r>
        </a:p>
      </dgm:t>
    </dgm:pt>
    <dgm:pt modelId="{7A65B2CD-4DD0-40B0-A2C4-3FCD1E62C0AC}" type="parTrans" cxnId="{F144719F-D028-4B2E-9A45-264229D1518B}">
      <dgm:prSet/>
      <dgm:spPr/>
      <dgm:t>
        <a:bodyPr/>
        <a:lstStyle/>
        <a:p>
          <a:endParaRPr lang="en-US"/>
        </a:p>
      </dgm:t>
    </dgm:pt>
    <dgm:pt modelId="{8F4A380D-6683-4892-A2A3-3056972ED92D}" type="sibTrans" cxnId="{F144719F-D028-4B2E-9A45-264229D1518B}">
      <dgm:prSet/>
      <dgm:spPr/>
      <dgm:t>
        <a:bodyPr/>
        <a:lstStyle/>
        <a:p>
          <a:endParaRPr lang="en-US"/>
        </a:p>
      </dgm:t>
    </dgm:pt>
    <dgm:pt modelId="{B3B2C313-1077-43F5-A60E-438F5537CE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Türkiye’de çatı: 5718 sayılı MÖHUK (2007)</a:t>
          </a:r>
        </a:p>
      </dgm:t>
    </dgm:pt>
    <dgm:pt modelId="{EA51D0CF-A0A7-4C6C-916A-2F06CFFD1AFD}" type="parTrans" cxnId="{28890E91-F0AD-403E-88E0-B9E497CB2FEC}">
      <dgm:prSet/>
      <dgm:spPr/>
      <dgm:t>
        <a:bodyPr/>
        <a:lstStyle/>
        <a:p>
          <a:endParaRPr lang="en-US"/>
        </a:p>
      </dgm:t>
    </dgm:pt>
    <dgm:pt modelId="{71CE3C60-60E2-46EF-9EDE-B882D2424C54}" type="sibTrans" cxnId="{28890E91-F0AD-403E-88E0-B9E497CB2FEC}">
      <dgm:prSet/>
      <dgm:spPr/>
      <dgm:t>
        <a:bodyPr/>
        <a:lstStyle/>
        <a:p>
          <a:endParaRPr lang="en-US"/>
        </a:p>
      </dgm:t>
    </dgm:pt>
    <dgm:pt modelId="{1CC98B49-ABB5-466A-ADB0-36F4D7FD727C}" type="pres">
      <dgm:prSet presAssocID="{40B8A728-3C72-48C6-9BF3-93081CB4C216}" presName="root" presStyleCnt="0">
        <dgm:presLayoutVars>
          <dgm:dir/>
          <dgm:resizeHandles val="exact"/>
        </dgm:presLayoutVars>
      </dgm:prSet>
      <dgm:spPr/>
    </dgm:pt>
    <dgm:pt modelId="{2403F088-8443-4C50-9AA7-908B20C5A4F5}" type="pres">
      <dgm:prSet presAssocID="{EA66A57D-FCC2-4F77-A6F7-ACD3121AEB77}" presName="compNode" presStyleCnt="0"/>
      <dgm:spPr/>
    </dgm:pt>
    <dgm:pt modelId="{C989712E-D711-4B96-95DF-F0F6DF69710C}" type="pres">
      <dgm:prSet presAssocID="{EA66A57D-FCC2-4F77-A6F7-ACD3121AEB7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kmak"/>
        </a:ext>
      </dgm:extLst>
    </dgm:pt>
    <dgm:pt modelId="{C5DECEEA-CA3C-414F-898C-7602FE03E5A8}" type="pres">
      <dgm:prSet presAssocID="{EA66A57D-FCC2-4F77-A6F7-ACD3121AEB77}" presName="spaceRect" presStyleCnt="0"/>
      <dgm:spPr/>
    </dgm:pt>
    <dgm:pt modelId="{CDBEAEC4-1D35-478D-A7D2-BFA3B4C2A236}" type="pres">
      <dgm:prSet presAssocID="{EA66A57D-FCC2-4F77-A6F7-ACD3121AEB77}" presName="textRect" presStyleLbl="revTx" presStyleIdx="0" presStyleCnt="3">
        <dgm:presLayoutVars>
          <dgm:chMax val="1"/>
          <dgm:chPref val="1"/>
        </dgm:presLayoutVars>
      </dgm:prSet>
      <dgm:spPr/>
    </dgm:pt>
    <dgm:pt modelId="{468E7462-2EA3-421F-8AC1-3CE2356FE182}" type="pres">
      <dgm:prSet presAssocID="{2C03FAFF-4FD5-4E34-A8B1-88D10B2B3258}" presName="sibTrans" presStyleCnt="0"/>
      <dgm:spPr/>
    </dgm:pt>
    <dgm:pt modelId="{620B05CA-BD2C-494B-9991-62E5A621DEB9}" type="pres">
      <dgm:prSet presAssocID="{359C5232-A4CF-4C49-BC2E-1E7482997CDB}" presName="compNode" presStyleCnt="0"/>
      <dgm:spPr/>
    </dgm:pt>
    <dgm:pt modelId="{594BA24E-1CA8-4C96-80A1-1EA0E26C9894}" type="pres">
      <dgm:prSet presAssocID="{359C5232-A4CF-4C49-BC2E-1E7482997C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a"/>
        </a:ext>
      </dgm:extLst>
    </dgm:pt>
    <dgm:pt modelId="{F8816A1E-C9CF-4E70-9AE6-A012C8753717}" type="pres">
      <dgm:prSet presAssocID="{359C5232-A4CF-4C49-BC2E-1E7482997CDB}" presName="spaceRect" presStyleCnt="0"/>
      <dgm:spPr/>
    </dgm:pt>
    <dgm:pt modelId="{EB607497-0763-4988-B7B4-B3C8D7351919}" type="pres">
      <dgm:prSet presAssocID="{359C5232-A4CF-4C49-BC2E-1E7482997CDB}" presName="textRect" presStyleLbl="revTx" presStyleIdx="1" presStyleCnt="3">
        <dgm:presLayoutVars>
          <dgm:chMax val="1"/>
          <dgm:chPref val="1"/>
        </dgm:presLayoutVars>
      </dgm:prSet>
      <dgm:spPr/>
    </dgm:pt>
    <dgm:pt modelId="{5CF9C44F-1379-446A-A8AE-F0C5FD05B0EA}" type="pres">
      <dgm:prSet presAssocID="{8F4A380D-6683-4892-A2A3-3056972ED92D}" presName="sibTrans" presStyleCnt="0"/>
      <dgm:spPr/>
    </dgm:pt>
    <dgm:pt modelId="{D6050F23-AF76-41EE-BBAD-B9F91E499EC8}" type="pres">
      <dgm:prSet presAssocID="{B3B2C313-1077-43F5-A60E-438F5537CE20}" presName="compNode" presStyleCnt="0"/>
      <dgm:spPr/>
    </dgm:pt>
    <dgm:pt modelId="{B78FA655-24B4-4700-B0B7-CB97E591F342}" type="pres">
      <dgm:prSet presAssocID="{B3B2C313-1077-43F5-A60E-438F5537CE2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1C363EF7-FDE6-4191-94C3-F3F75B304D41}" type="pres">
      <dgm:prSet presAssocID="{B3B2C313-1077-43F5-A60E-438F5537CE20}" presName="spaceRect" presStyleCnt="0"/>
      <dgm:spPr/>
    </dgm:pt>
    <dgm:pt modelId="{CA30FEBB-A69B-4E8E-A1E7-F08B76C23102}" type="pres">
      <dgm:prSet presAssocID="{B3B2C313-1077-43F5-A60E-438F5537CE2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EE76B18-451C-4A99-85B8-A69C793E8902}" type="presOf" srcId="{40B8A728-3C72-48C6-9BF3-93081CB4C216}" destId="{1CC98B49-ABB5-466A-ADB0-36F4D7FD727C}" srcOrd="0" destOrd="0" presId="urn:microsoft.com/office/officeart/2018/2/layout/IconLabelList"/>
    <dgm:cxn modelId="{8C8ADC1F-0AD9-4659-A0CD-CA5D7A3E060F}" type="presOf" srcId="{B3B2C313-1077-43F5-A60E-438F5537CE20}" destId="{CA30FEBB-A69B-4E8E-A1E7-F08B76C23102}" srcOrd="0" destOrd="0" presId="urn:microsoft.com/office/officeart/2018/2/layout/IconLabelList"/>
    <dgm:cxn modelId="{DE782F20-4D5B-4ACA-A870-98B1B2446E83}" srcId="{40B8A728-3C72-48C6-9BF3-93081CB4C216}" destId="{EA66A57D-FCC2-4F77-A6F7-ACD3121AEB77}" srcOrd="0" destOrd="0" parTransId="{0D7143EA-002B-4AAD-A0D9-86FFDC82F07A}" sibTransId="{2C03FAFF-4FD5-4E34-A8B1-88D10B2B3258}"/>
    <dgm:cxn modelId="{28890E91-F0AD-403E-88E0-B9E497CB2FEC}" srcId="{40B8A728-3C72-48C6-9BF3-93081CB4C216}" destId="{B3B2C313-1077-43F5-A60E-438F5537CE20}" srcOrd="2" destOrd="0" parTransId="{EA51D0CF-A0A7-4C6C-916A-2F06CFFD1AFD}" sibTransId="{71CE3C60-60E2-46EF-9EDE-B882D2424C54}"/>
    <dgm:cxn modelId="{F144719F-D028-4B2E-9A45-264229D1518B}" srcId="{40B8A728-3C72-48C6-9BF3-93081CB4C216}" destId="{359C5232-A4CF-4C49-BC2E-1E7482997CDB}" srcOrd="1" destOrd="0" parTransId="{7A65B2CD-4DD0-40B0-A2C4-3FCD1E62C0AC}" sibTransId="{8F4A380D-6683-4892-A2A3-3056972ED92D}"/>
    <dgm:cxn modelId="{FBB44DBC-48FA-4DD0-959D-51BA3A09D203}" type="presOf" srcId="{359C5232-A4CF-4C49-BC2E-1E7482997CDB}" destId="{EB607497-0763-4988-B7B4-B3C8D7351919}" srcOrd="0" destOrd="0" presId="urn:microsoft.com/office/officeart/2018/2/layout/IconLabelList"/>
    <dgm:cxn modelId="{A854E5D4-9E1C-4038-8338-81545EFACB10}" type="presOf" srcId="{EA66A57D-FCC2-4F77-A6F7-ACD3121AEB77}" destId="{CDBEAEC4-1D35-478D-A7D2-BFA3B4C2A236}" srcOrd="0" destOrd="0" presId="urn:microsoft.com/office/officeart/2018/2/layout/IconLabelList"/>
    <dgm:cxn modelId="{448165EF-9C9E-4B07-ADD0-21596FBECCC0}" type="presParOf" srcId="{1CC98B49-ABB5-466A-ADB0-36F4D7FD727C}" destId="{2403F088-8443-4C50-9AA7-908B20C5A4F5}" srcOrd="0" destOrd="0" presId="urn:microsoft.com/office/officeart/2018/2/layout/IconLabelList"/>
    <dgm:cxn modelId="{B1B186C1-3AE8-4948-AB77-4C8D014AB368}" type="presParOf" srcId="{2403F088-8443-4C50-9AA7-908B20C5A4F5}" destId="{C989712E-D711-4B96-95DF-F0F6DF69710C}" srcOrd="0" destOrd="0" presId="urn:microsoft.com/office/officeart/2018/2/layout/IconLabelList"/>
    <dgm:cxn modelId="{0FA30208-DB6E-4241-9A45-6D27114D6DE0}" type="presParOf" srcId="{2403F088-8443-4C50-9AA7-908B20C5A4F5}" destId="{C5DECEEA-CA3C-414F-898C-7602FE03E5A8}" srcOrd="1" destOrd="0" presId="urn:microsoft.com/office/officeart/2018/2/layout/IconLabelList"/>
    <dgm:cxn modelId="{D40E1585-26DB-47FB-80C9-4752CD4305DD}" type="presParOf" srcId="{2403F088-8443-4C50-9AA7-908B20C5A4F5}" destId="{CDBEAEC4-1D35-478D-A7D2-BFA3B4C2A236}" srcOrd="2" destOrd="0" presId="urn:microsoft.com/office/officeart/2018/2/layout/IconLabelList"/>
    <dgm:cxn modelId="{CE046D64-8477-40AD-B4BF-0A5ACBD7455B}" type="presParOf" srcId="{1CC98B49-ABB5-466A-ADB0-36F4D7FD727C}" destId="{468E7462-2EA3-421F-8AC1-3CE2356FE182}" srcOrd="1" destOrd="0" presId="urn:microsoft.com/office/officeart/2018/2/layout/IconLabelList"/>
    <dgm:cxn modelId="{0646EF93-16A8-4BE5-A103-01F6B37B26AF}" type="presParOf" srcId="{1CC98B49-ABB5-466A-ADB0-36F4D7FD727C}" destId="{620B05CA-BD2C-494B-9991-62E5A621DEB9}" srcOrd="2" destOrd="0" presId="urn:microsoft.com/office/officeart/2018/2/layout/IconLabelList"/>
    <dgm:cxn modelId="{B2D6C304-CF30-430F-AA37-EE4F6294D8A5}" type="presParOf" srcId="{620B05CA-BD2C-494B-9991-62E5A621DEB9}" destId="{594BA24E-1CA8-4C96-80A1-1EA0E26C9894}" srcOrd="0" destOrd="0" presId="urn:microsoft.com/office/officeart/2018/2/layout/IconLabelList"/>
    <dgm:cxn modelId="{0018690E-8763-4201-B7F4-EE9C57F71A72}" type="presParOf" srcId="{620B05CA-BD2C-494B-9991-62E5A621DEB9}" destId="{F8816A1E-C9CF-4E70-9AE6-A012C8753717}" srcOrd="1" destOrd="0" presId="urn:microsoft.com/office/officeart/2018/2/layout/IconLabelList"/>
    <dgm:cxn modelId="{B98E2C79-C346-4DE5-B89A-0C09EF6CECB7}" type="presParOf" srcId="{620B05CA-BD2C-494B-9991-62E5A621DEB9}" destId="{EB607497-0763-4988-B7B4-B3C8D7351919}" srcOrd="2" destOrd="0" presId="urn:microsoft.com/office/officeart/2018/2/layout/IconLabelList"/>
    <dgm:cxn modelId="{53461538-0D06-4B04-BE37-B385986201E8}" type="presParOf" srcId="{1CC98B49-ABB5-466A-ADB0-36F4D7FD727C}" destId="{5CF9C44F-1379-446A-A8AE-F0C5FD05B0EA}" srcOrd="3" destOrd="0" presId="urn:microsoft.com/office/officeart/2018/2/layout/IconLabelList"/>
    <dgm:cxn modelId="{909A7A74-1D16-4127-A439-EC099220A156}" type="presParOf" srcId="{1CC98B49-ABB5-466A-ADB0-36F4D7FD727C}" destId="{D6050F23-AF76-41EE-BBAD-B9F91E499EC8}" srcOrd="4" destOrd="0" presId="urn:microsoft.com/office/officeart/2018/2/layout/IconLabelList"/>
    <dgm:cxn modelId="{760E49D8-67A9-460B-A46F-91A995AD1422}" type="presParOf" srcId="{D6050F23-AF76-41EE-BBAD-B9F91E499EC8}" destId="{B78FA655-24B4-4700-B0B7-CB97E591F342}" srcOrd="0" destOrd="0" presId="urn:microsoft.com/office/officeart/2018/2/layout/IconLabelList"/>
    <dgm:cxn modelId="{BE197AA7-7A73-4248-93CC-DDBB217F0C52}" type="presParOf" srcId="{D6050F23-AF76-41EE-BBAD-B9F91E499EC8}" destId="{1C363EF7-FDE6-4191-94C3-F3F75B304D41}" srcOrd="1" destOrd="0" presId="urn:microsoft.com/office/officeart/2018/2/layout/IconLabelList"/>
    <dgm:cxn modelId="{077BD1E4-F750-4BCD-A13A-7D3ED4D968E2}" type="presParOf" srcId="{D6050F23-AF76-41EE-BBAD-B9F91E499EC8}" destId="{CA30FEBB-A69B-4E8E-A1E7-F08B76C2310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49F1404-4BB5-436D-99B1-BA0FA60A465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B859D5-2217-4B67-AC82-DAB30F26C94D}">
      <dgm:prSet/>
      <dgm:spPr/>
      <dgm:t>
        <a:bodyPr/>
        <a:lstStyle/>
        <a:p>
          <a:r>
            <a:rPr lang="en-US"/>
            <a:t>Anayasa m. 90: Usulüne uygun onaylanmış sözleşmeler kanun hükmündedir</a:t>
          </a:r>
        </a:p>
      </dgm:t>
    </dgm:pt>
    <dgm:pt modelId="{5BC84766-05DC-4432-92B1-127666EF3618}" type="parTrans" cxnId="{51D73867-2A74-49B5-A178-B2C334A0A3AB}">
      <dgm:prSet/>
      <dgm:spPr/>
      <dgm:t>
        <a:bodyPr/>
        <a:lstStyle/>
        <a:p>
          <a:endParaRPr lang="en-US"/>
        </a:p>
      </dgm:t>
    </dgm:pt>
    <dgm:pt modelId="{3D0916C5-8D6D-4BF4-B3FE-05EDDE06E490}" type="sibTrans" cxnId="{51D73867-2A74-49B5-A178-B2C334A0A3AB}">
      <dgm:prSet/>
      <dgm:spPr/>
      <dgm:t>
        <a:bodyPr/>
        <a:lstStyle/>
        <a:p>
          <a:endParaRPr lang="en-US"/>
        </a:p>
      </dgm:t>
    </dgm:pt>
    <dgm:pt modelId="{19824FF0-9CA5-4246-941D-50162A42F6A7}">
      <dgm:prSet/>
      <dgm:spPr/>
      <dgm:t>
        <a:bodyPr/>
        <a:lstStyle/>
        <a:p>
          <a:r>
            <a:rPr lang="en-US"/>
            <a:t>MÖHUK m. 1/1: Türkiye’nin taraf olduğu sözleşmeler saklıdır</a:t>
          </a:r>
        </a:p>
      </dgm:t>
    </dgm:pt>
    <dgm:pt modelId="{6798D194-2DF2-4ACD-87EC-AD10A03A3552}" type="parTrans" cxnId="{9F1EF1E4-5B7A-4E46-9817-B5C1B1D4E25D}">
      <dgm:prSet/>
      <dgm:spPr/>
      <dgm:t>
        <a:bodyPr/>
        <a:lstStyle/>
        <a:p>
          <a:endParaRPr lang="en-US"/>
        </a:p>
      </dgm:t>
    </dgm:pt>
    <dgm:pt modelId="{34988A70-5052-4216-964A-1CFAA41BB79D}" type="sibTrans" cxnId="{9F1EF1E4-5B7A-4E46-9817-B5C1B1D4E25D}">
      <dgm:prSet/>
      <dgm:spPr/>
      <dgm:t>
        <a:bodyPr/>
        <a:lstStyle/>
        <a:p>
          <a:endParaRPr lang="en-US"/>
        </a:p>
      </dgm:t>
    </dgm:pt>
    <dgm:pt modelId="{1BA56DD2-2D5E-44C3-AF91-9F472B60FECD}">
      <dgm:prSet/>
      <dgm:spPr/>
      <dgm:t>
        <a:bodyPr/>
        <a:lstStyle/>
        <a:p>
          <a:r>
            <a:rPr lang="en-US"/>
            <a:t>Kapsama giren konularda maddi hükümler doğrudan uygulanır</a:t>
          </a:r>
        </a:p>
      </dgm:t>
    </dgm:pt>
    <dgm:pt modelId="{2D726275-AC2D-4FE7-9A1C-6615B41E445F}" type="parTrans" cxnId="{9A0D4D0D-B3E8-4E33-9EE0-613BCE590AC4}">
      <dgm:prSet/>
      <dgm:spPr/>
      <dgm:t>
        <a:bodyPr/>
        <a:lstStyle/>
        <a:p>
          <a:endParaRPr lang="en-US"/>
        </a:p>
      </dgm:t>
    </dgm:pt>
    <dgm:pt modelId="{DE7B7EFF-97C9-4729-867D-FEB8F73D9811}" type="sibTrans" cxnId="{9A0D4D0D-B3E8-4E33-9EE0-613BCE590AC4}">
      <dgm:prSet/>
      <dgm:spPr/>
      <dgm:t>
        <a:bodyPr/>
        <a:lstStyle/>
        <a:p>
          <a:endParaRPr lang="en-US"/>
        </a:p>
      </dgm:t>
    </dgm:pt>
    <dgm:pt modelId="{3E1FC4BC-759C-446D-B1DA-07C52E9992D6}" type="pres">
      <dgm:prSet presAssocID="{F49F1404-4BB5-436D-99B1-BA0FA60A4657}" presName="linear" presStyleCnt="0">
        <dgm:presLayoutVars>
          <dgm:animLvl val="lvl"/>
          <dgm:resizeHandles val="exact"/>
        </dgm:presLayoutVars>
      </dgm:prSet>
      <dgm:spPr/>
    </dgm:pt>
    <dgm:pt modelId="{C5FDB3DA-6C8B-4AD5-8B92-6D6A0C1FC3E7}" type="pres">
      <dgm:prSet presAssocID="{F4B859D5-2217-4B67-AC82-DAB30F26C94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A2DFAAD-8B9E-4851-91DB-4FBA57C06D48}" type="pres">
      <dgm:prSet presAssocID="{3D0916C5-8D6D-4BF4-B3FE-05EDDE06E490}" presName="spacer" presStyleCnt="0"/>
      <dgm:spPr/>
    </dgm:pt>
    <dgm:pt modelId="{690EF18E-FA35-4AC8-8C85-712F4C76DC0C}" type="pres">
      <dgm:prSet presAssocID="{19824FF0-9CA5-4246-941D-50162A42F6A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6065737-BAC6-4220-8E93-263328E6BB31}" type="pres">
      <dgm:prSet presAssocID="{34988A70-5052-4216-964A-1CFAA41BB79D}" presName="spacer" presStyleCnt="0"/>
      <dgm:spPr/>
    </dgm:pt>
    <dgm:pt modelId="{9775ED1C-EA1F-4CBA-BBE4-3143AD14F1F1}" type="pres">
      <dgm:prSet presAssocID="{1BA56DD2-2D5E-44C3-AF91-9F472B60FEC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A0D4D0D-B3E8-4E33-9EE0-613BCE590AC4}" srcId="{F49F1404-4BB5-436D-99B1-BA0FA60A4657}" destId="{1BA56DD2-2D5E-44C3-AF91-9F472B60FECD}" srcOrd="2" destOrd="0" parTransId="{2D726275-AC2D-4FE7-9A1C-6615B41E445F}" sibTransId="{DE7B7EFF-97C9-4729-867D-FEB8F73D9811}"/>
    <dgm:cxn modelId="{28594B32-AE18-43A2-85E9-796416F9A253}" type="presOf" srcId="{1BA56DD2-2D5E-44C3-AF91-9F472B60FECD}" destId="{9775ED1C-EA1F-4CBA-BBE4-3143AD14F1F1}" srcOrd="0" destOrd="0" presId="urn:microsoft.com/office/officeart/2005/8/layout/vList2"/>
    <dgm:cxn modelId="{4D71DA46-7035-493B-8EF6-E1D170235870}" type="presOf" srcId="{19824FF0-9CA5-4246-941D-50162A42F6A7}" destId="{690EF18E-FA35-4AC8-8C85-712F4C76DC0C}" srcOrd="0" destOrd="0" presId="urn:microsoft.com/office/officeart/2005/8/layout/vList2"/>
    <dgm:cxn modelId="{51D73867-2A74-49B5-A178-B2C334A0A3AB}" srcId="{F49F1404-4BB5-436D-99B1-BA0FA60A4657}" destId="{F4B859D5-2217-4B67-AC82-DAB30F26C94D}" srcOrd="0" destOrd="0" parTransId="{5BC84766-05DC-4432-92B1-127666EF3618}" sibTransId="{3D0916C5-8D6D-4BF4-B3FE-05EDDE06E490}"/>
    <dgm:cxn modelId="{91C61F71-C75E-4354-880E-96656696D98E}" type="presOf" srcId="{F4B859D5-2217-4B67-AC82-DAB30F26C94D}" destId="{C5FDB3DA-6C8B-4AD5-8B92-6D6A0C1FC3E7}" srcOrd="0" destOrd="0" presId="urn:microsoft.com/office/officeart/2005/8/layout/vList2"/>
    <dgm:cxn modelId="{F054ECE2-3977-4CF0-A498-846ADB4C1660}" type="presOf" srcId="{F49F1404-4BB5-436D-99B1-BA0FA60A4657}" destId="{3E1FC4BC-759C-446D-B1DA-07C52E9992D6}" srcOrd="0" destOrd="0" presId="urn:microsoft.com/office/officeart/2005/8/layout/vList2"/>
    <dgm:cxn modelId="{9F1EF1E4-5B7A-4E46-9817-B5C1B1D4E25D}" srcId="{F49F1404-4BB5-436D-99B1-BA0FA60A4657}" destId="{19824FF0-9CA5-4246-941D-50162A42F6A7}" srcOrd="1" destOrd="0" parTransId="{6798D194-2DF2-4ACD-87EC-AD10A03A3552}" sibTransId="{34988A70-5052-4216-964A-1CFAA41BB79D}"/>
    <dgm:cxn modelId="{51C5B85E-407A-4187-A54B-18F1D7508CB4}" type="presParOf" srcId="{3E1FC4BC-759C-446D-B1DA-07C52E9992D6}" destId="{C5FDB3DA-6C8B-4AD5-8B92-6D6A0C1FC3E7}" srcOrd="0" destOrd="0" presId="urn:microsoft.com/office/officeart/2005/8/layout/vList2"/>
    <dgm:cxn modelId="{729DBE63-A4D1-45CC-BB98-79BB1279A49D}" type="presParOf" srcId="{3E1FC4BC-759C-446D-B1DA-07C52E9992D6}" destId="{4A2DFAAD-8B9E-4851-91DB-4FBA57C06D48}" srcOrd="1" destOrd="0" presId="urn:microsoft.com/office/officeart/2005/8/layout/vList2"/>
    <dgm:cxn modelId="{5C464B4E-C4EC-4BB5-956D-EEAAB9FE1E06}" type="presParOf" srcId="{3E1FC4BC-759C-446D-B1DA-07C52E9992D6}" destId="{690EF18E-FA35-4AC8-8C85-712F4C76DC0C}" srcOrd="2" destOrd="0" presId="urn:microsoft.com/office/officeart/2005/8/layout/vList2"/>
    <dgm:cxn modelId="{70A195D0-C3EE-4F11-BD75-30901B75876C}" type="presParOf" srcId="{3E1FC4BC-759C-446D-B1DA-07C52E9992D6}" destId="{26065737-BAC6-4220-8E93-263328E6BB31}" srcOrd="3" destOrd="0" presId="urn:microsoft.com/office/officeart/2005/8/layout/vList2"/>
    <dgm:cxn modelId="{F56C5A03-9E51-47C1-B928-AE7E4200E3A4}" type="presParOf" srcId="{3E1FC4BC-759C-446D-B1DA-07C52E9992D6}" destId="{9775ED1C-EA1F-4CBA-BBE4-3143AD14F1F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CF1AB46-B620-4A22-99B9-3CC430AEFFB3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A30F22-2BEF-4534-9D4C-64045DEE064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CISG (Viyana Satım Sözleşmesi)</a:t>
          </a:r>
        </a:p>
      </dgm:t>
    </dgm:pt>
    <dgm:pt modelId="{B0FA3607-B676-4279-B93B-AAE1294FE9C3}" type="parTrans" cxnId="{4BB028B1-B931-4A4F-A2BF-DF0328648EF1}">
      <dgm:prSet/>
      <dgm:spPr/>
      <dgm:t>
        <a:bodyPr/>
        <a:lstStyle/>
        <a:p>
          <a:endParaRPr lang="en-US"/>
        </a:p>
      </dgm:t>
    </dgm:pt>
    <dgm:pt modelId="{9D64A20C-2240-4880-A8EF-08F2524D24AA}" type="sibTrans" cxnId="{4BB028B1-B931-4A4F-A2BF-DF0328648EF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B5EFED7-75F6-4C60-8283-5B2AA18A3BA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CMR (1956), COTIF, Hague/Hamburg rejimleri</a:t>
          </a:r>
        </a:p>
      </dgm:t>
    </dgm:pt>
    <dgm:pt modelId="{FD50C8AD-956D-4FFA-9C2F-B6E12E1A29CF}" type="parTrans" cxnId="{D162E974-7AA9-45ED-A90A-968C266391F3}">
      <dgm:prSet/>
      <dgm:spPr/>
      <dgm:t>
        <a:bodyPr/>
        <a:lstStyle/>
        <a:p>
          <a:endParaRPr lang="en-US"/>
        </a:p>
      </dgm:t>
    </dgm:pt>
    <dgm:pt modelId="{6A007702-CBD9-48B0-8F71-3CB5BCADB3A9}" type="sibTrans" cxnId="{D162E974-7AA9-45ED-A90A-968C266391F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19B21D-A14F-4F6A-BF2A-32E59B2C268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LLMC 1976 (sorumluluk sınırlandırması)</a:t>
          </a:r>
        </a:p>
      </dgm:t>
    </dgm:pt>
    <dgm:pt modelId="{912CF5ED-318F-45BD-B771-9C40200677DD}" type="parTrans" cxnId="{02064AFA-D4CC-47BF-A542-4CD5EB0500D1}">
      <dgm:prSet/>
      <dgm:spPr/>
      <dgm:t>
        <a:bodyPr/>
        <a:lstStyle/>
        <a:p>
          <a:endParaRPr lang="en-US"/>
        </a:p>
      </dgm:t>
    </dgm:pt>
    <dgm:pt modelId="{62F9EEAB-74E4-422B-848C-3BFA7BC8C5CE}" type="sibTrans" cxnId="{02064AFA-D4CC-47BF-A542-4CD5EB0500D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A144F13-916B-4F4C-80E4-B0341A70934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Montreal 1999 / Varşova sistemi (hava taşımaları)</a:t>
          </a:r>
        </a:p>
      </dgm:t>
    </dgm:pt>
    <dgm:pt modelId="{8E38B8CA-4AAD-4EB7-BED1-E70FBCBBE719}" type="parTrans" cxnId="{BDD59B06-5CC9-4136-A1EC-5111BB01D4A5}">
      <dgm:prSet/>
      <dgm:spPr/>
      <dgm:t>
        <a:bodyPr/>
        <a:lstStyle/>
        <a:p>
          <a:endParaRPr lang="en-US"/>
        </a:p>
      </dgm:t>
    </dgm:pt>
    <dgm:pt modelId="{AA44B976-A8CF-4B83-82BD-4F656631930B}" type="sibTrans" cxnId="{BDD59B06-5CC9-4136-A1EC-5111BB01D4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E8B1333-BA25-4425-8D4E-817379D28C0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Hava araçları üzerindeki haklar (Cenevre 1948)</a:t>
          </a:r>
        </a:p>
      </dgm:t>
    </dgm:pt>
    <dgm:pt modelId="{72DD9D47-182E-421B-8858-7443AFE5137C}" type="parTrans" cxnId="{A983C8B7-CECB-4026-BD13-BBE59B4B13E1}">
      <dgm:prSet/>
      <dgm:spPr/>
      <dgm:t>
        <a:bodyPr/>
        <a:lstStyle/>
        <a:p>
          <a:endParaRPr lang="en-US"/>
        </a:p>
      </dgm:t>
    </dgm:pt>
    <dgm:pt modelId="{15BB2CA7-B270-4C82-AE8F-7FACAC5385B3}" type="sibTrans" cxnId="{A983C8B7-CECB-4026-BD13-BBE59B4B13E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38D845F-3C94-4AAB-83A7-3008BF72F4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Kişi halleri sözleşmeleri; Çocuk Haklarına Dair Sözleşme; Marka Kanunu Antlaşması</a:t>
          </a:r>
        </a:p>
      </dgm:t>
    </dgm:pt>
    <dgm:pt modelId="{B7E2353E-8EE7-4E05-9F18-D8EF29860DE4}" type="parTrans" cxnId="{A58D02E6-0B04-49C5-A1E9-FB93B26B7621}">
      <dgm:prSet/>
      <dgm:spPr/>
      <dgm:t>
        <a:bodyPr/>
        <a:lstStyle/>
        <a:p>
          <a:endParaRPr lang="en-US"/>
        </a:p>
      </dgm:t>
    </dgm:pt>
    <dgm:pt modelId="{E04ABFF6-DF3E-455A-B6E3-F378EC014659}" type="sibTrans" cxnId="{A58D02E6-0B04-49C5-A1E9-FB93B26B7621}">
      <dgm:prSet/>
      <dgm:spPr/>
      <dgm:t>
        <a:bodyPr/>
        <a:lstStyle/>
        <a:p>
          <a:endParaRPr lang="en-US"/>
        </a:p>
      </dgm:t>
    </dgm:pt>
    <dgm:pt modelId="{401634A2-F582-477F-84C9-F3327C84D1ED}" type="pres">
      <dgm:prSet presAssocID="{5CF1AB46-B620-4A22-99B9-3CC430AEFFB3}" presName="root" presStyleCnt="0">
        <dgm:presLayoutVars>
          <dgm:dir/>
          <dgm:resizeHandles val="exact"/>
        </dgm:presLayoutVars>
      </dgm:prSet>
      <dgm:spPr/>
    </dgm:pt>
    <dgm:pt modelId="{073E8BB4-704C-4F3A-A6C7-642299636B7A}" type="pres">
      <dgm:prSet presAssocID="{5CF1AB46-B620-4A22-99B9-3CC430AEFFB3}" presName="container" presStyleCnt="0">
        <dgm:presLayoutVars>
          <dgm:dir/>
          <dgm:resizeHandles val="exact"/>
        </dgm:presLayoutVars>
      </dgm:prSet>
      <dgm:spPr/>
    </dgm:pt>
    <dgm:pt modelId="{DDA2976A-86E5-4647-B11E-B2E5F3A32DB4}" type="pres">
      <dgm:prSet presAssocID="{BDA30F22-2BEF-4534-9D4C-64045DEE064B}" presName="compNode" presStyleCnt="0"/>
      <dgm:spPr/>
    </dgm:pt>
    <dgm:pt modelId="{4EBFA244-95A8-43EB-A887-A1CB9F5BDC54}" type="pres">
      <dgm:prSet presAssocID="{BDA30F22-2BEF-4534-9D4C-64045DEE064B}" presName="iconBgRect" presStyleLbl="bgShp" presStyleIdx="0" presStyleCnt="6"/>
      <dgm:spPr/>
    </dgm:pt>
    <dgm:pt modelId="{BACB222F-4916-47AD-9B56-1E74DEB8ADA6}" type="pres">
      <dgm:prSet presAssocID="{BDA30F22-2BEF-4534-9D4C-64045DEE064B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kim"/>
        </a:ext>
      </dgm:extLst>
    </dgm:pt>
    <dgm:pt modelId="{AFFDCDFA-BCCF-46BE-BB99-76E4C22EA714}" type="pres">
      <dgm:prSet presAssocID="{BDA30F22-2BEF-4534-9D4C-64045DEE064B}" presName="spaceRect" presStyleCnt="0"/>
      <dgm:spPr/>
    </dgm:pt>
    <dgm:pt modelId="{9CF31646-E781-47CA-B258-E5A4B8A6FEAD}" type="pres">
      <dgm:prSet presAssocID="{BDA30F22-2BEF-4534-9D4C-64045DEE064B}" presName="textRect" presStyleLbl="revTx" presStyleIdx="0" presStyleCnt="6">
        <dgm:presLayoutVars>
          <dgm:chMax val="1"/>
          <dgm:chPref val="1"/>
        </dgm:presLayoutVars>
      </dgm:prSet>
      <dgm:spPr/>
    </dgm:pt>
    <dgm:pt modelId="{98D9E5E0-5DC2-4315-8650-1BE9AD1B530D}" type="pres">
      <dgm:prSet presAssocID="{9D64A20C-2240-4880-A8EF-08F2524D24AA}" presName="sibTrans" presStyleLbl="sibTrans2D1" presStyleIdx="0" presStyleCnt="0"/>
      <dgm:spPr/>
    </dgm:pt>
    <dgm:pt modelId="{832B0C95-8C57-4FB7-AFBC-F1C72B4AE864}" type="pres">
      <dgm:prSet presAssocID="{7B5EFED7-75F6-4C60-8283-5B2AA18A3BA5}" presName="compNode" presStyleCnt="0"/>
      <dgm:spPr/>
    </dgm:pt>
    <dgm:pt modelId="{96E4C4BB-25E9-46D5-B63A-9ECFE3AD01E3}" type="pres">
      <dgm:prSet presAssocID="{7B5EFED7-75F6-4C60-8283-5B2AA18A3BA5}" presName="iconBgRect" presStyleLbl="bgShp" presStyleIdx="1" presStyleCnt="6"/>
      <dgm:spPr/>
    </dgm:pt>
    <dgm:pt modelId="{7A73A20E-47D3-4992-99CD-EF8B15F0ABF5}" type="pres">
      <dgm:prSet presAssocID="{7B5EFED7-75F6-4C60-8283-5B2AA18A3BA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ruise Ship"/>
        </a:ext>
      </dgm:extLst>
    </dgm:pt>
    <dgm:pt modelId="{5B7AA4FB-812C-4EF2-BCBF-E7F432500F15}" type="pres">
      <dgm:prSet presAssocID="{7B5EFED7-75F6-4C60-8283-5B2AA18A3BA5}" presName="spaceRect" presStyleCnt="0"/>
      <dgm:spPr/>
    </dgm:pt>
    <dgm:pt modelId="{DA2D1532-A0FD-4328-B20B-884BAC3659EC}" type="pres">
      <dgm:prSet presAssocID="{7B5EFED7-75F6-4C60-8283-5B2AA18A3BA5}" presName="textRect" presStyleLbl="revTx" presStyleIdx="1" presStyleCnt="6">
        <dgm:presLayoutVars>
          <dgm:chMax val="1"/>
          <dgm:chPref val="1"/>
        </dgm:presLayoutVars>
      </dgm:prSet>
      <dgm:spPr/>
    </dgm:pt>
    <dgm:pt modelId="{194143AA-100D-4F42-B559-2805AB532E88}" type="pres">
      <dgm:prSet presAssocID="{6A007702-CBD9-48B0-8F71-3CB5BCADB3A9}" presName="sibTrans" presStyleLbl="sibTrans2D1" presStyleIdx="0" presStyleCnt="0"/>
      <dgm:spPr/>
    </dgm:pt>
    <dgm:pt modelId="{72D66979-DA0D-45FB-A7E0-5D9043F27D26}" type="pres">
      <dgm:prSet presAssocID="{A919B21D-A14F-4F6A-BF2A-32E59B2C2680}" presName="compNode" presStyleCnt="0"/>
      <dgm:spPr/>
    </dgm:pt>
    <dgm:pt modelId="{20C34D69-D7B8-4CBD-8132-59C4EB8F2926}" type="pres">
      <dgm:prSet presAssocID="{A919B21D-A14F-4F6A-BF2A-32E59B2C2680}" presName="iconBgRect" presStyleLbl="bgShp" presStyleIdx="2" presStyleCnt="6"/>
      <dgm:spPr/>
    </dgm:pt>
    <dgm:pt modelId="{13418989-3E61-40EE-AA6A-4F244ABE2613}" type="pres">
      <dgm:prSet presAssocID="{A919B21D-A14F-4F6A-BF2A-32E59B2C2680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11536DE-ADBE-48D7-9E7F-26E208707CA1}" type="pres">
      <dgm:prSet presAssocID="{A919B21D-A14F-4F6A-BF2A-32E59B2C2680}" presName="spaceRect" presStyleCnt="0"/>
      <dgm:spPr/>
    </dgm:pt>
    <dgm:pt modelId="{9F0EED0E-CC94-4126-80EA-BC9034428BBE}" type="pres">
      <dgm:prSet presAssocID="{A919B21D-A14F-4F6A-BF2A-32E59B2C2680}" presName="textRect" presStyleLbl="revTx" presStyleIdx="2" presStyleCnt="6">
        <dgm:presLayoutVars>
          <dgm:chMax val="1"/>
          <dgm:chPref val="1"/>
        </dgm:presLayoutVars>
      </dgm:prSet>
      <dgm:spPr/>
    </dgm:pt>
    <dgm:pt modelId="{FDB20E6C-289E-45D9-8094-439EC9B89AEF}" type="pres">
      <dgm:prSet presAssocID="{62F9EEAB-74E4-422B-848C-3BFA7BC8C5CE}" presName="sibTrans" presStyleLbl="sibTrans2D1" presStyleIdx="0" presStyleCnt="0"/>
      <dgm:spPr/>
    </dgm:pt>
    <dgm:pt modelId="{49AD86BE-C08A-41BD-9396-096BC1B3BE97}" type="pres">
      <dgm:prSet presAssocID="{3A144F13-916B-4F4C-80E4-B0341A709345}" presName="compNode" presStyleCnt="0"/>
      <dgm:spPr/>
    </dgm:pt>
    <dgm:pt modelId="{5445A6FF-0C8A-4737-B2FD-FE1815C465CA}" type="pres">
      <dgm:prSet presAssocID="{3A144F13-916B-4F4C-80E4-B0341A709345}" presName="iconBgRect" presStyleLbl="bgShp" presStyleIdx="3" presStyleCnt="6"/>
      <dgm:spPr/>
    </dgm:pt>
    <dgm:pt modelId="{81F13CA6-D6AA-4DAF-8976-39D368A19189}" type="pres">
      <dgm:prSet presAssocID="{3A144F13-916B-4F4C-80E4-B0341A70934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skimo Evi"/>
        </a:ext>
      </dgm:extLst>
    </dgm:pt>
    <dgm:pt modelId="{7199500C-7063-459C-95A8-31075557EF49}" type="pres">
      <dgm:prSet presAssocID="{3A144F13-916B-4F4C-80E4-B0341A709345}" presName="spaceRect" presStyleCnt="0"/>
      <dgm:spPr/>
    </dgm:pt>
    <dgm:pt modelId="{3DE3D0D1-748A-4494-BBE0-1506BCA03BC5}" type="pres">
      <dgm:prSet presAssocID="{3A144F13-916B-4F4C-80E4-B0341A709345}" presName="textRect" presStyleLbl="revTx" presStyleIdx="3" presStyleCnt="6">
        <dgm:presLayoutVars>
          <dgm:chMax val="1"/>
          <dgm:chPref val="1"/>
        </dgm:presLayoutVars>
      </dgm:prSet>
      <dgm:spPr/>
    </dgm:pt>
    <dgm:pt modelId="{E36B1106-53A4-4CA7-BD96-5E3C6D203574}" type="pres">
      <dgm:prSet presAssocID="{AA44B976-A8CF-4B83-82BD-4F656631930B}" presName="sibTrans" presStyleLbl="sibTrans2D1" presStyleIdx="0" presStyleCnt="0"/>
      <dgm:spPr/>
    </dgm:pt>
    <dgm:pt modelId="{DBC23DA4-D237-4EB9-AA0F-673D5ACCE9A3}" type="pres">
      <dgm:prSet presAssocID="{2E8B1333-BA25-4425-8D4E-817379D28C0F}" presName="compNode" presStyleCnt="0"/>
      <dgm:spPr/>
    </dgm:pt>
    <dgm:pt modelId="{D537E003-98B9-48B5-A321-BF750F822C8E}" type="pres">
      <dgm:prSet presAssocID="{2E8B1333-BA25-4425-8D4E-817379D28C0F}" presName="iconBgRect" presStyleLbl="bgShp" presStyleIdx="4" presStyleCnt="6"/>
      <dgm:spPr/>
    </dgm:pt>
    <dgm:pt modelId="{8C825B6E-62B7-46B3-8C01-AAB4E846CF14}" type="pres">
      <dgm:prSet presAssocID="{2E8B1333-BA25-4425-8D4E-817379D28C0F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çak"/>
        </a:ext>
      </dgm:extLst>
    </dgm:pt>
    <dgm:pt modelId="{B7306E21-5BE7-4E3F-81A4-B4684CDDD426}" type="pres">
      <dgm:prSet presAssocID="{2E8B1333-BA25-4425-8D4E-817379D28C0F}" presName="spaceRect" presStyleCnt="0"/>
      <dgm:spPr/>
    </dgm:pt>
    <dgm:pt modelId="{AA501A1E-2172-4BDB-A66D-29062439F84B}" type="pres">
      <dgm:prSet presAssocID="{2E8B1333-BA25-4425-8D4E-817379D28C0F}" presName="textRect" presStyleLbl="revTx" presStyleIdx="4" presStyleCnt="6">
        <dgm:presLayoutVars>
          <dgm:chMax val="1"/>
          <dgm:chPref val="1"/>
        </dgm:presLayoutVars>
      </dgm:prSet>
      <dgm:spPr/>
    </dgm:pt>
    <dgm:pt modelId="{10899A37-590E-48C1-895D-E8FB2E766324}" type="pres">
      <dgm:prSet presAssocID="{15BB2CA7-B270-4C82-AE8F-7FACAC5385B3}" presName="sibTrans" presStyleLbl="sibTrans2D1" presStyleIdx="0" presStyleCnt="0"/>
      <dgm:spPr/>
    </dgm:pt>
    <dgm:pt modelId="{D68266CD-5B18-4C10-981B-360D6D5E04F5}" type="pres">
      <dgm:prSet presAssocID="{138D845F-3C94-4AAB-83A7-3008BF72F43A}" presName="compNode" presStyleCnt="0"/>
      <dgm:spPr/>
    </dgm:pt>
    <dgm:pt modelId="{13552924-4968-47D3-B2F6-0FE1B9C614B0}" type="pres">
      <dgm:prSet presAssocID="{138D845F-3C94-4AAB-83A7-3008BF72F43A}" presName="iconBgRect" presStyleLbl="bgShp" presStyleIdx="5" presStyleCnt="6"/>
      <dgm:spPr/>
    </dgm:pt>
    <dgm:pt modelId="{02F3C6ED-BAD2-417E-96E3-85807563185F}" type="pres">
      <dgm:prSet presAssocID="{138D845F-3C94-4AAB-83A7-3008BF72F43A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595E473C-E0D4-4956-BCC5-2B0AC3D8472A}" type="pres">
      <dgm:prSet presAssocID="{138D845F-3C94-4AAB-83A7-3008BF72F43A}" presName="spaceRect" presStyleCnt="0"/>
      <dgm:spPr/>
    </dgm:pt>
    <dgm:pt modelId="{DF5D61C1-0CF9-4805-8BEF-8B0F873BA82A}" type="pres">
      <dgm:prSet presAssocID="{138D845F-3C94-4AAB-83A7-3008BF72F43A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BDD59B06-5CC9-4136-A1EC-5111BB01D4A5}" srcId="{5CF1AB46-B620-4A22-99B9-3CC430AEFFB3}" destId="{3A144F13-916B-4F4C-80E4-B0341A709345}" srcOrd="3" destOrd="0" parTransId="{8E38B8CA-4AAD-4EB7-BED1-E70FBCBBE719}" sibTransId="{AA44B976-A8CF-4B83-82BD-4F656631930B}"/>
    <dgm:cxn modelId="{6B0F5611-8A92-4DC2-9D78-D5D12CF096F9}" type="presOf" srcId="{2E8B1333-BA25-4425-8D4E-817379D28C0F}" destId="{AA501A1E-2172-4BDB-A66D-29062439F84B}" srcOrd="0" destOrd="0" presId="urn:microsoft.com/office/officeart/2018/2/layout/IconCircleList"/>
    <dgm:cxn modelId="{67008560-904F-478B-BEFB-908F3B368E76}" type="presOf" srcId="{15BB2CA7-B270-4C82-AE8F-7FACAC5385B3}" destId="{10899A37-590E-48C1-895D-E8FB2E766324}" srcOrd="0" destOrd="0" presId="urn:microsoft.com/office/officeart/2018/2/layout/IconCircleList"/>
    <dgm:cxn modelId="{82BDFF4A-7FD3-4CB1-B66F-B998F7C2CF45}" type="presOf" srcId="{5CF1AB46-B620-4A22-99B9-3CC430AEFFB3}" destId="{401634A2-F582-477F-84C9-F3327C84D1ED}" srcOrd="0" destOrd="0" presId="urn:microsoft.com/office/officeart/2018/2/layout/IconCircleList"/>
    <dgm:cxn modelId="{D162E974-7AA9-45ED-A90A-968C266391F3}" srcId="{5CF1AB46-B620-4A22-99B9-3CC430AEFFB3}" destId="{7B5EFED7-75F6-4C60-8283-5B2AA18A3BA5}" srcOrd="1" destOrd="0" parTransId="{FD50C8AD-956D-4FFA-9C2F-B6E12E1A29CF}" sibTransId="{6A007702-CBD9-48B0-8F71-3CB5BCADB3A9}"/>
    <dgm:cxn modelId="{19FF1F58-D5BA-4E2F-B033-1442CA22446F}" type="presOf" srcId="{3A144F13-916B-4F4C-80E4-B0341A709345}" destId="{3DE3D0D1-748A-4494-BBE0-1506BCA03BC5}" srcOrd="0" destOrd="0" presId="urn:microsoft.com/office/officeart/2018/2/layout/IconCircleList"/>
    <dgm:cxn modelId="{6D20449C-9282-42FC-AABD-8F9468D614AC}" type="presOf" srcId="{6A007702-CBD9-48B0-8F71-3CB5BCADB3A9}" destId="{194143AA-100D-4F42-B559-2805AB532E88}" srcOrd="0" destOrd="0" presId="urn:microsoft.com/office/officeart/2018/2/layout/IconCircleList"/>
    <dgm:cxn modelId="{F2A29EA7-79AB-458A-BFA9-CF1876F19AF3}" type="presOf" srcId="{A919B21D-A14F-4F6A-BF2A-32E59B2C2680}" destId="{9F0EED0E-CC94-4126-80EA-BC9034428BBE}" srcOrd="0" destOrd="0" presId="urn:microsoft.com/office/officeart/2018/2/layout/IconCircleList"/>
    <dgm:cxn modelId="{4BB028B1-B931-4A4F-A2BF-DF0328648EF1}" srcId="{5CF1AB46-B620-4A22-99B9-3CC430AEFFB3}" destId="{BDA30F22-2BEF-4534-9D4C-64045DEE064B}" srcOrd="0" destOrd="0" parTransId="{B0FA3607-B676-4279-B93B-AAE1294FE9C3}" sibTransId="{9D64A20C-2240-4880-A8EF-08F2524D24AA}"/>
    <dgm:cxn modelId="{A983C8B7-CECB-4026-BD13-BBE59B4B13E1}" srcId="{5CF1AB46-B620-4A22-99B9-3CC430AEFFB3}" destId="{2E8B1333-BA25-4425-8D4E-817379D28C0F}" srcOrd="4" destOrd="0" parTransId="{72DD9D47-182E-421B-8858-7443AFE5137C}" sibTransId="{15BB2CA7-B270-4C82-AE8F-7FACAC5385B3}"/>
    <dgm:cxn modelId="{BA82A2B9-3F97-4F49-8750-9C9A004B3B22}" type="presOf" srcId="{AA44B976-A8CF-4B83-82BD-4F656631930B}" destId="{E36B1106-53A4-4CA7-BD96-5E3C6D203574}" srcOrd="0" destOrd="0" presId="urn:microsoft.com/office/officeart/2018/2/layout/IconCircleList"/>
    <dgm:cxn modelId="{1F6FFCCC-6D4A-43C6-8A54-3624C7B8CE78}" type="presOf" srcId="{62F9EEAB-74E4-422B-848C-3BFA7BC8C5CE}" destId="{FDB20E6C-289E-45D9-8094-439EC9B89AEF}" srcOrd="0" destOrd="0" presId="urn:microsoft.com/office/officeart/2018/2/layout/IconCircleList"/>
    <dgm:cxn modelId="{9A1C65DB-D3DF-4CF2-8C8C-37C83C110964}" type="presOf" srcId="{BDA30F22-2BEF-4534-9D4C-64045DEE064B}" destId="{9CF31646-E781-47CA-B258-E5A4B8A6FEAD}" srcOrd="0" destOrd="0" presId="urn:microsoft.com/office/officeart/2018/2/layout/IconCircleList"/>
    <dgm:cxn modelId="{A58D02E6-0B04-49C5-A1E9-FB93B26B7621}" srcId="{5CF1AB46-B620-4A22-99B9-3CC430AEFFB3}" destId="{138D845F-3C94-4AAB-83A7-3008BF72F43A}" srcOrd="5" destOrd="0" parTransId="{B7E2353E-8EE7-4E05-9F18-D8EF29860DE4}" sibTransId="{E04ABFF6-DF3E-455A-B6E3-F378EC014659}"/>
    <dgm:cxn modelId="{EBBF61EA-362C-4974-8170-DA85E9FE3647}" type="presOf" srcId="{7B5EFED7-75F6-4C60-8283-5B2AA18A3BA5}" destId="{DA2D1532-A0FD-4328-B20B-884BAC3659EC}" srcOrd="0" destOrd="0" presId="urn:microsoft.com/office/officeart/2018/2/layout/IconCircleList"/>
    <dgm:cxn modelId="{E75694F4-3143-4F08-AB43-2F457071B340}" type="presOf" srcId="{9D64A20C-2240-4880-A8EF-08F2524D24AA}" destId="{98D9E5E0-5DC2-4315-8650-1BE9AD1B530D}" srcOrd="0" destOrd="0" presId="urn:microsoft.com/office/officeart/2018/2/layout/IconCircleList"/>
    <dgm:cxn modelId="{D84F2DF7-BAB8-4A84-9887-C82B5DD86FA1}" type="presOf" srcId="{138D845F-3C94-4AAB-83A7-3008BF72F43A}" destId="{DF5D61C1-0CF9-4805-8BEF-8B0F873BA82A}" srcOrd="0" destOrd="0" presId="urn:microsoft.com/office/officeart/2018/2/layout/IconCircleList"/>
    <dgm:cxn modelId="{02064AFA-D4CC-47BF-A542-4CD5EB0500D1}" srcId="{5CF1AB46-B620-4A22-99B9-3CC430AEFFB3}" destId="{A919B21D-A14F-4F6A-BF2A-32E59B2C2680}" srcOrd="2" destOrd="0" parTransId="{912CF5ED-318F-45BD-B771-9C40200677DD}" sibTransId="{62F9EEAB-74E4-422B-848C-3BFA7BC8C5CE}"/>
    <dgm:cxn modelId="{68D2E6BA-E239-4A88-8EBC-3FFE414B7421}" type="presParOf" srcId="{401634A2-F582-477F-84C9-F3327C84D1ED}" destId="{073E8BB4-704C-4F3A-A6C7-642299636B7A}" srcOrd="0" destOrd="0" presId="urn:microsoft.com/office/officeart/2018/2/layout/IconCircleList"/>
    <dgm:cxn modelId="{4CD318AB-16EA-4D5B-911B-CCD805FF6539}" type="presParOf" srcId="{073E8BB4-704C-4F3A-A6C7-642299636B7A}" destId="{DDA2976A-86E5-4647-B11E-B2E5F3A32DB4}" srcOrd="0" destOrd="0" presId="urn:microsoft.com/office/officeart/2018/2/layout/IconCircleList"/>
    <dgm:cxn modelId="{86EA818F-BCEA-47E7-BB8B-409002E12E2A}" type="presParOf" srcId="{DDA2976A-86E5-4647-B11E-B2E5F3A32DB4}" destId="{4EBFA244-95A8-43EB-A887-A1CB9F5BDC54}" srcOrd="0" destOrd="0" presId="urn:microsoft.com/office/officeart/2018/2/layout/IconCircleList"/>
    <dgm:cxn modelId="{E48451DF-8009-4602-9023-5B44F3E5572C}" type="presParOf" srcId="{DDA2976A-86E5-4647-B11E-B2E5F3A32DB4}" destId="{BACB222F-4916-47AD-9B56-1E74DEB8ADA6}" srcOrd="1" destOrd="0" presId="urn:microsoft.com/office/officeart/2018/2/layout/IconCircleList"/>
    <dgm:cxn modelId="{B1038F33-BDC2-479E-9BEF-28AAB4EC45BF}" type="presParOf" srcId="{DDA2976A-86E5-4647-B11E-B2E5F3A32DB4}" destId="{AFFDCDFA-BCCF-46BE-BB99-76E4C22EA714}" srcOrd="2" destOrd="0" presId="urn:microsoft.com/office/officeart/2018/2/layout/IconCircleList"/>
    <dgm:cxn modelId="{78F19E04-C547-4AED-A42A-DD953AB80F99}" type="presParOf" srcId="{DDA2976A-86E5-4647-B11E-B2E5F3A32DB4}" destId="{9CF31646-E781-47CA-B258-E5A4B8A6FEAD}" srcOrd="3" destOrd="0" presId="urn:microsoft.com/office/officeart/2018/2/layout/IconCircleList"/>
    <dgm:cxn modelId="{CD9ECEF4-0E71-4F4D-BB06-A04E381FB32E}" type="presParOf" srcId="{073E8BB4-704C-4F3A-A6C7-642299636B7A}" destId="{98D9E5E0-5DC2-4315-8650-1BE9AD1B530D}" srcOrd="1" destOrd="0" presId="urn:microsoft.com/office/officeart/2018/2/layout/IconCircleList"/>
    <dgm:cxn modelId="{B2A1F9F0-87D8-4BD6-A020-26A3C0DF1566}" type="presParOf" srcId="{073E8BB4-704C-4F3A-A6C7-642299636B7A}" destId="{832B0C95-8C57-4FB7-AFBC-F1C72B4AE864}" srcOrd="2" destOrd="0" presId="urn:microsoft.com/office/officeart/2018/2/layout/IconCircleList"/>
    <dgm:cxn modelId="{3AFAFABB-70D9-4344-A03F-1FDDF698DF6B}" type="presParOf" srcId="{832B0C95-8C57-4FB7-AFBC-F1C72B4AE864}" destId="{96E4C4BB-25E9-46D5-B63A-9ECFE3AD01E3}" srcOrd="0" destOrd="0" presId="urn:microsoft.com/office/officeart/2018/2/layout/IconCircleList"/>
    <dgm:cxn modelId="{F380F17C-F768-46E5-B73B-9BA341C3AEA5}" type="presParOf" srcId="{832B0C95-8C57-4FB7-AFBC-F1C72B4AE864}" destId="{7A73A20E-47D3-4992-99CD-EF8B15F0ABF5}" srcOrd="1" destOrd="0" presId="urn:microsoft.com/office/officeart/2018/2/layout/IconCircleList"/>
    <dgm:cxn modelId="{86F47CE7-9294-4C7B-8690-F7BC58AA0A0E}" type="presParOf" srcId="{832B0C95-8C57-4FB7-AFBC-F1C72B4AE864}" destId="{5B7AA4FB-812C-4EF2-BCBF-E7F432500F15}" srcOrd="2" destOrd="0" presId="urn:microsoft.com/office/officeart/2018/2/layout/IconCircleList"/>
    <dgm:cxn modelId="{EB4EEFDB-544F-4945-BB8F-4100530A6C2E}" type="presParOf" srcId="{832B0C95-8C57-4FB7-AFBC-F1C72B4AE864}" destId="{DA2D1532-A0FD-4328-B20B-884BAC3659EC}" srcOrd="3" destOrd="0" presId="urn:microsoft.com/office/officeart/2018/2/layout/IconCircleList"/>
    <dgm:cxn modelId="{A6C5910C-79DE-4821-8528-825F5F912FEE}" type="presParOf" srcId="{073E8BB4-704C-4F3A-A6C7-642299636B7A}" destId="{194143AA-100D-4F42-B559-2805AB532E88}" srcOrd="3" destOrd="0" presId="urn:microsoft.com/office/officeart/2018/2/layout/IconCircleList"/>
    <dgm:cxn modelId="{765E104D-C819-45A9-8F94-E2750287363C}" type="presParOf" srcId="{073E8BB4-704C-4F3A-A6C7-642299636B7A}" destId="{72D66979-DA0D-45FB-A7E0-5D9043F27D26}" srcOrd="4" destOrd="0" presId="urn:microsoft.com/office/officeart/2018/2/layout/IconCircleList"/>
    <dgm:cxn modelId="{107D88B9-7765-4B15-8741-CC522AF177C8}" type="presParOf" srcId="{72D66979-DA0D-45FB-A7E0-5D9043F27D26}" destId="{20C34D69-D7B8-4CBD-8132-59C4EB8F2926}" srcOrd="0" destOrd="0" presId="urn:microsoft.com/office/officeart/2018/2/layout/IconCircleList"/>
    <dgm:cxn modelId="{A96AD9CF-0032-4E4F-A2D1-7A38DDDC573E}" type="presParOf" srcId="{72D66979-DA0D-45FB-A7E0-5D9043F27D26}" destId="{13418989-3E61-40EE-AA6A-4F244ABE2613}" srcOrd="1" destOrd="0" presId="urn:microsoft.com/office/officeart/2018/2/layout/IconCircleList"/>
    <dgm:cxn modelId="{925EC1FB-444E-4D79-B4DD-805DA863B05B}" type="presParOf" srcId="{72D66979-DA0D-45FB-A7E0-5D9043F27D26}" destId="{811536DE-ADBE-48D7-9E7F-26E208707CA1}" srcOrd="2" destOrd="0" presId="urn:microsoft.com/office/officeart/2018/2/layout/IconCircleList"/>
    <dgm:cxn modelId="{83BFDA85-6E1F-442F-A9E2-5661F49D66BA}" type="presParOf" srcId="{72D66979-DA0D-45FB-A7E0-5D9043F27D26}" destId="{9F0EED0E-CC94-4126-80EA-BC9034428BBE}" srcOrd="3" destOrd="0" presId="urn:microsoft.com/office/officeart/2018/2/layout/IconCircleList"/>
    <dgm:cxn modelId="{48AF02DD-FEBD-4F33-A641-69731C982F90}" type="presParOf" srcId="{073E8BB4-704C-4F3A-A6C7-642299636B7A}" destId="{FDB20E6C-289E-45D9-8094-439EC9B89AEF}" srcOrd="5" destOrd="0" presId="urn:microsoft.com/office/officeart/2018/2/layout/IconCircleList"/>
    <dgm:cxn modelId="{E705BEAF-A856-42A9-ADB4-8A322D8173D9}" type="presParOf" srcId="{073E8BB4-704C-4F3A-A6C7-642299636B7A}" destId="{49AD86BE-C08A-41BD-9396-096BC1B3BE97}" srcOrd="6" destOrd="0" presId="urn:microsoft.com/office/officeart/2018/2/layout/IconCircleList"/>
    <dgm:cxn modelId="{CB1705D0-EC4E-49E4-BCB0-72A9117B25AE}" type="presParOf" srcId="{49AD86BE-C08A-41BD-9396-096BC1B3BE97}" destId="{5445A6FF-0C8A-4737-B2FD-FE1815C465CA}" srcOrd="0" destOrd="0" presId="urn:microsoft.com/office/officeart/2018/2/layout/IconCircleList"/>
    <dgm:cxn modelId="{9F69900D-0A60-4638-B33C-F0C341C8263D}" type="presParOf" srcId="{49AD86BE-C08A-41BD-9396-096BC1B3BE97}" destId="{81F13CA6-D6AA-4DAF-8976-39D368A19189}" srcOrd="1" destOrd="0" presId="urn:microsoft.com/office/officeart/2018/2/layout/IconCircleList"/>
    <dgm:cxn modelId="{2732AF79-EC6D-49FE-9393-5C66015F6EC9}" type="presParOf" srcId="{49AD86BE-C08A-41BD-9396-096BC1B3BE97}" destId="{7199500C-7063-459C-95A8-31075557EF49}" srcOrd="2" destOrd="0" presId="urn:microsoft.com/office/officeart/2018/2/layout/IconCircleList"/>
    <dgm:cxn modelId="{CFBD639C-DABB-4544-8EDD-0DBA7408B341}" type="presParOf" srcId="{49AD86BE-C08A-41BD-9396-096BC1B3BE97}" destId="{3DE3D0D1-748A-4494-BBE0-1506BCA03BC5}" srcOrd="3" destOrd="0" presId="urn:microsoft.com/office/officeart/2018/2/layout/IconCircleList"/>
    <dgm:cxn modelId="{3B35FF9A-AC58-41A9-B562-F492F78D6B0B}" type="presParOf" srcId="{073E8BB4-704C-4F3A-A6C7-642299636B7A}" destId="{E36B1106-53A4-4CA7-BD96-5E3C6D203574}" srcOrd="7" destOrd="0" presId="urn:microsoft.com/office/officeart/2018/2/layout/IconCircleList"/>
    <dgm:cxn modelId="{98DD76D3-51DC-4FB9-98D2-046E5B8C5955}" type="presParOf" srcId="{073E8BB4-704C-4F3A-A6C7-642299636B7A}" destId="{DBC23DA4-D237-4EB9-AA0F-673D5ACCE9A3}" srcOrd="8" destOrd="0" presId="urn:microsoft.com/office/officeart/2018/2/layout/IconCircleList"/>
    <dgm:cxn modelId="{F498498C-D876-4CCC-8526-3EACC657A72C}" type="presParOf" srcId="{DBC23DA4-D237-4EB9-AA0F-673D5ACCE9A3}" destId="{D537E003-98B9-48B5-A321-BF750F822C8E}" srcOrd="0" destOrd="0" presId="urn:microsoft.com/office/officeart/2018/2/layout/IconCircleList"/>
    <dgm:cxn modelId="{FCC5B0A6-EF65-40FD-8EF3-DF7C26737C3B}" type="presParOf" srcId="{DBC23DA4-D237-4EB9-AA0F-673D5ACCE9A3}" destId="{8C825B6E-62B7-46B3-8C01-AAB4E846CF14}" srcOrd="1" destOrd="0" presId="urn:microsoft.com/office/officeart/2018/2/layout/IconCircleList"/>
    <dgm:cxn modelId="{316B7CBE-411D-42D9-BE0F-747FB608E8FA}" type="presParOf" srcId="{DBC23DA4-D237-4EB9-AA0F-673D5ACCE9A3}" destId="{B7306E21-5BE7-4E3F-81A4-B4684CDDD426}" srcOrd="2" destOrd="0" presId="urn:microsoft.com/office/officeart/2018/2/layout/IconCircleList"/>
    <dgm:cxn modelId="{3AAF9BDF-C512-4A0D-86BC-CD89AFAE8871}" type="presParOf" srcId="{DBC23DA4-D237-4EB9-AA0F-673D5ACCE9A3}" destId="{AA501A1E-2172-4BDB-A66D-29062439F84B}" srcOrd="3" destOrd="0" presId="urn:microsoft.com/office/officeart/2018/2/layout/IconCircleList"/>
    <dgm:cxn modelId="{19569B55-8458-44E1-9D98-E819FC657D9D}" type="presParOf" srcId="{073E8BB4-704C-4F3A-A6C7-642299636B7A}" destId="{10899A37-590E-48C1-895D-E8FB2E766324}" srcOrd="9" destOrd="0" presId="urn:microsoft.com/office/officeart/2018/2/layout/IconCircleList"/>
    <dgm:cxn modelId="{315B3DB9-B89D-468F-9922-A0274329F2B0}" type="presParOf" srcId="{073E8BB4-704C-4F3A-A6C7-642299636B7A}" destId="{D68266CD-5B18-4C10-981B-360D6D5E04F5}" srcOrd="10" destOrd="0" presId="urn:microsoft.com/office/officeart/2018/2/layout/IconCircleList"/>
    <dgm:cxn modelId="{A5BB360A-0780-4FEA-92E4-2A4AABCEA13B}" type="presParOf" srcId="{D68266CD-5B18-4C10-981B-360D6D5E04F5}" destId="{13552924-4968-47D3-B2F6-0FE1B9C614B0}" srcOrd="0" destOrd="0" presId="urn:microsoft.com/office/officeart/2018/2/layout/IconCircleList"/>
    <dgm:cxn modelId="{F030255D-34CD-4678-8580-81EA06EC9323}" type="presParOf" srcId="{D68266CD-5B18-4C10-981B-360D6D5E04F5}" destId="{02F3C6ED-BAD2-417E-96E3-85807563185F}" srcOrd="1" destOrd="0" presId="urn:microsoft.com/office/officeart/2018/2/layout/IconCircleList"/>
    <dgm:cxn modelId="{44EA5612-F992-4921-B879-9E0741B50580}" type="presParOf" srcId="{D68266CD-5B18-4C10-981B-360D6D5E04F5}" destId="{595E473C-E0D4-4956-BCC5-2B0AC3D8472A}" srcOrd="2" destOrd="0" presId="urn:microsoft.com/office/officeart/2018/2/layout/IconCircleList"/>
    <dgm:cxn modelId="{991F4175-4D98-4AF5-9EF6-9CCDC47D1553}" type="presParOf" srcId="{D68266CD-5B18-4C10-981B-360D6D5E04F5}" destId="{DF5D61C1-0CF9-4805-8BEF-8B0F873BA82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31ECB0A-AA1F-4B65-9CD2-BEA235D4EC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40EC924-6669-452C-9804-137419BDDBFA}">
      <dgm:prSet/>
      <dgm:spPr/>
      <dgm:t>
        <a:bodyPr/>
        <a:lstStyle/>
        <a:p>
          <a:r>
            <a:rPr lang="en-US"/>
            <a:t>Usul konuları genelde lex fori</a:t>
          </a:r>
        </a:p>
      </dgm:t>
    </dgm:pt>
    <dgm:pt modelId="{1A482F3E-2013-4148-A810-6EAAA56E4D9D}" type="parTrans" cxnId="{AFD18ECB-43E6-4866-8FED-BB037224DB36}">
      <dgm:prSet/>
      <dgm:spPr/>
      <dgm:t>
        <a:bodyPr/>
        <a:lstStyle/>
        <a:p>
          <a:endParaRPr lang="en-US"/>
        </a:p>
      </dgm:t>
    </dgm:pt>
    <dgm:pt modelId="{70E02682-8CE9-4E41-A1CB-19F8D9D01855}" type="sibTrans" cxnId="{AFD18ECB-43E6-4866-8FED-BB037224DB36}">
      <dgm:prSet/>
      <dgm:spPr/>
      <dgm:t>
        <a:bodyPr/>
        <a:lstStyle/>
        <a:p>
          <a:endParaRPr lang="en-US"/>
        </a:p>
      </dgm:t>
    </dgm:pt>
    <dgm:pt modelId="{AE2B53EB-743E-45FE-A48A-5D0B12AAD91D}">
      <dgm:prSet/>
      <dgm:spPr/>
      <dgm:t>
        <a:bodyPr/>
        <a:lstStyle/>
        <a:p>
          <a:r>
            <a:rPr lang="en-US"/>
            <a:t>Zamanaşımı hesabı, masrafların yükletilmesi gibi başlıklarda lex foriye gönderme</a:t>
          </a:r>
        </a:p>
      </dgm:t>
    </dgm:pt>
    <dgm:pt modelId="{56557688-0F0F-4C73-8F41-801A9E77F219}" type="parTrans" cxnId="{3FC901FF-FB4F-431B-BA58-54AAFDC2B63A}">
      <dgm:prSet/>
      <dgm:spPr/>
      <dgm:t>
        <a:bodyPr/>
        <a:lstStyle/>
        <a:p>
          <a:endParaRPr lang="en-US"/>
        </a:p>
      </dgm:t>
    </dgm:pt>
    <dgm:pt modelId="{DB1A019C-3796-4C21-9BF1-664EAD439E89}" type="sibTrans" cxnId="{3FC901FF-FB4F-431B-BA58-54AAFDC2B63A}">
      <dgm:prSet/>
      <dgm:spPr/>
      <dgm:t>
        <a:bodyPr/>
        <a:lstStyle/>
        <a:p>
          <a:endParaRPr lang="en-US"/>
        </a:p>
      </dgm:t>
    </dgm:pt>
    <dgm:pt modelId="{40F2A9E1-E17D-4BB6-9E0A-61C7202C6596}">
      <dgm:prSet/>
      <dgm:spPr/>
      <dgm:t>
        <a:bodyPr/>
        <a:lstStyle/>
        <a:p>
          <a:r>
            <a:rPr lang="en-US"/>
            <a:t>Ağır kusur değerlendirmesi gibi konularda mahkemenin hukukuna bakılabilir</a:t>
          </a:r>
        </a:p>
      </dgm:t>
    </dgm:pt>
    <dgm:pt modelId="{6A26543B-EA77-4138-BDF3-1B371AA1C206}" type="parTrans" cxnId="{328584D8-F0D0-4FAE-97E1-7960721CAF92}">
      <dgm:prSet/>
      <dgm:spPr/>
      <dgm:t>
        <a:bodyPr/>
        <a:lstStyle/>
        <a:p>
          <a:endParaRPr lang="en-US"/>
        </a:p>
      </dgm:t>
    </dgm:pt>
    <dgm:pt modelId="{B88CBC28-E04E-49EA-8A59-6370CF3E57FD}" type="sibTrans" cxnId="{328584D8-F0D0-4FAE-97E1-7960721CAF92}">
      <dgm:prSet/>
      <dgm:spPr/>
      <dgm:t>
        <a:bodyPr/>
        <a:lstStyle/>
        <a:p>
          <a:endParaRPr lang="en-US"/>
        </a:p>
      </dgm:t>
    </dgm:pt>
    <dgm:pt modelId="{4F1B82A6-1771-43AB-A93B-1B951924B26F}" type="pres">
      <dgm:prSet presAssocID="{631ECB0A-AA1F-4B65-9CD2-BEA235D4ECC9}" presName="linear" presStyleCnt="0">
        <dgm:presLayoutVars>
          <dgm:animLvl val="lvl"/>
          <dgm:resizeHandles val="exact"/>
        </dgm:presLayoutVars>
      </dgm:prSet>
      <dgm:spPr/>
    </dgm:pt>
    <dgm:pt modelId="{0CBFAB12-2F4A-4286-845A-9E5467414A7E}" type="pres">
      <dgm:prSet presAssocID="{C40EC924-6669-452C-9804-137419BDDBF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B021982-63DB-4573-BB22-F7D345AA395A}" type="pres">
      <dgm:prSet presAssocID="{70E02682-8CE9-4E41-A1CB-19F8D9D01855}" presName="spacer" presStyleCnt="0"/>
      <dgm:spPr/>
    </dgm:pt>
    <dgm:pt modelId="{5CC7BC09-A6C5-4BB0-8554-2FD8E0BF01C8}" type="pres">
      <dgm:prSet presAssocID="{AE2B53EB-743E-45FE-A48A-5D0B12AAD91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E0D8791-B988-4B94-AD1C-DACA1D15A1AC}" type="pres">
      <dgm:prSet presAssocID="{DB1A019C-3796-4C21-9BF1-664EAD439E89}" presName="spacer" presStyleCnt="0"/>
      <dgm:spPr/>
    </dgm:pt>
    <dgm:pt modelId="{E763619D-EB3A-497D-A9CA-E884552314B2}" type="pres">
      <dgm:prSet presAssocID="{40F2A9E1-E17D-4BB6-9E0A-61C7202C659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A9C7607-A131-41DD-93D9-3BC3661ABD78}" type="presOf" srcId="{40F2A9E1-E17D-4BB6-9E0A-61C7202C6596}" destId="{E763619D-EB3A-497D-A9CA-E884552314B2}" srcOrd="0" destOrd="0" presId="urn:microsoft.com/office/officeart/2005/8/layout/vList2"/>
    <dgm:cxn modelId="{7EE91029-BA9F-4587-8126-B907057581F8}" type="presOf" srcId="{AE2B53EB-743E-45FE-A48A-5D0B12AAD91D}" destId="{5CC7BC09-A6C5-4BB0-8554-2FD8E0BF01C8}" srcOrd="0" destOrd="0" presId="urn:microsoft.com/office/officeart/2005/8/layout/vList2"/>
    <dgm:cxn modelId="{F283CF5E-9B8C-498F-AF24-CB1215963837}" type="presOf" srcId="{C40EC924-6669-452C-9804-137419BDDBFA}" destId="{0CBFAB12-2F4A-4286-845A-9E5467414A7E}" srcOrd="0" destOrd="0" presId="urn:microsoft.com/office/officeart/2005/8/layout/vList2"/>
    <dgm:cxn modelId="{22062E76-5958-423A-9564-7341C6E97DFE}" type="presOf" srcId="{631ECB0A-AA1F-4B65-9CD2-BEA235D4ECC9}" destId="{4F1B82A6-1771-43AB-A93B-1B951924B26F}" srcOrd="0" destOrd="0" presId="urn:microsoft.com/office/officeart/2005/8/layout/vList2"/>
    <dgm:cxn modelId="{AFD18ECB-43E6-4866-8FED-BB037224DB36}" srcId="{631ECB0A-AA1F-4B65-9CD2-BEA235D4ECC9}" destId="{C40EC924-6669-452C-9804-137419BDDBFA}" srcOrd="0" destOrd="0" parTransId="{1A482F3E-2013-4148-A810-6EAAA56E4D9D}" sibTransId="{70E02682-8CE9-4E41-A1CB-19F8D9D01855}"/>
    <dgm:cxn modelId="{328584D8-F0D0-4FAE-97E1-7960721CAF92}" srcId="{631ECB0A-AA1F-4B65-9CD2-BEA235D4ECC9}" destId="{40F2A9E1-E17D-4BB6-9E0A-61C7202C6596}" srcOrd="2" destOrd="0" parTransId="{6A26543B-EA77-4138-BDF3-1B371AA1C206}" sibTransId="{B88CBC28-E04E-49EA-8A59-6370CF3E57FD}"/>
    <dgm:cxn modelId="{3FC901FF-FB4F-431B-BA58-54AAFDC2B63A}" srcId="{631ECB0A-AA1F-4B65-9CD2-BEA235D4ECC9}" destId="{AE2B53EB-743E-45FE-A48A-5D0B12AAD91D}" srcOrd="1" destOrd="0" parTransId="{56557688-0F0F-4C73-8F41-801A9E77F219}" sibTransId="{DB1A019C-3796-4C21-9BF1-664EAD439E89}"/>
    <dgm:cxn modelId="{23355565-2A3D-4A6C-8A54-E1B4E54CEA9E}" type="presParOf" srcId="{4F1B82A6-1771-43AB-A93B-1B951924B26F}" destId="{0CBFAB12-2F4A-4286-845A-9E5467414A7E}" srcOrd="0" destOrd="0" presId="urn:microsoft.com/office/officeart/2005/8/layout/vList2"/>
    <dgm:cxn modelId="{9E6F1168-0F2A-4058-907A-B1BB9939E19B}" type="presParOf" srcId="{4F1B82A6-1771-43AB-A93B-1B951924B26F}" destId="{3B021982-63DB-4573-BB22-F7D345AA395A}" srcOrd="1" destOrd="0" presId="urn:microsoft.com/office/officeart/2005/8/layout/vList2"/>
    <dgm:cxn modelId="{7C4E26AC-8EFC-44DD-9DC0-8614ABC69CF9}" type="presParOf" srcId="{4F1B82A6-1771-43AB-A93B-1B951924B26F}" destId="{5CC7BC09-A6C5-4BB0-8554-2FD8E0BF01C8}" srcOrd="2" destOrd="0" presId="urn:microsoft.com/office/officeart/2005/8/layout/vList2"/>
    <dgm:cxn modelId="{F8DD207E-18CF-4C90-B387-9E68558DFB5E}" type="presParOf" srcId="{4F1B82A6-1771-43AB-A93B-1B951924B26F}" destId="{7E0D8791-B988-4B94-AD1C-DACA1D15A1AC}" srcOrd="3" destOrd="0" presId="urn:microsoft.com/office/officeart/2005/8/layout/vList2"/>
    <dgm:cxn modelId="{90033AFA-4146-4E80-8485-49D3866604DB}" type="presParOf" srcId="{4F1B82A6-1771-43AB-A93B-1B951924B26F}" destId="{E763619D-EB3A-497D-A9CA-E884552314B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8FFAA79-3F3D-4B56-AAF6-DACADED816A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534C63-89A8-40DF-B34C-8296AF94425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Tahkim: Yaygın kabul ve uygunluk gerekçeleriyle uygulanabilir</a:t>
          </a:r>
        </a:p>
      </dgm:t>
    </dgm:pt>
    <dgm:pt modelId="{003D6EEC-4E9D-4254-93C4-C5115DEB8856}" type="parTrans" cxnId="{2533D293-A399-44D3-BBA6-104818D47459}">
      <dgm:prSet/>
      <dgm:spPr/>
      <dgm:t>
        <a:bodyPr/>
        <a:lstStyle/>
        <a:p>
          <a:endParaRPr lang="en-US"/>
        </a:p>
      </dgm:t>
    </dgm:pt>
    <dgm:pt modelId="{EF699C5D-BA20-4FEB-A686-A8EAB200EB60}" type="sibTrans" cxnId="{2533D293-A399-44D3-BBA6-104818D47459}">
      <dgm:prSet/>
      <dgm:spPr/>
      <dgm:t>
        <a:bodyPr/>
        <a:lstStyle/>
        <a:p>
          <a:endParaRPr lang="en-US"/>
        </a:p>
      </dgm:t>
    </dgm:pt>
    <dgm:pt modelId="{F58130E9-806B-43FC-AB15-CD6188B84FA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Mahkemeler: Bağlayıcılık için onay ve iç hukuka ithal şartı</a:t>
          </a:r>
        </a:p>
      </dgm:t>
    </dgm:pt>
    <dgm:pt modelId="{97CC76A5-1EA1-4755-BDFA-4B7F88E92475}" type="parTrans" cxnId="{57F5E584-63E7-4663-A929-77FD9D998136}">
      <dgm:prSet/>
      <dgm:spPr/>
      <dgm:t>
        <a:bodyPr/>
        <a:lstStyle/>
        <a:p>
          <a:endParaRPr lang="en-US"/>
        </a:p>
      </dgm:t>
    </dgm:pt>
    <dgm:pt modelId="{0CFAB3F0-1190-4B07-A81D-899C90CDC131}" type="sibTrans" cxnId="{57F5E584-63E7-4663-A929-77FD9D998136}">
      <dgm:prSet/>
      <dgm:spPr/>
      <dgm:t>
        <a:bodyPr/>
        <a:lstStyle/>
        <a:p>
          <a:endParaRPr lang="en-US"/>
        </a:p>
      </dgm:t>
    </dgm:pt>
    <dgm:pt modelId="{3D081518-C532-47AB-9F17-7BBED5DC9F5B}" type="pres">
      <dgm:prSet presAssocID="{58FFAA79-3F3D-4B56-AAF6-DACADED816AE}" presName="root" presStyleCnt="0">
        <dgm:presLayoutVars>
          <dgm:dir/>
          <dgm:resizeHandles val="exact"/>
        </dgm:presLayoutVars>
      </dgm:prSet>
      <dgm:spPr/>
    </dgm:pt>
    <dgm:pt modelId="{3EF93239-3F81-43AF-8551-62E9BC8C0701}" type="pres">
      <dgm:prSet presAssocID="{8A534C63-89A8-40DF-B34C-8296AF944258}" presName="compNode" presStyleCnt="0"/>
      <dgm:spPr/>
    </dgm:pt>
    <dgm:pt modelId="{83563AE6-9CD3-4D3F-8B45-7EC5491F2877}" type="pres">
      <dgm:prSet presAssocID="{8A534C63-89A8-40DF-B34C-8296AF944258}" presName="bgRect" presStyleLbl="bgShp" presStyleIdx="0" presStyleCnt="2"/>
      <dgm:spPr/>
    </dgm:pt>
    <dgm:pt modelId="{E80D0B33-C7FE-49C9-93FA-1262E6D3540A}" type="pres">
      <dgm:prSet presAssocID="{8A534C63-89A8-40DF-B34C-8296AF94425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nay işareti"/>
        </a:ext>
      </dgm:extLst>
    </dgm:pt>
    <dgm:pt modelId="{B0866896-C9DC-4661-924E-E275D43D758E}" type="pres">
      <dgm:prSet presAssocID="{8A534C63-89A8-40DF-B34C-8296AF944258}" presName="spaceRect" presStyleCnt="0"/>
      <dgm:spPr/>
    </dgm:pt>
    <dgm:pt modelId="{2E526728-E584-4CBD-8B60-1E58B3C4F505}" type="pres">
      <dgm:prSet presAssocID="{8A534C63-89A8-40DF-B34C-8296AF944258}" presName="parTx" presStyleLbl="revTx" presStyleIdx="0" presStyleCnt="2">
        <dgm:presLayoutVars>
          <dgm:chMax val="0"/>
          <dgm:chPref val="0"/>
        </dgm:presLayoutVars>
      </dgm:prSet>
      <dgm:spPr/>
    </dgm:pt>
    <dgm:pt modelId="{242EAB3F-2715-4C06-9093-139EF465788C}" type="pres">
      <dgm:prSet presAssocID="{EF699C5D-BA20-4FEB-A686-A8EAB200EB60}" presName="sibTrans" presStyleCnt="0"/>
      <dgm:spPr/>
    </dgm:pt>
    <dgm:pt modelId="{13D91325-EEA6-4B96-9B80-81AB5F5E928B}" type="pres">
      <dgm:prSet presAssocID="{F58130E9-806B-43FC-AB15-CD6188B84FAC}" presName="compNode" presStyleCnt="0"/>
      <dgm:spPr/>
    </dgm:pt>
    <dgm:pt modelId="{EDF971A0-05B0-4C39-92DF-F441EC402551}" type="pres">
      <dgm:prSet presAssocID="{F58130E9-806B-43FC-AB15-CD6188B84FAC}" presName="bgRect" presStyleLbl="bgShp" presStyleIdx="1" presStyleCnt="2"/>
      <dgm:spPr/>
    </dgm:pt>
    <dgm:pt modelId="{EACD2D27-D70E-4B4E-A867-8B8FB431D2AF}" type="pres">
      <dgm:prSet presAssocID="{F58130E9-806B-43FC-AB15-CD6188B84FA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mpagne Glasses"/>
        </a:ext>
      </dgm:extLst>
    </dgm:pt>
    <dgm:pt modelId="{62DD7CB6-DC4C-4DBD-A219-E7DF099BEEA0}" type="pres">
      <dgm:prSet presAssocID="{F58130E9-806B-43FC-AB15-CD6188B84FAC}" presName="spaceRect" presStyleCnt="0"/>
      <dgm:spPr/>
    </dgm:pt>
    <dgm:pt modelId="{70864722-9BC6-4F42-8E67-FAB38C6A21A8}" type="pres">
      <dgm:prSet presAssocID="{F58130E9-806B-43FC-AB15-CD6188B84FAC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B7B3E21-BBBD-43ED-A928-5C881BE30AF6}" type="presOf" srcId="{8A534C63-89A8-40DF-B34C-8296AF944258}" destId="{2E526728-E584-4CBD-8B60-1E58B3C4F505}" srcOrd="0" destOrd="0" presId="urn:microsoft.com/office/officeart/2018/2/layout/IconVerticalSolidList"/>
    <dgm:cxn modelId="{7FD50D48-E4F5-4D5B-818F-1E909DD8679C}" type="presOf" srcId="{F58130E9-806B-43FC-AB15-CD6188B84FAC}" destId="{70864722-9BC6-4F42-8E67-FAB38C6A21A8}" srcOrd="0" destOrd="0" presId="urn:microsoft.com/office/officeart/2018/2/layout/IconVerticalSolidList"/>
    <dgm:cxn modelId="{30D92780-9F8B-4F7C-B565-1EBF696EA597}" type="presOf" srcId="{58FFAA79-3F3D-4B56-AAF6-DACADED816AE}" destId="{3D081518-C532-47AB-9F17-7BBED5DC9F5B}" srcOrd="0" destOrd="0" presId="urn:microsoft.com/office/officeart/2018/2/layout/IconVerticalSolidList"/>
    <dgm:cxn modelId="{57F5E584-63E7-4663-A929-77FD9D998136}" srcId="{58FFAA79-3F3D-4B56-AAF6-DACADED816AE}" destId="{F58130E9-806B-43FC-AB15-CD6188B84FAC}" srcOrd="1" destOrd="0" parTransId="{97CC76A5-1EA1-4755-BDFA-4B7F88E92475}" sibTransId="{0CFAB3F0-1190-4B07-A81D-899C90CDC131}"/>
    <dgm:cxn modelId="{2533D293-A399-44D3-BBA6-104818D47459}" srcId="{58FFAA79-3F3D-4B56-AAF6-DACADED816AE}" destId="{8A534C63-89A8-40DF-B34C-8296AF944258}" srcOrd="0" destOrd="0" parTransId="{003D6EEC-4E9D-4254-93C4-C5115DEB8856}" sibTransId="{EF699C5D-BA20-4FEB-A686-A8EAB200EB60}"/>
    <dgm:cxn modelId="{13E82B0A-D59B-498F-8ACE-A6BF5EFDD012}" type="presParOf" srcId="{3D081518-C532-47AB-9F17-7BBED5DC9F5B}" destId="{3EF93239-3F81-43AF-8551-62E9BC8C0701}" srcOrd="0" destOrd="0" presId="urn:microsoft.com/office/officeart/2018/2/layout/IconVerticalSolidList"/>
    <dgm:cxn modelId="{180B0C8D-2645-454B-92FE-A0E015A36EC7}" type="presParOf" srcId="{3EF93239-3F81-43AF-8551-62E9BC8C0701}" destId="{83563AE6-9CD3-4D3F-8B45-7EC5491F2877}" srcOrd="0" destOrd="0" presId="urn:microsoft.com/office/officeart/2018/2/layout/IconVerticalSolidList"/>
    <dgm:cxn modelId="{AC902CCA-85C3-4156-A790-D2703AEF1555}" type="presParOf" srcId="{3EF93239-3F81-43AF-8551-62E9BC8C0701}" destId="{E80D0B33-C7FE-49C9-93FA-1262E6D3540A}" srcOrd="1" destOrd="0" presId="urn:microsoft.com/office/officeart/2018/2/layout/IconVerticalSolidList"/>
    <dgm:cxn modelId="{FEDEFBC3-0576-4C74-9E21-ED59DA33C907}" type="presParOf" srcId="{3EF93239-3F81-43AF-8551-62E9BC8C0701}" destId="{B0866896-C9DC-4661-924E-E275D43D758E}" srcOrd="2" destOrd="0" presId="urn:microsoft.com/office/officeart/2018/2/layout/IconVerticalSolidList"/>
    <dgm:cxn modelId="{6D58095E-06B3-4223-9E36-4FAD087584E5}" type="presParOf" srcId="{3EF93239-3F81-43AF-8551-62E9BC8C0701}" destId="{2E526728-E584-4CBD-8B60-1E58B3C4F505}" srcOrd="3" destOrd="0" presId="urn:microsoft.com/office/officeart/2018/2/layout/IconVerticalSolidList"/>
    <dgm:cxn modelId="{C37D029E-346A-4D76-B04E-EB85BDE6BD46}" type="presParOf" srcId="{3D081518-C532-47AB-9F17-7BBED5DC9F5B}" destId="{242EAB3F-2715-4C06-9093-139EF465788C}" srcOrd="1" destOrd="0" presId="urn:microsoft.com/office/officeart/2018/2/layout/IconVerticalSolidList"/>
    <dgm:cxn modelId="{04BC7274-9166-4A86-BED9-E121399CC60B}" type="presParOf" srcId="{3D081518-C532-47AB-9F17-7BBED5DC9F5B}" destId="{13D91325-EEA6-4B96-9B80-81AB5F5E928B}" srcOrd="2" destOrd="0" presId="urn:microsoft.com/office/officeart/2018/2/layout/IconVerticalSolidList"/>
    <dgm:cxn modelId="{3C0835C8-78BF-40E8-AD6E-7D25FD5140D2}" type="presParOf" srcId="{13D91325-EEA6-4B96-9B80-81AB5F5E928B}" destId="{EDF971A0-05B0-4C39-92DF-F441EC402551}" srcOrd="0" destOrd="0" presId="urn:microsoft.com/office/officeart/2018/2/layout/IconVerticalSolidList"/>
    <dgm:cxn modelId="{5F1CA1F5-C8C6-45C9-8500-38501C2BBD1E}" type="presParOf" srcId="{13D91325-EEA6-4B96-9B80-81AB5F5E928B}" destId="{EACD2D27-D70E-4B4E-A867-8B8FB431D2AF}" srcOrd="1" destOrd="0" presId="urn:microsoft.com/office/officeart/2018/2/layout/IconVerticalSolidList"/>
    <dgm:cxn modelId="{65A7F90D-9C10-422E-BE4D-B13893D681B0}" type="presParOf" srcId="{13D91325-EEA6-4B96-9B80-81AB5F5E928B}" destId="{62DD7CB6-DC4C-4DBD-A219-E7DF099BEEA0}" srcOrd="2" destOrd="0" presId="urn:microsoft.com/office/officeart/2018/2/layout/IconVerticalSolidList"/>
    <dgm:cxn modelId="{DBB3745B-F57A-4A04-8F2E-390FEF4C683D}" type="presParOf" srcId="{13D91325-EEA6-4B96-9B80-81AB5F5E928B}" destId="{70864722-9BC6-4F42-8E67-FAB38C6A21A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18B6FC7-9EEE-49C5-ADFF-48EC73A505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6D331D5-2292-4DD9-B59F-BBFB5A071923}">
      <dgm:prSet/>
      <dgm:spPr/>
      <dgm:t>
        <a:bodyPr/>
        <a:lstStyle/>
        <a:p>
          <a:r>
            <a:rPr lang="en-US"/>
            <a:t>Gösterici kuralları maddi düzenleme sanmak</a:t>
          </a:r>
        </a:p>
      </dgm:t>
    </dgm:pt>
    <dgm:pt modelId="{97E1F7C3-2561-41C0-AB34-FDBBD1532BCF}" type="parTrans" cxnId="{8FC23781-2D4C-4A14-9717-49F1199A2E4B}">
      <dgm:prSet/>
      <dgm:spPr/>
      <dgm:t>
        <a:bodyPr/>
        <a:lstStyle/>
        <a:p>
          <a:endParaRPr lang="en-US"/>
        </a:p>
      </dgm:t>
    </dgm:pt>
    <dgm:pt modelId="{F8ECA8AE-1D72-4513-92D8-506D830EF7BB}" type="sibTrans" cxnId="{8FC23781-2D4C-4A14-9717-49F1199A2E4B}">
      <dgm:prSet/>
      <dgm:spPr/>
      <dgm:t>
        <a:bodyPr/>
        <a:lstStyle/>
        <a:p>
          <a:endParaRPr lang="en-US"/>
        </a:p>
      </dgm:t>
    </dgm:pt>
    <dgm:pt modelId="{6E55A6F2-5779-423F-A336-4A2DD1728938}">
      <dgm:prSet/>
      <dgm:spPr/>
      <dgm:t>
        <a:bodyPr/>
        <a:lstStyle/>
        <a:p>
          <a:r>
            <a:rPr lang="en-US"/>
            <a:t>Hukuk seçimiyle doğrudan uygulanan kuralların devre dışı kalacağını düşünmek</a:t>
          </a:r>
        </a:p>
      </dgm:t>
    </dgm:pt>
    <dgm:pt modelId="{E2A5189E-62C8-49FC-8975-085BC63827AD}" type="parTrans" cxnId="{B2809696-A8BA-4581-AAC4-961583FE7B84}">
      <dgm:prSet/>
      <dgm:spPr/>
      <dgm:t>
        <a:bodyPr/>
        <a:lstStyle/>
        <a:p>
          <a:endParaRPr lang="en-US"/>
        </a:p>
      </dgm:t>
    </dgm:pt>
    <dgm:pt modelId="{AEBFD71F-C343-40AF-8139-DBCE9279D341}" type="sibTrans" cxnId="{B2809696-A8BA-4581-AAC4-961583FE7B84}">
      <dgm:prSet/>
      <dgm:spPr/>
      <dgm:t>
        <a:bodyPr/>
        <a:lstStyle/>
        <a:p>
          <a:endParaRPr lang="en-US"/>
        </a:p>
      </dgm:t>
    </dgm:pt>
    <dgm:pt modelId="{9151C041-6C58-4A26-B1F8-24FA754D861A}">
      <dgm:prSet/>
      <dgm:spPr/>
      <dgm:t>
        <a:bodyPr/>
        <a:lstStyle/>
        <a:p>
          <a:r>
            <a:rPr lang="en-US"/>
            <a:t>INCOTERMS terimini versiyonsuz kullanmak</a:t>
          </a:r>
        </a:p>
      </dgm:t>
    </dgm:pt>
    <dgm:pt modelId="{907F4029-2824-41C8-8DFC-B3F95CBDAC77}" type="parTrans" cxnId="{32771B3C-BFFA-488A-A68C-3112A9894E92}">
      <dgm:prSet/>
      <dgm:spPr/>
      <dgm:t>
        <a:bodyPr/>
        <a:lstStyle/>
        <a:p>
          <a:endParaRPr lang="en-US"/>
        </a:p>
      </dgm:t>
    </dgm:pt>
    <dgm:pt modelId="{B2538BDE-0F76-4C0E-902A-1F58655F673D}" type="sibTrans" cxnId="{32771B3C-BFFA-488A-A68C-3112A9894E92}">
      <dgm:prSet/>
      <dgm:spPr/>
      <dgm:t>
        <a:bodyPr/>
        <a:lstStyle/>
        <a:p>
          <a:endParaRPr lang="en-US"/>
        </a:p>
      </dgm:t>
    </dgm:pt>
    <dgm:pt modelId="{738CAA73-7FD8-419C-8381-6745121865EF}">
      <dgm:prSet/>
      <dgm:spPr/>
      <dgm:t>
        <a:bodyPr/>
        <a:lstStyle/>
        <a:p>
          <a:r>
            <a:rPr lang="en-US"/>
            <a:t>Sözleşmelerin öncelik etkisini (Anayasa m. 90) göz ardı etmek</a:t>
          </a:r>
        </a:p>
      </dgm:t>
    </dgm:pt>
    <dgm:pt modelId="{14BBAE61-7D40-4F83-B1D2-D2F84B8F512E}" type="parTrans" cxnId="{4D28408D-821F-4CDC-8344-F09C3131BE02}">
      <dgm:prSet/>
      <dgm:spPr/>
      <dgm:t>
        <a:bodyPr/>
        <a:lstStyle/>
        <a:p>
          <a:endParaRPr lang="en-US"/>
        </a:p>
      </dgm:t>
    </dgm:pt>
    <dgm:pt modelId="{DCE5F42E-30DB-4577-9813-675900C2C944}" type="sibTrans" cxnId="{4D28408D-821F-4CDC-8344-F09C3131BE02}">
      <dgm:prSet/>
      <dgm:spPr/>
      <dgm:t>
        <a:bodyPr/>
        <a:lstStyle/>
        <a:p>
          <a:endParaRPr lang="en-US"/>
        </a:p>
      </dgm:t>
    </dgm:pt>
    <dgm:pt modelId="{543BDAA8-6EE6-4562-81FA-6418B9B84B80}">
      <dgm:prSet/>
      <dgm:spPr/>
      <dgm:t>
        <a:bodyPr/>
        <a:lstStyle/>
        <a:p>
          <a:r>
            <a:rPr lang="en-US"/>
            <a:t>Tahkimde lex mercatoria’nın rolünü küçümsemek</a:t>
          </a:r>
        </a:p>
      </dgm:t>
    </dgm:pt>
    <dgm:pt modelId="{BFE77C83-8014-444E-BDCE-5255BC6A880B}" type="parTrans" cxnId="{2C2D333F-32A3-4DA0-A120-A94A16213863}">
      <dgm:prSet/>
      <dgm:spPr/>
      <dgm:t>
        <a:bodyPr/>
        <a:lstStyle/>
        <a:p>
          <a:endParaRPr lang="en-US"/>
        </a:p>
      </dgm:t>
    </dgm:pt>
    <dgm:pt modelId="{DA22573B-B721-4843-AA44-FC7C6C634DBC}" type="sibTrans" cxnId="{2C2D333F-32A3-4DA0-A120-A94A16213863}">
      <dgm:prSet/>
      <dgm:spPr/>
      <dgm:t>
        <a:bodyPr/>
        <a:lstStyle/>
        <a:p>
          <a:endParaRPr lang="en-US"/>
        </a:p>
      </dgm:t>
    </dgm:pt>
    <dgm:pt modelId="{D0F6DF78-EC13-4B30-BD0F-E056C80FAEBB}" type="pres">
      <dgm:prSet presAssocID="{418B6FC7-9EEE-49C5-ADFF-48EC73A505C8}" presName="linear" presStyleCnt="0">
        <dgm:presLayoutVars>
          <dgm:animLvl val="lvl"/>
          <dgm:resizeHandles val="exact"/>
        </dgm:presLayoutVars>
      </dgm:prSet>
      <dgm:spPr/>
    </dgm:pt>
    <dgm:pt modelId="{A4828115-7338-4844-B956-C6A47E93F765}" type="pres">
      <dgm:prSet presAssocID="{F6D331D5-2292-4DD9-B59F-BBFB5A07192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F2D82D1-42EB-451B-8491-D3F7A2E04C8E}" type="pres">
      <dgm:prSet presAssocID="{F8ECA8AE-1D72-4513-92D8-506D830EF7BB}" presName="spacer" presStyleCnt="0"/>
      <dgm:spPr/>
    </dgm:pt>
    <dgm:pt modelId="{B88593C0-0E51-4DF6-A82E-244FB7CAFC40}" type="pres">
      <dgm:prSet presAssocID="{6E55A6F2-5779-423F-A336-4A2DD172893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3170864-EDAD-4901-B8CC-253BBBEEC7A7}" type="pres">
      <dgm:prSet presAssocID="{AEBFD71F-C343-40AF-8139-DBCE9279D341}" presName="spacer" presStyleCnt="0"/>
      <dgm:spPr/>
    </dgm:pt>
    <dgm:pt modelId="{D61D631F-3BC5-4C5C-94C9-04FC240DAD98}" type="pres">
      <dgm:prSet presAssocID="{9151C041-6C58-4A26-B1F8-24FA754D861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59399D1-A08C-4414-9A9B-3B99C2A99B05}" type="pres">
      <dgm:prSet presAssocID="{B2538BDE-0F76-4C0E-902A-1F58655F673D}" presName="spacer" presStyleCnt="0"/>
      <dgm:spPr/>
    </dgm:pt>
    <dgm:pt modelId="{CB1EF8D2-CD49-49A4-A52A-E0778BCADC10}" type="pres">
      <dgm:prSet presAssocID="{738CAA73-7FD8-419C-8381-6745121865E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2C9593A-44BE-4CFC-8E7A-2BB065B8670A}" type="pres">
      <dgm:prSet presAssocID="{DCE5F42E-30DB-4577-9813-675900C2C944}" presName="spacer" presStyleCnt="0"/>
      <dgm:spPr/>
    </dgm:pt>
    <dgm:pt modelId="{129A9337-AD35-4FB5-8EFF-DBBF9E0A098B}" type="pres">
      <dgm:prSet presAssocID="{543BDAA8-6EE6-4562-81FA-6418B9B84B8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88DEC0D-5E36-4A8D-A9A1-F17DB0F4E4C3}" type="presOf" srcId="{F6D331D5-2292-4DD9-B59F-BBFB5A071923}" destId="{A4828115-7338-4844-B956-C6A47E93F765}" srcOrd="0" destOrd="0" presId="urn:microsoft.com/office/officeart/2005/8/layout/vList2"/>
    <dgm:cxn modelId="{FCC14118-2A31-43EA-82DF-F5B01A85A187}" type="presOf" srcId="{6E55A6F2-5779-423F-A336-4A2DD1728938}" destId="{B88593C0-0E51-4DF6-A82E-244FB7CAFC40}" srcOrd="0" destOrd="0" presId="urn:microsoft.com/office/officeart/2005/8/layout/vList2"/>
    <dgm:cxn modelId="{C953D81E-9B67-4373-93A2-5CB50472DD65}" type="presOf" srcId="{543BDAA8-6EE6-4562-81FA-6418B9B84B80}" destId="{129A9337-AD35-4FB5-8EFF-DBBF9E0A098B}" srcOrd="0" destOrd="0" presId="urn:microsoft.com/office/officeart/2005/8/layout/vList2"/>
    <dgm:cxn modelId="{CE7A7C35-EA67-4921-9548-DF7DE51FC624}" type="presOf" srcId="{418B6FC7-9EEE-49C5-ADFF-48EC73A505C8}" destId="{D0F6DF78-EC13-4B30-BD0F-E056C80FAEBB}" srcOrd="0" destOrd="0" presId="urn:microsoft.com/office/officeart/2005/8/layout/vList2"/>
    <dgm:cxn modelId="{32771B3C-BFFA-488A-A68C-3112A9894E92}" srcId="{418B6FC7-9EEE-49C5-ADFF-48EC73A505C8}" destId="{9151C041-6C58-4A26-B1F8-24FA754D861A}" srcOrd="2" destOrd="0" parTransId="{907F4029-2824-41C8-8DFC-B3F95CBDAC77}" sibTransId="{B2538BDE-0F76-4C0E-902A-1F58655F673D}"/>
    <dgm:cxn modelId="{2C2D333F-32A3-4DA0-A120-A94A16213863}" srcId="{418B6FC7-9EEE-49C5-ADFF-48EC73A505C8}" destId="{543BDAA8-6EE6-4562-81FA-6418B9B84B80}" srcOrd="4" destOrd="0" parTransId="{BFE77C83-8014-444E-BDCE-5255BC6A880B}" sibTransId="{DA22573B-B721-4843-AA44-FC7C6C634DBC}"/>
    <dgm:cxn modelId="{8FC23781-2D4C-4A14-9717-49F1199A2E4B}" srcId="{418B6FC7-9EEE-49C5-ADFF-48EC73A505C8}" destId="{F6D331D5-2292-4DD9-B59F-BBFB5A071923}" srcOrd="0" destOrd="0" parTransId="{97E1F7C3-2561-41C0-AB34-FDBBD1532BCF}" sibTransId="{F8ECA8AE-1D72-4513-92D8-506D830EF7BB}"/>
    <dgm:cxn modelId="{4D28408D-821F-4CDC-8344-F09C3131BE02}" srcId="{418B6FC7-9EEE-49C5-ADFF-48EC73A505C8}" destId="{738CAA73-7FD8-419C-8381-6745121865EF}" srcOrd="3" destOrd="0" parTransId="{14BBAE61-7D40-4F83-B1D2-D2F84B8F512E}" sibTransId="{DCE5F42E-30DB-4577-9813-675900C2C944}"/>
    <dgm:cxn modelId="{B2809696-A8BA-4581-AAC4-961583FE7B84}" srcId="{418B6FC7-9EEE-49C5-ADFF-48EC73A505C8}" destId="{6E55A6F2-5779-423F-A336-4A2DD1728938}" srcOrd="1" destOrd="0" parTransId="{E2A5189E-62C8-49FC-8975-085BC63827AD}" sibTransId="{AEBFD71F-C343-40AF-8139-DBCE9279D341}"/>
    <dgm:cxn modelId="{BB7687D9-8C4F-4206-B09D-D7C6D9EAD967}" type="presOf" srcId="{738CAA73-7FD8-419C-8381-6745121865EF}" destId="{CB1EF8D2-CD49-49A4-A52A-E0778BCADC10}" srcOrd="0" destOrd="0" presId="urn:microsoft.com/office/officeart/2005/8/layout/vList2"/>
    <dgm:cxn modelId="{CC9788FE-466C-4559-A912-914B59D09BED}" type="presOf" srcId="{9151C041-6C58-4A26-B1F8-24FA754D861A}" destId="{D61D631F-3BC5-4C5C-94C9-04FC240DAD98}" srcOrd="0" destOrd="0" presId="urn:microsoft.com/office/officeart/2005/8/layout/vList2"/>
    <dgm:cxn modelId="{02DCEE07-1A82-422A-824F-F132574D1A29}" type="presParOf" srcId="{D0F6DF78-EC13-4B30-BD0F-E056C80FAEBB}" destId="{A4828115-7338-4844-B956-C6A47E93F765}" srcOrd="0" destOrd="0" presId="urn:microsoft.com/office/officeart/2005/8/layout/vList2"/>
    <dgm:cxn modelId="{43656755-0D52-4F31-B738-DA2155F27B17}" type="presParOf" srcId="{D0F6DF78-EC13-4B30-BD0F-E056C80FAEBB}" destId="{DF2D82D1-42EB-451B-8491-D3F7A2E04C8E}" srcOrd="1" destOrd="0" presId="urn:microsoft.com/office/officeart/2005/8/layout/vList2"/>
    <dgm:cxn modelId="{95C97890-14D8-40CA-A9D5-9305F2BBB63E}" type="presParOf" srcId="{D0F6DF78-EC13-4B30-BD0F-E056C80FAEBB}" destId="{B88593C0-0E51-4DF6-A82E-244FB7CAFC40}" srcOrd="2" destOrd="0" presId="urn:microsoft.com/office/officeart/2005/8/layout/vList2"/>
    <dgm:cxn modelId="{6A3FC633-7A4B-41A3-80F3-842D65953214}" type="presParOf" srcId="{D0F6DF78-EC13-4B30-BD0F-E056C80FAEBB}" destId="{D3170864-EDAD-4901-B8CC-253BBBEEC7A7}" srcOrd="3" destOrd="0" presId="urn:microsoft.com/office/officeart/2005/8/layout/vList2"/>
    <dgm:cxn modelId="{E9E594CF-DBB5-44BD-8C14-B209D401E201}" type="presParOf" srcId="{D0F6DF78-EC13-4B30-BD0F-E056C80FAEBB}" destId="{D61D631F-3BC5-4C5C-94C9-04FC240DAD98}" srcOrd="4" destOrd="0" presId="urn:microsoft.com/office/officeart/2005/8/layout/vList2"/>
    <dgm:cxn modelId="{E7FC423A-3858-41FE-881D-AA9CEA039FD5}" type="presParOf" srcId="{D0F6DF78-EC13-4B30-BD0F-E056C80FAEBB}" destId="{459399D1-A08C-4414-9A9B-3B99C2A99B05}" srcOrd="5" destOrd="0" presId="urn:microsoft.com/office/officeart/2005/8/layout/vList2"/>
    <dgm:cxn modelId="{3EEDF93E-0671-4D54-939A-38B24F2C88A4}" type="presParOf" srcId="{D0F6DF78-EC13-4B30-BD0F-E056C80FAEBB}" destId="{CB1EF8D2-CD49-49A4-A52A-E0778BCADC10}" srcOrd="6" destOrd="0" presId="urn:microsoft.com/office/officeart/2005/8/layout/vList2"/>
    <dgm:cxn modelId="{1B8A3A8A-0CCB-40F6-8682-856E768C7AB4}" type="presParOf" srcId="{D0F6DF78-EC13-4B30-BD0F-E056C80FAEBB}" destId="{42C9593A-44BE-4CFC-8E7A-2BB065B8670A}" srcOrd="7" destOrd="0" presId="urn:microsoft.com/office/officeart/2005/8/layout/vList2"/>
    <dgm:cxn modelId="{AA6DC8EC-03DD-4E3A-BC1E-DEF5D48D14AC}" type="presParOf" srcId="{D0F6DF78-EC13-4B30-BD0F-E056C80FAEBB}" destId="{129A9337-AD35-4FB5-8EFF-DBBF9E0A098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86311CB-CD58-4446-8B91-B6AAA1E68AA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DE20F6A-F7DC-421A-A9E8-285800E50D12}">
      <dgm:prSet/>
      <dgm:spPr/>
      <dgm:t>
        <a:bodyPr/>
        <a:lstStyle/>
        <a:p>
          <a:r>
            <a:rPr lang="en-US"/>
            <a:t>Yabancı unsuru tespit et</a:t>
          </a:r>
        </a:p>
      </dgm:t>
    </dgm:pt>
    <dgm:pt modelId="{B379E6A3-632B-40B4-8E48-16C9F08A8EBE}" type="parTrans" cxnId="{55E594E3-35C7-4018-8669-9B62576D5350}">
      <dgm:prSet/>
      <dgm:spPr/>
      <dgm:t>
        <a:bodyPr/>
        <a:lstStyle/>
        <a:p>
          <a:endParaRPr lang="en-US"/>
        </a:p>
      </dgm:t>
    </dgm:pt>
    <dgm:pt modelId="{27958425-5BCC-476D-9EEE-ED03BA8CFE26}" type="sibTrans" cxnId="{55E594E3-35C7-4018-8669-9B62576D5350}">
      <dgm:prSet/>
      <dgm:spPr/>
      <dgm:t>
        <a:bodyPr/>
        <a:lstStyle/>
        <a:p>
          <a:endParaRPr lang="en-US"/>
        </a:p>
      </dgm:t>
    </dgm:pt>
    <dgm:pt modelId="{9FA18C70-BBEE-4806-AF12-556B9425870D}">
      <dgm:prSet/>
      <dgm:spPr/>
      <dgm:t>
        <a:bodyPr/>
        <a:lstStyle/>
        <a:p>
          <a:r>
            <a:rPr lang="en-US"/>
            <a:t>Yargı </a:t>
          </a:r>
          <a:r>
            <a:rPr lang="tr-TR"/>
            <a:t>yetkisi </a:t>
          </a:r>
          <a:r>
            <a:rPr lang="en-US"/>
            <a:t>ve tanıma/tenfizi ayrı değerlendir</a:t>
          </a:r>
        </a:p>
      </dgm:t>
    </dgm:pt>
    <dgm:pt modelId="{C8B21F99-DE24-406C-ACDC-3A7F024BE5B2}" type="parTrans" cxnId="{6D49446B-3C0F-4C34-A8EA-E261E41AA9FD}">
      <dgm:prSet/>
      <dgm:spPr/>
      <dgm:t>
        <a:bodyPr/>
        <a:lstStyle/>
        <a:p>
          <a:endParaRPr lang="en-US"/>
        </a:p>
      </dgm:t>
    </dgm:pt>
    <dgm:pt modelId="{84C660B4-FA14-4B70-99C3-705E03C82DA2}" type="sibTrans" cxnId="{6D49446B-3C0F-4C34-A8EA-E261E41AA9FD}">
      <dgm:prSet/>
      <dgm:spPr/>
      <dgm:t>
        <a:bodyPr/>
        <a:lstStyle/>
        <a:p>
          <a:endParaRPr lang="en-US"/>
        </a:p>
      </dgm:t>
    </dgm:pt>
    <dgm:pt modelId="{C0E03E9F-9AF0-4447-B866-A8A80947FBA8}">
      <dgm:prSet/>
      <dgm:spPr/>
      <dgm:t>
        <a:bodyPr/>
        <a:lstStyle/>
        <a:p>
          <a:r>
            <a:rPr lang="en-US"/>
            <a:t>Doğrudan uygulanan kurallar var mı? (m. 6)</a:t>
          </a:r>
        </a:p>
      </dgm:t>
    </dgm:pt>
    <dgm:pt modelId="{0038039D-F3E3-42DD-939F-E483224FC969}" type="parTrans" cxnId="{FA96F55B-2CF5-4F89-B3C5-80ABF83059B6}">
      <dgm:prSet/>
      <dgm:spPr/>
      <dgm:t>
        <a:bodyPr/>
        <a:lstStyle/>
        <a:p>
          <a:endParaRPr lang="en-US"/>
        </a:p>
      </dgm:t>
    </dgm:pt>
    <dgm:pt modelId="{C3C9B6D9-8CCA-42F3-ABA1-0F9D8A1CA2D5}" type="sibTrans" cxnId="{FA96F55B-2CF5-4F89-B3C5-80ABF83059B6}">
      <dgm:prSet/>
      <dgm:spPr/>
      <dgm:t>
        <a:bodyPr/>
        <a:lstStyle/>
        <a:p>
          <a:endParaRPr lang="en-US"/>
        </a:p>
      </dgm:t>
    </dgm:pt>
    <dgm:pt modelId="{BF401CA9-2ABD-491C-9403-8320D7109B17}">
      <dgm:prSet/>
      <dgm:spPr/>
      <dgm:t>
        <a:bodyPr/>
        <a:lstStyle/>
        <a:p>
          <a:r>
            <a:rPr lang="en-US"/>
            <a:t>Milletlerarası sözleşme var mı? (Anayasa m. 90; MÖHUK m. 1/1)</a:t>
          </a:r>
        </a:p>
      </dgm:t>
    </dgm:pt>
    <dgm:pt modelId="{1568C681-777C-455C-A123-8D5CF93EA885}" type="parTrans" cxnId="{CEAB9AD5-0F86-414E-BCA7-08BDBA13F3F8}">
      <dgm:prSet/>
      <dgm:spPr/>
      <dgm:t>
        <a:bodyPr/>
        <a:lstStyle/>
        <a:p>
          <a:endParaRPr lang="en-US"/>
        </a:p>
      </dgm:t>
    </dgm:pt>
    <dgm:pt modelId="{603228E7-4DB9-4FDF-9E0D-169FBB48DA04}" type="sibTrans" cxnId="{CEAB9AD5-0F86-414E-BCA7-08BDBA13F3F8}">
      <dgm:prSet/>
      <dgm:spPr/>
      <dgm:t>
        <a:bodyPr/>
        <a:lstStyle/>
        <a:p>
          <a:endParaRPr lang="en-US"/>
        </a:p>
      </dgm:t>
    </dgm:pt>
    <dgm:pt modelId="{E309D6F0-B958-4DA4-A5D8-0FA6D67B6430}">
      <dgm:prSet/>
      <dgm:spPr/>
      <dgm:t>
        <a:bodyPr/>
        <a:lstStyle/>
        <a:p>
          <a:r>
            <a:rPr lang="en-US"/>
            <a:t>Lex mercatoria uygulanabilir mi? (özellikle tahkimde)</a:t>
          </a:r>
        </a:p>
      </dgm:t>
    </dgm:pt>
    <dgm:pt modelId="{94268BE7-E1A5-4CF8-81F9-B985A53AFB48}" type="parTrans" cxnId="{892CC89E-D9FE-4EA0-B8F4-8F4F3E1C518C}">
      <dgm:prSet/>
      <dgm:spPr/>
      <dgm:t>
        <a:bodyPr/>
        <a:lstStyle/>
        <a:p>
          <a:endParaRPr lang="en-US"/>
        </a:p>
      </dgm:t>
    </dgm:pt>
    <dgm:pt modelId="{D308A014-ABD0-425B-BAAC-6B41ABF08C5C}" type="sibTrans" cxnId="{892CC89E-D9FE-4EA0-B8F4-8F4F3E1C518C}">
      <dgm:prSet/>
      <dgm:spPr/>
      <dgm:t>
        <a:bodyPr/>
        <a:lstStyle/>
        <a:p>
          <a:endParaRPr lang="en-US"/>
        </a:p>
      </dgm:t>
    </dgm:pt>
    <dgm:pt modelId="{9AF5E30E-1C7F-440A-9131-9E1F2D053187}">
      <dgm:prSet/>
      <dgm:spPr/>
      <dgm:t>
        <a:bodyPr/>
        <a:lstStyle/>
        <a:p>
          <a:r>
            <a:rPr lang="en-US"/>
            <a:t>Bağlama kuralı → </a:t>
          </a:r>
          <a:r>
            <a:rPr lang="en-US" b="1"/>
            <a:t>lex causae</a:t>
          </a:r>
          <a:endParaRPr lang="en-US"/>
        </a:p>
      </dgm:t>
    </dgm:pt>
    <dgm:pt modelId="{58E661FD-F1E5-404D-9A5C-209850B5B4EE}" type="parTrans" cxnId="{C7FCE27B-50E7-486F-A290-7A23645137D1}">
      <dgm:prSet/>
      <dgm:spPr/>
      <dgm:t>
        <a:bodyPr/>
        <a:lstStyle/>
        <a:p>
          <a:endParaRPr lang="en-US"/>
        </a:p>
      </dgm:t>
    </dgm:pt>
    <dgm:pt modelId="{56FA4E9F-7F96-48DD-A09C-A51B5A5EBA02}" type="sibTrans" cxnId="{C7FCE27B-50E7-486F-A290-7A23645137D1}">
      <dgm:prSet/>
      <dgm:spPr/>
      <dgm:t>
        <a:bodyPr/>
        <a:lstStyle/>
        <a:p>
          <a:endParaRPr lang="en-US"/>
        </a:p>
      </dgm:t>
    </dgm:pt>
    <dgm:pt modelId="{DC386515-7FB1-4234-B2FF-B1F271238536}">
      <dgm:prSet/>
      <dgm:spPr/>
      <dgm:t>
        <a:bodyPr/>
        <a:lstStyle/>
        <a:p>
          <a:r>
            <a:rPr lang="en-US"/>
            <a:t>Kamu düzeni/ zorunlu kurallar kontrolü</a:t>
          </a:r>
        </a:p>
      </dgm:t>
    </dgm:pt>
    <dgm:pt modelId="{FDEF2EE7-F26D-454E-99D2-E8D010BE0BDF}" type="parTrans" cxnId="{5C0E8408-6F28-4559-88D4-A14EE14CA3D6}">
      <dgm:prSet/>
      <dgm:spPr/>
      <dgm:t>
        <a:bodyPr/>
        <a:lstStyle/>
        <a:p>
          <a:endParaRPr lang="en-US"/>
        </a:p>
      </dgm:t>
    </dgm:pt>
    <dgm:pt modelId="{82531D73-FFD3-4A3C-899E-8A013E4443E3}" type="sibTrans" cxnId="{5C0E8408-6F28-4559-88D4-A14EE14CA3D6}">
      <dgm:prSet/>
      <dgm:spPr/>
      <dgm:t>
        <a:bodyPr/>
        <a:lstStyle/>
        <a:p>
          <a:endParaRPr lang="en-US"/>
        </a:p>
      </dgm:t>
    </dgm:pt>
    <dgm:pt modelId="{4F08D42C-532A-40D4-9781-ACBDA33F80E6}" type="pres">
      <dgm:prSet presAssocID="{F86311CB-CD58-4446-8B91-B6AAA1E68AA0}" presName="vert0" presStyleCnt="0">
        <dgm:presLayoutVars>
          <dgm:dir/>
          <dgm:animOne val="branch"/>
          <dgm:animLvl val="lvl"/>
        </dgm:presLayoutVars>
      </dgm:prSet>
      <dgm:spPr/>
    </dgm:pt>
    <dgm:pt modelId="{4B23C3F7-B622-45A2-B56B-880B0233B02C}" type="pres">
      <dgm:prSet presAssocID="{DDE20F6A-F7DC-421A-A9E8-285800E50D12}" presName="thickLine" presStyleLbl="alignNode1" presStyleIdx="0" presStyleCnt="7"/>
      <dgm:spPr/>
    </dgm:pt>
    <dgm:pt modelId="{1E40FCFF-3ACD-4022-81FF-B22A86A38903}" type="pres">
      <dgm:prSet presAssocID="{DDE20F6A-F7DC-421A-A9E8-285800E50D12}" presName="horz1" presStyleCnt="0"/>
      <dgm:spPr/>
    </dgm:pt>
    <dgm:pt modelId="{086D7DBD-D827-4371-9008-19621FF22CB2}" type="pres">
      <dgm:prSet presAssocID="{DDE20F6A-F7DC-421A-A9E8-285800E50D12}" presName="tx1" presStyleLbl="revTx" presStyleIdx="0" presStyleCnt="7"/>
      <dgm:spPr/>
    </dgm:pt>
    <dgm:pt modelId="{90A55193-7628-4FED-8331-87D653FDBD00}" type="pres">
      <dgm:prSet presAssocID="{DDE20F6A-F7DC-421A-A9E8-285800E50D12}" presName="vert1" presStyleCnt="0"/>
      <dgm:spPr/>
    </dgm:pt>
    <dgm:pt modelId="{47377A55-B7F6-4311-B653-69424B4D3A6E}" type="pres">
      <dgm:prSet presAssocID="{9FA18C70-BBEE-4806-AF12-556B9425870D}" presName="thickLine" presStyleLbl="alignNode1" presStyleIdx="1" presStyleCnt="7"/>
      <dgm:spPr/>
    </dgm:pt>
    <dgm:pt modelId="{1231C035-E7C8-4477-8167-77C587E90084}" type="pres">
      <dgm:prSet presAssocID="{9FA18C70-BBEE-4806-AF12-556B9425870D}" presName="horz1" presStyleCnt="0"/>
      <dgm:spPr/>
    </dgm:pt>
    <dgm:pt modelId="{AD47C879-A0DC-4156-BA98-418B09213E50}" type="pres">
      <dgm:prSet presAssocID="{9FA18C70-BBEE-4806-AF12-556B9425870D}" presName="tx1" presStyleLbl="revTx" presStyleIdx="1" presStyleCnt="7"/>
      <dgm:spPr/>
    </dgm:pt>
    <dgm:pt modelId="{5CEBC6C3-8AC7-42F5-AA1C-5511BD515513}" type="pres">
      <dgm:prSet presAssocID="{9FA18C70-BBEE-4806-AF12-556B9425870D}" presName="vert1" presStyleCnt="0"/>
      <dgm:spPr/>
    </dgm:pt>
    <dgm:pt modelId="{E9CA0182-260C-44B4-A774-FD1E9705E51A}" type="pres">
      <dgm:prSet presAssocID="{C0E03E9F-9AF0-4447-B866-A8A80947FBA8}" presName="thickLine" presStyleLbl="alignNode1" presStyleIdx="2" presStyleCnt="7"/>
      <dgm:spPr/>
    </dgm:pt>
    <dgm:pt modelId="{F148B887-8DC6-4A3A-B586-7A72573F8006}" type="pres">
      <dgm:prSet presAssocID="{C0E03E9F-9AF0-4447-B866-A8A80947FBA8}" presName="horz1" presStyleCnt="0"/>
      <dgm:spPr/>
    </dgm:pt>
    <dgm:pt modelId="{A53402FA-A694-4249-9A85-21820AA5F5E4}" type="pres">
      <dgm:prSet presAssocID="{C0E03E9F-9AF0-4447-B866-A8A80947FBA8}" presName="tx1" presStyleLbl="revTx" presStyleIdx="2" presStyleCnt="7"/>
      <dgm:spPr/>
    </dgm:pt>
    <dgm:pt modelId="{EB53079E-E0EF-4EDD-A601-1472700F16EE}" type="pres">
      <dgm:prSet presAssocID="{C0E03E9F-9AF0-4447-B866-A8A80947FBA8}" presName="vert1" presStyleCnt="0"/>
      <dgm:spPr/>
    </dgm:pt>
    <dgm:pt modelId="{8A681E1E-B0A2-43C2-86D8-8ED6A48DC7BD}" type="pres">
      <dgm:prSet presAssocID="{BF401CA9-2ABD-491C-9403-8320D7109B17}" presName="thickLine" presStyleLbl="alignNode1" presStyleIdx="3" presStyleCnt="7"/>
      <dgm:spPr/>
    </dgm:pt>
    <dgm:pt modelId="{5A080363-96C3-4C85-906D-F5D4C0A88972}" type="pres">
      <dgm:prSet presAssocID="{BF401CA9-2ABD-491C-9403-8320D7109B17}" presName="horz1" presStyleCnt="0"/>
      <dgm:spPr/>
    </dgm:pt>
    <dgm:pt modelId="{F061B315-A8A6-47E9-A9F6-70F202D470B8}" type="pres">
      <dgm:prSet presAssocID="{BF401CA9-2ABD-491C-9403-8320D7109B17}" presName="tx1" presStyleLbl="revTx" presStyleIdx="3" presStyleCnt="7"/>
      <dgm:spPr/>
    </dgm:pt>
    <dgm:pt modelId="{02D9D4CE-DD21-459D-BB4A-E24ECBA55CFA}" type="pres">
      <dgm:prSet presAssocID="{BF401CA9-2ABD-491C-9403-8320D7109B17}" presName="vert1" presStyleCnt="0"/>
      <dgm:spPr/>
    </dgm:pt>
    <dgm:pt modelId="{A838E6F9-FD73-4DCA-AB6F-209330594742}" type="pres">
      <dgm:prSet presAssocID="{E309D6F0-B958-4DA4-A5D8-0FA6D67B6430}" presName="thickLine" presStyleLbl="alignNode1" presStyleIdx="4" presStyleCnt="7"/>
      <dgm:spPr/>
    </dgm:pt>
    <dgm:pt modelId="{F36FB539-32D4-4850-8EBC-FD22307E347E}" type="pres">
      <dgm:prSet presAssocID="{E309D6F0-B958-4DA4-A5D8-0FA6D67B6430}" presName="horz1" presStyleCnt="0"/>
      <dgm:spPr/>
    </dgm:pt>
    <dgm:pt modelId="{412A5203-0FB3-4D4A-A060-2A94B09BDDF8}" type="pres">
      <dgm:prSet presAssocID="{E309D6F0-B958-4DA4-A5D8-0FA6D67B6430}" presName="tx1" presStyleLbl="revTx" presStyleIdx="4" presStyleCnt="7"/>
      <dgm:spPr/>
    </dgm:pt>
    <dgm:pt modelId="{1A2387B0-ED09-411B-AD74-107B829D5EBF}" type="pres">
      <dgm:prSet presAssocID="{E309D6F0-B958-4DA4-A5D8-0FA6D67B6430}" presName="vert1" presStyleCnt="0"/>
      <dgm:spPr/>
    </dgm:pt>
    <dgm:pt modelId="{107A592C-8104-4FBC-AEF3-79CDE0B25334}" type="pres">
      <dgm:prSet presAssocID="{9AF5E30E-1C7F-440A-9131-9E1F2D053187}" presName="thickLine" presStyleLbl="alignNode1" presStyleIdx="5" presStyleCnt="7"/>
      <dgm:spPr/>
    </dgm:pt>
    <dgm:pt modelId="{24B62DDA-2105-4AD7-B35F-39030E0D3057}" type="pres">
      <dgm:prSet presAssocID="{9AF5E30E-1C7F-440A-9131-9E1F2D053187}" presName="horz1" presStyleCnt="0"/>
      <dgm:spPr/>
    </dgm:pt>
    <dgm:pt modelId="{41948A19-8B86-4580-8699-A77D7B5E894F}" type="pres">
      <dgm:prSet presAssocID="{9AF5E30E-1C7F-440A-9131-9E1F2D053187}" presName="tx1" presStyleLbl="revTx" presStyleIdx="5" presStyleCnt="7"/>
      <dgm:spPr/>
    </dgm:pt>
    <dgm:pt modelId="{84ABCB7F-8623-4C0C-9452-08286EA71843}" type="pres">
      <dgm:prSet presAssocID="{9AF5E30E-1C7F-440A-9131-9E1F2D053187}" presName="vert1" presStyleCnt="0"/>
      <dgm:spPr/>
    </dgm:pt>
    <dgm:pt modelId="{10BC94DA-0E8A-4F91-A2C5-6B1520844828}" type="pres">
      <dgm:prSet presAssocID="{DC386515-7FB1-4234-B2FF-B1F271238536}" presName="thickLine" presStyleLbl="alignNode1" presStyleIdx="6" presStyleCnt="7"/>
      <dgm:spPr/>
    </dgm:pt>
    <dgm:pt modelId="{85E315F6-BCB7-49E9-AB78-10E50BF6BA46}" type="pres">
      <dgm:prSet presAssocID="{DC386515-7FB1-4234-B2FF-B1F271238536}" presName="horz1" presStyleCnt="0"/>
      <dgm:spPr/>
    </dgm:pt>
    <dgm:pt modelId="{F2BDCC2E-B1AE-46A1-9103-BCE8EDA340F4}" type="pres">
      <dgm:prSet presAssocID="{DC386515-7FB1-4234-B2FF-B1F271238536}" presName="tx1" presStyleLbl="revTx" presStyleIdx="6" presStyleCnt="7"/>
      <dgm:spPr/>
    </dgm:pt>
    <dgm:pt modelId="{1AC4DDA1-AC2B-417A-A078-4D851D0F4DC1}" type="pres">
      <dgm:prSet presAssocID="{DC386515-7FB1-4234-B2FF-B1F271238536}" presName="vert1" presStyleCnt="0"/>
      <dgm:spPr/>
    </dgm:pt>
  </dgm:ptLst>
  <dgm:cxnLst>
    <dgm:cxn modelId="{5C0E8408-6F28-4559-88D4-A14EE14CA3D6}" srcId="{F86311CB-CD58-4446-8B91-B6AAA1E68AA0}" destId="{DC386515-7FB1-4234-B2FF-B1F271238536}" srcOrd="6" destOrd="0" parTransId="{FDEF2EE7-F26D-454E-99D2-E8D010BE0BDF}" sibTransId="{82531D73-FFD3-4A3C-899E-8A013E4443E3}"/>
    <dgm:cxn modelId="{2F17780D-36F1-42E7-ABB2-5B7EB2D03C6E}" type="presOf" srcId="{DDE20F6A-F7DC-421A-A9E8-285800E50D12}" destId="{086D7DBD-D827-4371-9008-19621FF22CB2}" srcOrd="0" destOrd="0" presId="urn:microsoft.com/office/officeart/2008/layout/LinedList"/>
    <dgm:cxn modelId="{1EA67A1B-9B62-4EF8-B2E6-7E1B4D07DE55}" type="presOf" srcId="{9FA18C70-BBEE-4806-AF12-556B9425870D}" destId="{AD47C879-A0DC-4156-BA98-418B09213E50}" srcOrd="0" destOrd="0" presId="urn:microsoft.com/office/officeart/2008/layout/LinedList"/>
    <dgm:cxn modelId="{42115434-E544-48C8-9C7C-304EFA878F15}" type="presOf" srcId="{DC386515-7FB1-4234-B2FF-B1F271238536}" destId="{F2BDCC2E-B1AE-46A1-9103-BCE8EDA340F4}" srcOrd="0" destOrd="0" presId="urn:microsoft.com/office/officeart/2008/layout/LinedList"/>
    <dgm:cxn modelId="{FA96F55B-2CF5-4F89-B3C5-80ABF83059B6}" srcId="{F86311CB-CD58-4446-8B91-B6AAA1E68AA0}" destId="{C0E03E9F-9AF0-4447-B866-A8A80947FBA8}" srcOrd="2" destOrd="0" parTransId="{0038039D-F3E3-42DD-939F-E483224FC969}" sibTransId="{C3C9B6D9-8CCA-42F3-ABA1-0F9D8A1CA2D5}"/>
    <dgm:cxn modelId="{6D49446B-3C0F-4C34-A8EA-E261E41AA9FD}" srcId="{F86311CB-CD58-4446-8B91-B6AAA1E68AA0}" destId="{9FA18C70-BBEE-4806-AF12-556B9425870D}" srcOrd="1" destOrd="0" parTransId="{C8B21F99-DE24-406C-ACDC-3A7F024BE5B2}" sibTransId="{84C660B4-FA14-4B70-99C3-705E03C82DA2}"/>
    <dgm:cxn modelId="{85E69174-64EA-4EE3-B3DA-07F6B9094F64}" type="presOf" srcId="{BF401CA9-2ABD-491C-9403-8320D7109B17}" destId="{F061B315-A8A6-47E9-A9F6-70F202D470B8}" srcOrd="0" destOrd="0" presId="urn:microsoft.com/office/officeart/2008/layout/LinedList"/>
    <dgm:cxn modelId="{3553CA78-4C00-4CFD-8FE5-98B260CECD9F}" type="presOf" srcId="{E309D6F0-B958-4DA4-A5D8-0FA6D67B6430}" destId="{412A5203-0FB3-4D4A-A060-2A94B09BDDF8}" srcOrd="0" destOrd="0" presId="urn:microsoft.com/office/officeart/2008/layout/LinedList"/>
    <dgm:cxn modelId="{C7FCE27B-50E7-486F-A290-7A23645137D1}" srcId="{F86311CB-CD58-4446-8B91-B6AAA1E68AA0}" destId="{9AF5E30E-1C7F-440A-9131-9E1F2D053187}" srcOrd="5" destOrd="0" parTransId="{58E661FD-F1E5-404D-9A5C-209850B5B4EE}" sibTransId="{56FA4E9F-7F96-48DD-A09C-A51B5A5EBA02}"/>
    <dgm:cxn modelId="{892CC89E-D9FE-4EA0-B8F4-8F4F3E1C518C}" srcId="{F86311CB-CD58-4446-8B91-B6AAA1E68AA0}" destId="{E309D6F0-B958-4DA4-A5D8-0FA6D67B6430}" srcOrd="4" destOrd="0" parTransId="{94268BE7-E1A5-4CF8-81F9-B985A53AFB48}" sibTransId="{D308A014-ABD0-425B-BAAC-6B41ABF08C5C}"/>
    <dgm:cxn modelId="{5532339F-D564-4296-8D0D-3D769FB003AA}" type="presOf" srcId="{9AF5E30E-1C7F-440A-9131-9E1F2D053187}" destId="{41948A19-8B86-4580-8699-A77D7B5E894F}" srcOrd="0" destOrd="0" presId="urn:microsoft.com/office/officeart/2008/layout/LinedList"/>
    <dgm:cxn modelId="{9700D89F-2A50-44B7-A963-8251A5775739}" type="presOf" srcId="{F86311CB-CD58-4446-8B91-B6AAA1E68AA0}" destId="{4F08D42C-532A-40D4-9781-ACBDA33F80E6}" srcOrd="0" destOrd="0" presId="urn:microsoft.com/office/officeart/2008/layout/LinedList"/>
    <dgm:cxn modelId="{1274AEB8-45B8-4B0C-97C1-F362F44AA756}" type="presOf" srcId="{C0E03E9F-9AF0-4447-B866-A8A80947FBA8}" destId="{A53402FA-A694-4249-9A85-21820AA5F5E4}" srcOrd="0" destOrd="0" presId="urn:microsoft.com/office/officeart/2008/layout/LinedList"/>
    <dgm:cxn modelId="{CEAB9AD5-0F86-414E-BCA7-08BDBA13F3F8}" srcId="{F86311CB-CD58-4446-8B91-B6AAA1E68AA0}" destId="{BF401CA9-2ABD-491C-9403-8320D7109B17}" srcOrd="3" destOrd="0" parTransId="{1568C681-777C-455C-A123-8D5CF93EA885}" sibTransId="{603228E7-4DB9-4FDF-9E0D-169FBB48DA04}"/>
    <dgm:cxn modelId="{55E594E3-35C7-4018-8669-9B62576D5350}" srcId="{F86311CB-CD58-4446-8B91-B6AAA1E68AA0}" destId="{DDE20F6A-F7DC-421A-A9E8-285800E50D12}" srcOrd="0" destOrd="0" parTransId="{B379E6A3-632B-40B4-8E48-16C9F08A8EBE}" sibTransId="{27958425-5BCC-476D-9EEE-ED03BA8CFE26}"/>
    <dgm:cxn modelId="{3FF8D55E-96F0-4A6E-AD8E-66A010219C87}" type="presParOf" srcId="{4F08D42C-532A-40D4-9781-ACBDA33F80E6}" destId="{4B23C3F7-B622-45A2-B56B-880B0233B02C}" srcOrd="0" destOrd="0" presId="urn:microsoft.com/office/officeart/2008/layout/LinedList"/>
    <dgm:cxn modelId="{BCF55F19-4CC8-4706-86B6-919BE17C9DD8}" type="presParOf" srcId="{4F08D42C-532A-40D4-9781-ACBDA33F80E6}" destId="{1E40FCFF-3ACD-4022-81FF-B22A86A38903}" srcOrd="1" destOrd="0" presId="urn:microsoft.com/office/officeart/2008/layout/LinedList"/>
    <dgm:cxn modelId="{9C7A28E9-6E9E-4987-B468-77BF6CDC01AE}" type="presParOf" srcId="{1E40FCFF-3ACD-4022-81FF-B22A86A38903}" destId="{086D7DBD-D827-4371-9008-19621FF22CB2}" srcOrd="0" destOrd="0" presId="urn:microsoft.com/office/officeart/2008/layout/LinedList"/>
    <dgm:cxn modelId="{75593FA1-2BAE-4579-A6AA-B96A7224A1AE}" type="presParOf" srcId="{1E40FCFF-3ACD-4022-81FF-B22A86A38903}" destId="{90A55193-7628-4FED-8331-87D653FDBD00}" srcOrd="1" destOrd="0" presId="urn:microsoft.com/office/officeart/2008/layout/LinedList"/>
    <dgm:cxn modelId="{F3A3F334-E969-4EC2-8A69-8E31112AF7D9}" type="presParOf" srcId="{4F08D42C-532A-40D4-9781-ACBDA33F80E6}" destId="{47377A55-B7F6-4311-B653-69424B4D3A6E}" srcOrd="2" destOrd="0" presId="urn:microsoft.com/office/officeart/2008/layout/LinedList"/>
    <dgm:cxn modelId="{F7C0C6D1-F055-4655-9685-A19B41FB7A8A}" type="presParOf" srcId="{4F08D42C-532A-40D4-9781-ACBDA33F80E6}" destId="{1231C035-E7C8-4477-8167-77C587E90084}" srcOrd="3" destOrd="0" presId="urn:microsoft.com/office/officeart/2008/layout/LinedList"/>
    <dgm:cxn modelId="{E8DDC7BB-075B-473E-9856-0B9E5B034DC3}" type="presParOf" srcId="{1231C035-E7C8-4477-8167-77C587E90084}" destId="{AD47C879-A0DC-4156-BA98-418B09213E50}" srcOrd="0" destOrd="0" presId="urn:microsoft.com/office/officeart/2008/layout/LinedList"/>
    <dgm:cxn modelId="{17D4A0E8-60A7-468C-811B-C2FBCEE6D744}" type="presParOf" srcId="{1231C035-E7C8-4477-8167-77C587E90084}" destId="{5CEBC6C3-8AC7-42F5-AA1C-5511BD515513}" srcOrd="1" destOrd="0" presId="urn:microsoft.com/office/officeart/2008/layout/LinedList"/>
    <dgm:cxn modelId="{3C8FFF14-40E8-4F98-80E1-E80939783CCF}" type="presParOf" srcId="{4F08D42C-532A-40D4-9781-ACBDA33F80E6}" destId="{E9CA0182-260C-44B4-A774-FD1E9705E51A}" srcOrd="4" destOrd="0" presId="urn:microsoft.com/office/officeart/2008/layout/LinedList"/>
    <dgm:cxn modelId="{549C10F2-48DA-48CB-A004-A312E27000F7}" type="presParOf" srcId="{4F08D42C-532A-40D4-9781-ACBDA33F80E6}" destId="{F148B887-8DC6-4A3A-B586-7A72573F8006}" srcOrd="5" destOrd="0" presId="urn:microsoft.com/office/officeart/2008/layout/LinedList"/>
    <dgm:cxn modelId="{26E17AE3-A11A-4D74-8CFD-438104C77B9E}" type="presParOf" srcId="{F148B887-8DC6-4A3A-B586-7A72573F8006}" destId="{A53402FA-A694-4249-9A85-21820AA5F5E4}" srcOrd="0" destOrd="0" presId="urn:microsoft.com/office/officeart/2008/layout/LinedList"/>
    <dgm:cxn modelId="{028F3BDD-8F6B-47B1-8235-EB3D23F8AC89}" type="presParOf" srcId="{F148B887-8DC6-4A3A-B586-7A72573F8006}" destId="{EB53079E-E0EF-4EDD-A601-1472700F16EE}" srcOrd="1" destOrd="0" presId="urn:microsoft.com/office/officeart/2008/layout/LinedList"/>
    <dgm:cxn modelId="{DDDA3AF9-1661-484B-980D-599DE95DFE40}" type="presParOf" srcId="{4F08D42C-532A-40D4-9781-ACBDA33F80E6}" destId="{8A681E1E-B0A2-43C2-86D8-8ED6A48DC7BD}" srcOrd="6" destOrd="0" presId="urn:microsoft.com/office/officeart/2008/layout/LinedList"/>
    <dgm:cxn modelId="{9EA40E83-DEE1-417A-958B-9A23815DEEE0}" type="presParOf" srcId="{4F08D42C-532A-40D4-9781-ACBDA33F80E6}" destId="{5A080363-96C3-4C85-906D-F5D4C0A88972}" srcOrd="7" destOrd="0" presId="urn:microsoft.com/office/officeart/2008/layout/LinedList"/>
    <dgm:cxn modelId="{835479A7-E7D6-45A8-99F5-463290502BFA}" type="presParOf" srcId="{5A080363-96C3-4C85-906D-F5D4C0A88972}" destId="{F061B315-A8A6-47E9-A9F6-70F202D470B8}" srcOrd="0" destOrd="0" presId="urn:microsoft.com/office/officeart/2008/layout/LinedList"/>
    <dgm:cxn modelId="{74AEF97C-228B-4CA3-B5BD-AE032579530B}" type="presParOf" srcId="{5A080363-96C3-4C85-906D-F5D4C0A88972}" destId="{02D9D4CE-DD21-459D-BB4A-E24ECBA55CFA}" srcOrd="1" destOrd="0" presId="urn:microsoft.com/office/officeart/2008/layout/LinedList"/>
    <dgm:cxn modelId="{D0EB9001-BE9C-46DD-A486-A77C025E8B31}" type="presParOf" srcId="{4F08D42C-532A-40D4-9781-ACBDA33F80E6}" destId="{A838E6F9-FD73-4DCA-AB6F-209330594742}" srcOrd="8" destOrd="0" presId="urn:microsoft.com/office/officeart/2008/layout/LinedList"/>
    <dgm:cxn modelId="{ADA280CB-4DFC-42EC-8798-089ED3FCD6EB}" type="presParOf" srcId="{4F08D42C-532A-40D4-9781-ACBDA33F80E6}" destId="{F36FB539-32D4-4850-8EBC-FD22307E347E}" srcOrd="9" destOrd="0" presId="urn:microsoft.com/office/officeart/2008/layout/LinedList"/>
    <dgm:cxn modelId="{6BF2A79B-3AA2-4722-853B-A88B4A70A562}" type="presParOf" srcId="{F36FB539-32D4-4850-8EBC-FD22307E347E}" destId="{412A5203-0FB3-4D4A-A060-2A94B09BDDF8}" srcOrd="0" destOrd="0" presId="urn:microsoft.com/office/officeart/2008/layout/LinedList"/>
    <dgm:cxn modelId="{50F77615-87B1-4EF7-85A3-038A6A40EA31}" type="presParOf" srcId="{F36FB539-32D4-4850-8EBC-FD22307E347E}" destId="{1A2387B0-ED09-411B-AD74-107B829D5EBF}" srcOrd="1" destOrd="0" presId="urn:microsoft.com/office/officeart/2008/layout/LinedList"/>
    <dgm:cxn modelId="{75E572B2-C46E-4291-97C4-3F166FD00768}" type="presParOf" srcId="{4F08D42C-532A-40D4-9781-ACBDA33F80E6}" destId="{107A592C-8104-4FBC-AEF3-79CDE0B25334}" srcOrd="10" destOrd="0" presId="urn:microsoft.com/office/officeart/2008/layout/LinedList"/>
    <dgm:cxn modelId="{6F79F843-34B1-4295-B8ED-7236626E3F46}" type="presParOf" srcId="{4F08D42C-532A-40D4-9781-ACBDA33F80E6}" destId="{24B62DDA-2105-4AD7-B35F-39030E0D3057}" srcOrd="11" destOrd="0" presId="urn:microsoft.com/office/officeart/2008/layout/LinedList"/>
    <dgm:cxn modelId="{BB9F9E89-E154-4811-A488-22C2938D2201}" type="presParOf" srcId="{24B62DDA-2105-4AD7-B35F-39030E0D3057}" destId="{41948A19-8B86-4580-8699-A77D7B5E894F}" srcOrd="0" destOrd="0" presId="urn:microsoft.com/office/officeart/2008/layout/LinedList"/>
    <dgm:cxn modelId="{6D2C59B2-6E88-43B3-B3B6-7E2FC4BEF526}" type="presParOf" srcId="{24B62DDA-2105-4AD7-B35F-39030E0D3057}" destId="{84ABCB7F-8623-4C0C-9452-08286EA71843}" srcOrd="1" destOrd="0" presId="urn:microsoft.com/office/officeart/2008/layout/LinedList"/>
    <dgm:cxn modelId="{1C92FB86-4B4C-4C86-83D5-434C69B56F67}" type="presParOf" srcId="{4F08D42C-532A-40D4-9781-ACBDA33F80E6}" destId="{10BC94DA-0E8A-4F91-A2C5-6B1520844828}" srcOrd="12" destOrd="0" presId="urn:microsoft.com/office/officeart/2008/layout/LinedList"/>
    <dgm:cxn modelId="{8CE4596E-7884-4B4F-A247-FC2EBD0CD517}" type="presParOf" srcId="{4F08D42C-532A-40D4-9781-ACBDA33F80E6}" destId="{85E315F6-BCB7-49E9-AB78-10E50BF6BA46}" srcOrd="13" destOrd="0" presId="urn:microsoft.com/office/officeart/2008/layout/LinedList"/>
    <dgm:cxn modelId="{CCC9210E-F3CF-4111-8D74-FC90CF7FE3C6}" type="presParOf" srcId="{85E315F6-BCB7-49E9-AB78-10E50BF6BA46}" destId="{F2BDCC2E-B1AE-46A1-9103-BCE8EDA340F4}" srcOrd="0" destOrd="0" presId="urn:microsoft.com/office/officeart/2008/layout/LinedList"/>
    <dgm:cxn modelId="{2D40A804-F486-4960-BC44-09A37F46CBAC}" type="presParOf" srcId="{85E315F6-BCB7-49E9-AB78-10E50BF6BA46}" destId="{1AC4DDA1-AC2B-417A-A078-4D851D0F4DC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B292B00-B057-4248-91F9-A029AA7884C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A87087-834B-4858-AD77-0A524C26C76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Önce yargı yetkisi, sonra uygulanacak hukuk</a:t>
          </a:r>
        </a:p>
      </dgm:t>
    </dgm:pt>
    <dgm:pt modelId="{4066670A-671A-487D-ABD4-9556918F8726}" type="parTrans" cxnId="{5624D0DF-214E-4C03-82D5-74A396B89F74}">
      <dgm:prSet/>
      <dgm:spPr/>
      <dgm:t>
        <a:bodyPr/>
        <a:lstStyle/>
        <a:p>
          <a:endParaRPr lang="en-US"/>
        </a:p>
      </dgm:t>
    </dgm:pt>
    <dgm:pt modelId="{838D6B3F-97A8-444D-9AC1-BAC0E8DF0971}" type="sibTrans" cxnId="{5624D0DF-214E-4C03-82D5-74A396B89F74}">
      <dgm:prSet/>
      <dgm:spPr/>
      <dgm:t>
        <a:bodyPr/>
        <a:lstStyle/>
        <a:p>
          <a:endParaRPr lang="en-US"/>
        </a:p>
      </dgm:t>
    </dgm:pt>
    <dgm:pt modelId="{A03186B5-9F57-47BE-9449-A25CAAB67CB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Kaynak sırası: Doğrudan kurallar → Sözleşmeler → Lex mercatoria → Bağlama kuralları</a:t>
          </a:r>
        </a:p>
      </dgm:t>
    </dgm:pt>
    <dgm:pt modelId="{656B71BB-D49A-4D3C-A26C-F279B4581B86}" type="parTrans" cxnId="{9535BF84-F33F-4FAB-B313-4A72249F075B}">
      <dgm:prSet/>
      <dgm:spPr/>
      <dgm:t>
        <a:bodyPr/>
        <a:lstStyle/>
        <a:p>
          <a:endParaRPr lang="en-US"/>
        </a:p>
      </dgm:t>
    </dgm:pt>
    <dgm:pt modelId="{A9BB25CE-C288-4D7C-A88B-69A0162AAAA9}" type="sibTrans" cxnId="{9535BF84-F33F-4FAB-B313-4A72249F075B}">
      <dgm:prSet/>
      <dgm:spPr/>
      <dgm:t>
        <a:bodyPr/>
        <a:lstStyle/>
        <a:p>
          <a:endParaRPr lang="en-US"/>
        </a:p>
      </dgm:t>
    </dgm:pt>
    <dgm:pt modelId="{0468E59D-8E24-4FD4-A50E-E0E5DEB29EC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MÖHUK m. 6 ve Anayasa m. 90 pratikte en çok sınanan eşikler</a:t>
          </a:r>
        </a:p>
      </dgm:t>
    </dgm:pt>
    <dgm:pt modelId="{81C730BC-F2A4-4839-804D-AB7261AC1925}" type="parTrans" cxnId="{1DFD2DA8-52EA-40F3-A063-76091B26B974}">
      <dgm:prSet/>
      <dgm:spPr/>
      <dgm:t>
        <a:bodyPr/>
        <a:lstStyle/>
        <a:p>
          <a:endParaRPr lang="en-US"/>
        </a:p>
      </dgm:t>
    </dgm:pt>
    <dgm:pt modelId="{A214B19A-786E-4621-BE8C-F49027EA3735}" type="sibTrans" cxnId="{1DFD2DA8-52EA-40F3-A063-76091B26B974}">
      <dgm:prSet/>
      <dgm:spPr/>
      <dgm:t>
        <a:bodyPr/>
        <a:lstStyle/>
        <a:p>
          <a:endParaRPr lang="en-US"/>
        </a:p>
      </dgm:t>
    </dgm:pt>
    <dgm:pt modelId="{F3890A6B-88C4-4DDE-9B88-77F2261DC7A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Olay çözümünde 7 adımlık kontrol listesini kullanın</a:t>
          </a:r>
        </a:p>
      </dgm:t>
    </dgm:pt>
    <dgm:pt modelId="{78932EC1-A82E-4ACB-8C02-C245A484EED5}" type="parTrans" cxnId="{E6C573A8-55B7-47F9-AE2C-36210D26B80A}">
      <dgm:prSet/>
      <dgm:spPr/>
      <dgm:t>
        <a:bodyPr/>
        <a:lstStyle/>
        <a:p>
          <a:endParaRPr lang="en-US"/>
        </a:p>
      </dgm:t>
    </dgm:pt>
    <dgm:pt modelId="{3163655B-7E88-45DB-8D30-DE41FA457AEC}" type="sibTrans" cxnId="{E6C573A8-55B7-47F9-AE2C-36210D26B80A}">
      <dgm:prSet/>
      <dgm:spPr/>
      <dgm:t>
        <a:bodyPr/>
        <a:lstStyle/>
        <a:p>
          <a:endParaRPr lang="en-US"/>
        </a:p>
      </dgm:t>
    </dgm:pt>
    <dgm:pt modelId="{4C8CFF49-C70B-4CA8-B805-25ADABED331D}" type="pres">
      <dgm:prSet presAssocID="{AB292B00-B057-4248-91F9-A029AA7884CF}" presName="root" presStyleCnt="0">
        <dgm:presLayoutVars>
          <dgm:dir/>
          <dgm:resizeHandles val="exact"/>
        </dgm:presLayoutVars>
      </dgm:prSet>
      <dgm:spPr/>
    </dgm:pt>
    <dgm:pt modelId="{90EE9A6D-9FDE-4645-86A9-C3B95062A14C}" type="pres">
      <dgm:prSet presAssocID="{4AA87087-834B-4858-AD77-0A524C26C76B}" presName="compNode" presStyleCnt="0"/>
      <dgm:spPr/>
    </dgm:pt>
    <dgm:pt modelId="{22A1458F-C03C-48BB-9A09-EC7A46DF8DAC}" type="pres">
      <dgm:prSet presAssocID="{4AA87087-834B-4858-AD77-0A524C26C76B}" presName="bgRect" presStyleLbl="bgShp" presStyleIdx="0" presStyleCnt="4"/>
      <dgm:spPr/>
    </dgm:pt>
    <dgm:pt modelId="{982F505B-DA3B-4EBB-89EA-BB560D57CA9A}" type="pres">
      <dgm:prSet presAssocID="{4AA87087-834B-4858-AD77-0A524C26C76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kmak"/>
        </a:ext>
      </dgm:extLst>
    </dgm:pt>
    <dgm:pt modelId="{7DC5B4E4-605A-4040-ACC1-72DD3BDB8D4B}" type="pres">
      <dgm:prSet presAssocID="{4AA87087-834B-4858-AD77-0A524C26C76B}" presName="spaceRect" presStyleCnt="0"/>
      <dgm:spPr/>
    </dgm:pt>
    <dgm:pt modelId="{5FCF7C9D-09C0-411E-9B3C-091F7B5C8C84}" type="pres">
      <dgm:prSet presAssocID="{4AA87087-834B-4858-AD77-0A524C26C76B}" presName="parTx" presStyleLbl="revTx" presStyleIdx="0" presStyleCnt="4">
        <dgm:presLayoutVars>
          <dgm:chMax val="0"/>
          <dgm:chPref val="0"/>
        </dgm:presLayoutVars>
      </dgm:prSet>
      <dgm:spPr/>
    </dgm:pt>
    <dgm:pt modelId="{0479C748-3ADE-4FEF-929A-EBE422FAA188}" type="pres">
      <dgm:prSet presAssocID="{838D6B3F-97A8-444D-9AC1-BAC0E8DF0971}" presName="sibTrans" presStyleCnt="0"/>
      <dgm:spPr/>
    </dgm:pt>
    <dgm:pt modelId="{B729F13A-4E8F-4EF0-8374-CF399A259BF8}" type="pres">
      <dgm:prSet presAssocID="{A03186B5-9F57-47BE-9449-A25CAAB67CBB}" presName="compNode" presStyleCnt="0"/>
      <dgm:spPr/>
    </dgm:pt>
    <dgm:pt modelId="{56BB1EDA-FFFE-4BD3-B41D-B3B9A2B40EDC}" type="pres">
      <dgm:prSet presAssocID="{A03186B5-9F57-47BE-9449-A25CAAB67CBB}" presName="bgRect" presStyleLbl="bgShp" presStyleIdx="1" presStyleCnt="4"/>
      <dgm:spPr/>
    </dgm:pt>
    <dgm:pt modelId="{8E4CC09D-D8E1-49EC-96A5-2C74BF25DF12}" type="pres">
      <dgm:prSet presAssocID="{A03186B5-9F57-47BE-9449-A25CAAB67CB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nay işareti"/>
        </a:ext>
      </dgm:extLst>
    </dgm:pt>
    <dgm:pt modelId="{30A2EF2B-CD0D-4CF0-A249-07804140C9BF}" type="pres">
      <dgm:prSet presAssocID="{A03186B5-9F57-47BE-9449-A25CAAB67CBB}" presName="spaceRect" presStyleCnt="0"/>
      <dgm:spPr/>
    </dgm:pt>
    <dgm:pt modelId="{605BF561-BAB5-4628-A3E6-220D07EFE5C1}" type="pres">
      <dgm:prSet presAssocID="{A03186B5-9F57-47BE-9449-A25CAAB67CBB}" presName="parTx" presStyleLbl="revTx" presStyleIdx="1" presStyleCnt="4">
        <dgm:presLayoutVars>
          <dgm:chMax val="0"/>
          <dgm:chPref val="0"/>
        </dgm:presLayoutVars>
      </dgm:prSet>
      <dgm:spPr/>
    </dgm:pt>
    <dgm:pt modelId="{66FDC864-A467-4C19-B1CC-A30FCA15A7D2}" type="pres">
      <dgm:prSet presAssocID="{A9BB25CE-C288-4D7C-A88B-69A0162AAAA9}" presName="sibTrans" presStyleCnt="0"/>
      <dgm:spPr/>
    </dgm:pt>
    <dgm:pt modelId="{25F874C4-613C-401B-9339-4EE863B0A2B6}" type="pres">
      <dgm:prSet presAssocID="{0468E59D-8E24-4FD4-A50E-E0E5DEB29ECE}" presName="compNode" presStyleCnt="0"/>
      <dgm:spPr/>
    </dgm:pt>
    <dgm:pt modelId="{F4E8295B-C15E-4195-89FE-8A73E1EEAAED}" type="pres">
      <dgm:prSet presAssocID="{0468E59D-8E24-4FD4-A50E-E0E5DEB29ECE}" presName="bgRect" presStyleLbl="bgShp" presStyleIdx="2" presStyleCnt="4"/>
      <dgm:spPr/>
    </dgm:pt>
    <dgm:pt modelId="{B4736C78-B4EB-4D01-8805-48E2330D2489}" type="pres">
      <dgm:prSet presAssocID="{0468E59D-8E24-4FD4-A50E-E0E5DEB29EC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Öğretim üyesi"/>
        </a:ext>
      </dgm:extLst>
    </dgm:pt>
    <dgm:pt modelId="{FF43507B-4C2C-4C3F-BCC5-B7AC61F10EB4}" type="pres">
      <dgm:prSet presAssocID="{0468E59D-8E24-4FD4-A50E-E0E5DEB29ECE}" presName="spaceRect" presStyleCnt="0"/>
      <dgm:spPr/>
    </dgm:pt>
    <dgm:pt modelId="{BECE23B3-FE93-4588-93E5-6272E3A40729}" type="pres">
      <dgm:prSet presAssocID="{0468E59D-8E24-4FD4-A50E-E0E5DEB29ECE}" presName="parTx" presStyleLbl="revTx" presStyleIdx="2" presStyleCnt="4">
        <dgm:presLayoutVars>
          <dgm:chMax val="0"/>
          <dgm:chPref val="0"/>
        </dgm:presLayoutVars>
      </dgm:prSet>
      <dgm:spPr/>
    </dgm:pt>
    <dgm:pt modelId="{4B3BE6FC-3F58-4C88-ABA3-2FC37762DEF1}" type="pres">
      <dgm:prSet presAssocID="{A214B19A-786E-4621-BE8C-F49027EA3735}" presName="sibTrans" presStyleCnt="0"/>
      <dgm:spPr/>
    </dgm:pt>
    <dgm:pt modelId="{B9B8E00E-168B-477A-87AD-EE7C0A2EDEDD}" type="pres">
      <dgm:prSet presAssocID="{F3890A6B-88C4-4DDE-9B88-77F2261DC7A3}" presName="compNode" presStyleCnt="0"/>
      <dgm:spPr/>
    </dgm:pt>
    <dgm:pt modelId="{25AEA276-89A6-4FD8-8ED0-DB1CF13378A1}" type="pres">
      <dgm:prSet presAssocID="{F3890A6B-88C4-4DDE-9B88-77F2261DC7A3}" presName="bgRect" presStyleLbl="bgShp" presStyleIdx="3" presStyleCnt="4"/>
      <dgm:spPr/>
    </dgm:pt>
    <dgm:pt modelId="{A08F330B-8A39-4AC1-8D6E-4B6807D7505B}" type="pres">
      <dgm:prSet presAssocID="{F3890A6B-88C4-4DDE-9B88-77F2261DC7A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ullanıcı"/>
        </a:ext>
      </dgm:extLst>
    </dgm:pt>
    <dgm:pt modelId="{FC8AF07A-D996-48B6-A64C-A208163B51FF}" type="pres">
      <dgm:prSet presAssocID="{F3890A6B-88C4-4DDE-9B88-77F2261DC7A3}" presName="spaceRect" presStyleCnt="0"/>
      <dgm:spPr/>
    </dgm:pt>
    <dgm:pt modelId="{9187A9CC-707A-4926-8A08-8E913261F30E}" type="pres">
      <dgm:prSet presAssocID="{F3890A6B-88C4-4DDE-9B88-77F2261DC7A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A169E1A-2430-4D5F-815B-259926DB417C}" type="presOf" srcId="{F3890A6B-88C4-4DDE-9B88-77F2261DC7A3}" destId="{9187A9CC-707A-4926-8A08-8E913261F30E}" srcOrd="0" destOrd="0" presId="urn:microsoft.com/office/officeart/2018/2/layout/IconVerticalSolidList"/>
    <dgm:cxn modelId="{5CBB0031-EFD4-4B7E-BBF8-4CED3DE40469}" type="presOf" srcId="{0468E59D-8E24-4FD4-A50E-E0E5DEB29ECE}" destId="{BECE23B3-FE93-4588-93E5-6272E3A40729}" srcOrd="0" destOrd="0" presId="urn:microsoft.com/office/officeart/2018/2/layout/IconVerticalSolidList"/>
    <dgm:cxn modelId="{B45A657A-FFD9-49E8-A757-2EF6011B3FE5}" type="presOf" srcId="{4AA87087-834B-4858-AD77-0A524C26C76B}" destId="{5FCF7C9D-09C0-411E-9B3C-091F7B5C8C84}" srcOrd="0" destOrd="0" presId="urn:microsoft.com/office/officeart/2018/2/layout/IconVerticalSolidList"/>
    <dgm:cxn modelId="{9535BF84-F33F-4FAB-B313-4A72249F075B}" srcId="{AB292B00-B057-4248-91F9-A029AA7884CF}" destId="{A03186B5-9F57-47BE-9449-A25CAAB67CBB}" srcOrd="1" destOrd="0" parTransId="{656B71BB-D49A-4D3C-A26C-F279B4581B86}" sibTransId="{A9BB25CE-C288-4D7C-A88B-69A0162AAAA9}"/>
    <dgm:cxn modelId="{1DFD2DA8-52EA-40F3-A063-76091B26B974}" srcId="{AB292B00-B057-4248-91F9-A029AA7884CF}" destId="{0468E59D-8E24-4FD4-A50E-E0E5DEB29ECE}" srcOrd="2" destOrd="0" parTransId="{81C730BC-F2A4-4839-804D-AB7261AC1925}" sibTransId="{A214B19A-786E-4621-BE8C-F49027EA3735}"/>
    <dgm:cxn modelId="{E6C573A8-55B7-47F9-AE2C-36210D26B80A}" srcId="{AB292B00-B057-4248-91F9-A029AA7884CF}" destId="{F3890A6B-88C4-4DDE-9B88-77F2261DC7A3}" srcOrd="3" destOrd="0" parTransId="{78932EC1-A82E-4ACB-8C02-C245A484EED5}" sibTransId="{3163655B-7E88-45DB-8D30-DE41FA457AEC}"/>
    <dgm:cxn modelId="{3B767DBA-76DC-49DD-98C9-E9B9EAC2FD83}" type="presOf" srcId="{A03186B5-9F57-47BE-9449-A25CAAB67CBB}" destId="{605BF561-BAB5-4628-A3E6-220D07EFE5C1}" srcOrd="0" destOrd="0" presId="urn:microsoft.com/office/officeart/2018/2/layout/IconVerticalSolidList"/>
    <dgm:cxn modelId="{5624D0DF-214E-4C03-82D5-74A396B89F74}" srcId="{AB292B00-B057-4248-91F9-A029AA7884CF}" destId="{4AA87087-834B-4858-AD77-0A524C26C76B}" srcOrd="0" destOrd="0" parTransId="{4066670A-671A-487D-ABD4-9556918F8726}" sibTransId="{838D6B3F-97A8-444D-9AC1-BAC0E8DF0971}"/>
    <dgm:cxn modelId="{E91880E2-CE5E-4265-BE5B-B13A66BA336C}" type="presOf" srcId="{AB292B00-B057-4248-91F9-A029AA7884CF}" destId="{4C8CFF49-C70B-4CA8-B805-25ADABED331D}" srcOrd="0" destOrd="0" presId="urn:microsoft.com/office/officeart/2018/2/layout/IconVerticalSolidList"/>
    <dgm:cxn modelId="{3864F426-73EC-4D5F-A302-C3B97120156A}" type="presParOf" srcId="{4C8CFF49-C70B-4CA8-B805-25ADABED331D}" destId="{90EE9A6D-9FDE-4645-86A9-C3B95062A14C}" srcOrd="0" destOrd="0" presId="urn:microsoft.com/office/officeart/2018/2/layout/IconVerticalSolidList"/>
    <dgm:cxn modelId="{2667C8C1-8710-488D-B2F1-C4A560FE7020}" type="presParOf" srcId="{90EE9A6D-9FDE-4645-86A9-C3B95062A14C}" destId="{22A1458F-C03C-48BB-9A09-EC7A46DF8DAC}" srcOrd="0" destOrd="0" presId="urn:microsoft.com/office/officeart/2018/2/layout/IconVerticalSolidList"/>
    <dgm:cxn modelId="{ACE6414D-21F5-44F4-8823-BA216FEFCF40}" type="presParOf" srcId="{90EE9A6D-9FDE-4645-86A9-C3B95062A14C}" destId="{982F505B-DA3B-4EBB-89EA-BB560D57CA9A}" srcOrd="1" destOrd="0" presId="urn:microsoft.com/office/officeart/2018/2/layout/IconVerticalSolidList"/>
    <dgm:cxn modelId="{A19E19FE-BA40-4CFD-8626-5919FFD80061}" type="presParOf" srcId="{90EE9A6D-9FDE-4645-86A9-C3B95062A14C}" destId="{7DC5B4E4-605A-4040-ACC1-72DD3BDB8D4B}" srcOrd="2" destOrd="0" presId="urn:microsoft.com/office/officeart/2018/2/layout/IconVerticalSolidList"/>
    <dgm:cxn modelId="{D1815219-0278-43EB-A269-BEF9D766BD69}" type="presParOf" srcId="{90EE9A6D-9FDE-4645-86A9-C3B95062A14C}" destId="{5FCF7C9D-09C0-411E-9B3C-091F7B5C8C84}" srcOrd="3" destOrd="0" presId="urn:microsoft.com/office/officeart/2018/2/layout/IconVerticalSolidList"/>
    <dgm:cxn modelId="{72AA7D21-5861-4CE3-8A42-7AC5FE43A1CE}" type="presParOf" srcId="{4C8CFF49-C70B-4CA8-B805-25ADABED331D}" destId="{0479C748-3ADE-4FEF-929A-EBE422FAA188}" srcOrd="1" destOrd="0" presId="urn:microsoft.com/office/officeart/2018/2/layout/IconVerticalSolidList"/>
    <dgm:cxn modelId="{BEEF3813-022E-4783-B896-A4CD2B65EBC3}" type="presParOf" srcId="{4C8CFF49-C70B-4CA8-B805-25ADABED331D}" destId="{B729F13A-4E8F-4EF0-8374-CF399A259BF8}" srcOrd="2" destOrd="0" presId="urn:microsoft.com/office/officeart/2018/2/layout/IconVerticalSolidList"/>
    <dgm:cxn modelId="{C0E64BAA-9F89-4FB7-9B36-6C62F4D0E4E4}" type="presParOf" srcId="{B729F13A-4E8F-4EF0-8374-CF399A259BF8}" destId="{56BB1EDA-FFFE-4BD3-B41D-B3B9A2B40EDC}" srcOrd="0" destOrd="0" presId="urn:microsoft.com/office/officeart/2018/2/layout/IconVerticalSolidList"/>
    <dgm:cxn modelId="{D75697ED-45D3-4ABA-B2E8-EC84F1E20E4A}" type="presParOf" srcId="{B729F13A-4E8F-4EF0-8374-CF399A259BF8}" destId="{8E4CC09D-D8E1-49EC-96A5-2C74BF25DF12}" srcOrd="1" destOrd="0" presId="urn:microsoft.com/office/officeart/2018/2/layout/IconVerticalSolidList"/>
    <dgm:cxn modelId="{2FA8D0DC-1848-47E5-8B50-72A22B0B223A}" type="presParOf" srcId="{B729F13A-4E8F-4EF0-8374-CF399A259BF8}" destId="{30A2EF2B-CD0D-4CF0-A249-07804140C9BF}" srcOrd="2" destOrd="0" presId="urn:microsoft.com/office/officeart/2018/2/layout/IconVerticalSolidList"/>
    <dgm:cxn modelId="{06022BA5-C976-437F-82B4-20D8923D5F4E}" type="presParOf" srcId="{B729F13A-4E8F-4EF0-8374-CF399A259BF8}" destId="{605BF561-BAB5-4628-A3E6-220D07EFE5C1}" srcOrd="3" destOrd="0" presId="urn:microsoft.com/office/officeart/2018/2/layout/IconVerticalSolidList"/>
    <dgm:cxn modelId="{026BA4D5-30BC-4AB7-B0E9-910A68C81B42}" type="presParOf" srcId="{4C8CFF49-C70B-4CA8-B805-25ADABED331D}" destId="{66FDC864-A467-4C19-B1CC-A30FCA15A7D2}" srcOrd="3" destOrd="0" presId="urn:microsoft.com/office/officeart/2018/2/layout/IconVerticalSolidList"/>
    <dgm:cxn modelId="{6EBCF5A5-971F-4DAC-867C-27603EC40A28}" type="presParOf" srcId="{4C8CFF49-C70B-4CA8-B805-25ADABED331D}" destId="{25F874C4-613C-401B-9339-4EE863B0A2B6}" srcOrd="4" destOrd="0" presId="urn:microsoft.com/office/officeart/2018/2/layout/IconVerticalSolidList"/>
    <dgm:cxn modelId="{3D1FAB10-CB80-4B67-8B00-A2385EA6AF59}" type="presParOf" srcId="{25F874C4-613C-401B-9339-4EE863B0A2B6}" destId="{F4E8295B-C15E-4195-89FE-8A73E1EEAAED}" srcOrd="0" destOrd="0" presId="urn:microsoft.com/office/officeart/2018/2/layout/IconVerticalSolidList"/>
    <dgm:cxn modelId="{E152F1D4-0348-4957-86E1-FFED16B8ADA6}" type="presParOf" srcId="{25F874C4-613C-401B-9339-4EE863B0A2B6}" destId="{B4736C78-B4EB-4D01-8805-48E2330D2489}" srcOrd="1" destOrd="0" presId="urn:microsoft.com/office/officeart/2018/2/layout/IconVerticalSolidList"/>
    <dgm:cxn modelId="{A5D06D61-6950-4CC7-8372-9A0E97C6F3CC}" type="presParOf" srcId="{25F874C4-613C-401B-9339-4EE863B0A2B6}" destId="{FF43507B-4C2C-4C3F-BCC5-B7AC61F10EB4}" srcOrd="2" destOrd="0" presId="urn:microsoft.com/office/officeart/2018/2/layout/IconVerticalSolidList"/>
    <dgm:cxn modelId="{BEDE94B7-3C79-4256-A3D4-42896B14CBAB}" type="presParOf" srcId="{25F874C4-613C-401B-9339-4EE863B0A2B6}" destId="{BECE23B3-FE93-4588-93E5-6272E3A40729}" srcOrd="3" destOrd="0" presId="urn:microsoft.com/office/officeart/2018/2/layout/IconVerticalSolidList"/>
    <dgm:cxn modelId="{1DD81EBA-2CB3-42C7-890A-18DD10E68321}" type="presParOf" srcId="{4C8CFF49-C70B-4CA8-B805-25ADABED331D}" destId="{4B3BE6FC-3F58-4C88-ABA3-2FC37762DEF1}" srcOrd="5" destOrd="0" presId="urn:microsoft.com/office/officeart/2018/2/layout/IconVerticalSolidList"/>
    <dgm:cxn modelId="{9704CC32-CFF3-46B6-B74E-7C74779B2538}" type="presParOf" srcId="{4C8CFF49-C70B-4CA8-B805-25ADABED331D}" destId="{B9B8E00E-168B-477A-87AD-EE7C0A2EDEDD}" srcOrd="6" destOrd="0" presId="urn:microsoft.com/office/officeart/2018/2/layout/IconVerticalSolidList"/>
    <dgm:cxn modelId="{B75C7E3F-BD04-4F8E-89A4-3B3206357C69}" type="presParOf" srcId="{B9B8E00E-168B-477A-87AD-EE7C0A2EDEDD}" destId="{25AEA276-89A6-4FD8-8ED0-DB1CF13378A1}" srcOrd="0" destOrd="0" presId="urn:microsoft.com/office/officeart/2018/2/layout/IconVerticalSolidList"/>
    <dgm:cxn modelId="{27A54B9E-116F-4F5A-A390-9C4682F6C583}" type="presParOf" srcId="{B9B8E00E-168B-477A-87AD-EE7C0A2EDEDD}" destId="{A08F330B-8A39-4AC1-8D6E-4B6807D7505B}" srcOrd="1" destOrd="0" presId="urn:microsoft.com/office/officeart/2018/2/layout/IconVerticalSolidList"/>
    <dgm:cxn modelId="{F85F284B-D6AD-4B2C-9A92-784FB17AB6C2}" type="presParOf" srcId="{B9B8E00E-168B-477A-87AD-EE7C0A2EDEDD}" destId="{FC8AF07A-D996-48B6-A64C-A208163B51FF}" srcOrd="2" destOrd="0" presId="urn:microsoft.com/office/officeart/2018/2/layout/IconVerticalSolidList"/>
    <dgm:cxn modelId="{688047A7-E1C9-407D-AFBF-F18B45AD0FB5}" type="presParOf" srcId="{B9B8E00E-168B-477A-87AD-EE7C0A2EDEDD}" destId="{9187A9CC-707A-4926-8A08-8E913261F3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E421E8-B0DE-4985-A19A-CD0B73E6E826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5A41E1-86AC-4835-8A5D-90F75778CB5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1) Yargı Yetkisi</a:t>
          </a:r>
        </a:p>
      </dgm:t>
    </dgm:pt>
    <dgm:pt modelId="{C907E389-1726-419C-B61B-8D7FCC5F9764}" type="parTrans" cxnId="{CC65A3A5-C791-4185-8803-4E43C027B7D7}">
      <dgm:prSet/>
      <dgm:spPr/>
      <dgm:t>
        <a:bodyPr/>
        <a:lstStyle/>
        <a:p>
          <a:endParaRPr lang="en-US"/>
        </a:p>
      </dgm:t>
    </dgm:pt>
    <dgm:pt modelId="{037201F9-90F4-4A38-8F40-BC62A255010C}" type="sibTrans" cxnId="{CC65A3A5-C791-4185-8803-4E43C027B7D7}">
      <dgm:prSet/>
      <dgm:spPr/>
      <dgm:t>
        <a:bodyPr/>
        <a:lstStyle/>
        <a:p>
          <a:endParaRPr lang="en-US"/>
        </a:p>
      </dgm:t>
    </dgm:pt>
    <dgm:pt modelId="{4B522701-7E5C-4BE9-B48D-0645FACB4EF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Hangi devlet mahkemeleri (veya hakem) uyuşmazlığı çözer?</a:t>
          </a:r>
        </a:p>
      </dgm:t>
    </dgm:pt>
    <dgm:pt modelId="{A9575A50-50A8-41CA-9719-54984C90B028}" type="parTrans" cxnId="{ABE07DC8-8642-4C5E-A635-5F5FD03B4B03}">
      <dgm:prSet/>
      <dgm:spPr/>
      <dgm:t>
        <a:bodyPr/>
        <a:lstStyle/>
        <a:p>
          <a:endParaRPr lang="en-US"/>
        </a:p>
      </dgm:t>
    </dgm:pt>
    <dgm:pt modelId="{A3563739-7487-4DC4-9EA1-C045D007DC1F}" type="sibTrans" cxnId="{ABE07DC8-8642-4C5E-A635-5F5FD03B4B03}">
      <dgm:prSet/>
      <dgm:spPr/>
      <dgm:t>
        <a:bodyPr/>
        <a:lstStyle/>
        <a:p>
          <a:endParaRPr lang="en-US"/>
        </a:p>
      </dgm:t>
    </dgm:pt>
    <dgm:pt modelId="{EEB38C91-EEC5-43CC-9A45-EF38D4DD688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Yabancı kararların tanınması ve tenfizi</a:t>
          </a:r>
        </a:p>
      </dgm:t>
    </dgm:pt>
    <dgm:pt modelId="{60B2DB19-FB53-48A6-A224-80DD7821945A}" type="parTrans" cxnId="{08E2FFBF-49F4-4BC3-AD05-BF7854885B9B}">
      <dgm:prSet/>
      <dgm:spPr/>
      <dgm:t>
        <a:bodyPr/>
        <a:lstStyle/>
        <a:p>
          <a:endParaRPr lang="en-US"/>
        </a:p>
      </dgm:t>
    </dgm:pt>
    <dgm:pt modelId="{0D9C96D6-62DB-4612-9828-B31D3335CA38}" type="sibTrans" cxnId="{08E2FFBF-49F4-4BC3-AD05-BF7854885B9B}">
      <dgm:prSet/>
      <dgm:spPr/>
      <dgm:t>
        <a:bodyPr/>
        <a:lstStyle/>
        <a:p>
          <a:endParaRPr lang="en-US"/>
        </a:p>
      </dgm:t>
    </dgm:pt>
    <dgm:pt modelId="{C8EFF4EA-7CD7-4CA9-B1E4-4D7DEFFB2AB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2) Uygulanacak Hukuk</a:t>
          </a:r>
        </a:p>
      </dgm:t>
    </dgm:pt>
    <dgm:pt modelId="{D6D86D8E-787D-4EDD-A1BB-7464B41355F9}" type="parTrans" cxnId="{C684D212-235B-4652-8BA1-580FB8AB4416}">
      <dgm:prSet/>
      <dgm:spPr/>
      <dgm:t>
        <a:bodyPr/>
        <a:lstStyle/>
        <a:p>
          <a:endParaRPr lang="en-US"/>
        </a:p>
      </dgm:t>
    </dgm:pt>
    <dgm:pt modelId="{631B1CBE-E8D2-4E2D-A585-57752B6E784C}" type="sibTrans" cxnId="{C684D212-235B-4652-8BA1-580FB8AB4416}">
      <dgm:prSet/>
      <dgm:spPr/>
      <dgm:t>
        <a:bodyPr/>
        <a:lstStyle/>
        <a:p>
          <a:endParaRPr lang="en-US"/>
        </a:p>
      </dgm:t>
    </dgm:pt>
    <dgm:pt modelId="{B016234D-79BA-41AD-8CD3-CF6C768F22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Doğrudan uygulanacak bir düzenleme yoksa hangi devlet hukuku?</a:t>
          </a:r>
        </a:p>
      </dgm:t>
    </dgm:pt>
    <dgm:pt modelId="{6CA4F1E5-C671-4143-90D4-F50C9E0784DC}" type="parTrans" cxnId="{EE9289DD-9169-42AE-9BE8-72F5BA35731F}">
      <dgm:prSet/>
      <dgm:spPr/>
      <dgm:t>
        <a:bodyPr/>
        <a:lstStyle/>
        <a:p>
          <a:endParaRPr lang="en-US"/>
        </a:p>
      </dgm:t>
    </dgm:pt>
    <dgm:pt modelId="{934DF45F-98E1-4F78-AA05-2D54797BE762}" type="sibTrans" cxnId="{EE9289DD-9169-42AE-9BE8-72F5BA35731F}">
      <dgm:prSet/>
      <dgm:spPr/>
      <dgm:t>
        <a:bodyPr/>
        <a:lstStyle/>
        <a:p>
          <a:endParaRPr lang="en-US"/>
        </a:p>
      </dgm:t>
    </dgm:pt>
    <dgm:pt modelId="{47100099-30B1-4680-802E-FEFDD0BC47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Milletlerarası sözleşme / lex mercatoria / kanunlar ihtilafı kademesi</a:t>
          </a:r>
        </a:p>
      </dgm:t>
    </dgm:pt>
    <dgm:pt modelId="{908C201D-EF89-41B3-B94E-094E47DC9E5E}" type="parTrans" cxnId="{1CE4761E-404C-4F45-A744-17CCF6F82E5C}">
      <dgm:prSet/>
      <dgm:spPr/>
      <dgm:t>
        <a:bodyPr/>
        <a:lstStyle/>
        <a:p>
          <a:endParaRPr lang="en-US"/>
        </a:p>
      </dgm:t>
    </dgm:pt>
    <dgm:pt modelId="{11F2E488-E609-4E8E-AFCD-19697E4CBBE3}" type="sibTrans" cxnId="{1CE4761E-404C-4F45-A744-17CCF6F82E5C}">
      <dgm:prSet/>
      <dgm:spPr/>
      <dgm:t>
        <a:bodyPr/>
        <a:lstStyle/>
        <a:p>
          <a:endParaRPr lang="en-US"/>
        </a:p>
      </dgm:t>
    </dgm:pt>
    <dgm:pt modelId="{555E5067-C344-4342-B12F-0977EAFB916A}" type="pres">
      <dgm:prSet presAssocID="{4FE421E8-B0DE-4985-A19A-CD0B73E6E826}" presName="root" presStyleCnt="0">
        <dgm:presLayoutVars>
          <dgm:dir/>
          <dgm:resizeHandles val="exact"/>
        </dgm:presLayoutVars>
      </dgm:prSet>
      <dgm:spPr/>
    </dgm:pt>
    <dgm:pt modelId="{25766F36-FDA9-4F73-BFC6-C95EDCC25BB2}" type="pres">
      <dgm:prSet presAssocID="{C95A41E1-86AC-4835-8A5D-90F75778CB5E}" presName="compNode" presStyleCnt="0"/>
      <dgm:spPr/>
    </dgm:pt>
    <dgm:pt modelId="{F1D9BCDC-FA12-4EDA-9A79-38C813832A1A}" type="pres">
      <dgm:prSet presAssocID="{C95A41E1-86AC-4835-8A5D-90F75778CB5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kim"/>
        </a:ext>
      </dgm:extLst>
    </dgm:pt>
    <dgm:pt modelId="{BCBC7925-A886-42DB-9A7B-FFCCB3F68FE9}" type="pres">
      <dgm:prSet presAssocID="{C95A41E1-86AC-4835-8A5D-90F75778CB5E}" presName="iconSpace" presStyleCnt="0"/>
      <dgm:spPr/>
    </dgm:pt>
    <dgm:pt modelId="{A69CB20E-290D-4705-AA2E-AE31CAF0B03A}" type="pres">
      <dgm:prSet presAssocID="{C95A41E1-86AC-4835-8A5D-90F75778CB5E}" presName="parTx" presStyleLbl="revTx" presStyleIdx="0" presStyleCnt="4">
        <dgm:presLayoutVars>
          <dgm:chMax val="0"/>
          <dgm:chPref val="0"/>
        </dgm:presLayoutVars>
      </dgm:prSet>
      <dgm:spPr/>
    </dgm:pt>
    <dgm:pt modelId="{C6A9D1AB-57DC-4A7E-B0D2-21ABA1AB591D}" type="pres">
      <dgm:prSet presAssocID="{C95A41E1-86AC-4835-8A5D-90F75778CB5E}" presName="txSpace" presStyleCnt="0"/>
      <dgm:spPr/>
    </dgm:pt>
    <dgm:pt modelId="{F63466AB-F18B-4CB5-9FEA-35F1671E582D}" type="pres">
      <dgm:prSet presAssocID="{C95A41E1-86AC-4835-8A5D-90F75778CB5E}" presName="desTx" presStyleLbl="revTx" presStyleIdx="1" presStyleCnt="4">
        <dgm:presLayoutVars/>
      </dgm:prSet>
      <dgm:spPr/>
    </dgm:pt>
    <dgm:pt modelId="{38FB94E5-F942-4B72-B078-1278ADC3560A}" type="pres">
      <dgm:prSet presAssocID="{037201F9-90F4-4A38-8F40-BC62A255010C}" presName="sibTrans" presStyleCnt="0"/>
      <dgm:spPr/>
    </dgm:pt>
    <dgm:pt modelId="{82583146-65DE-4372-87DC-91DAF3E2A2A9}" type="pres">
      <dgm:prSet presAssocID="{C8EFF4EA-7CD7-4CA9-B1E4-4D7DEFFB2AB6}" presName="compNode" presStyleCnt="0"/>
      <dgm:spPr/>
    </dgm:pt>
    <dgm:pt modelId="{C887E64A-16BC-4A92-B63E-829ABBA38BE5}" type="pres">
      <dgm:prSet presAssocID="{C8EFF4EA-7CD7-4CA9-B1E4-4D7DEFFB2AB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a"/>
        </a:ext>
      </dgm:extLst>
    </dgm:pt>
    <dgm:pt modelId="{0F55AFC7-21EE-41C3-A617-C6C526CC9887}" type="pres">
      <dgm:prSet presAssocID="{C8EFF4EA-7CD7-4CA9-B1E4-4D7DEFFB2AB6}" presName="iconSpace" presStyleCnt="0"/>
      <dgm:spPr/>
    </dgm:pt>
    <dgm:pt modelId="{CC8A3215-1FF5-43B3-89A7-ABA96CE69CF1}" type="pres">
      <dgm:prSet presAssocID="{C8EFF4EA-7CD7-4CA9-B1E4-4D7DEFFB2AB6}" presName="parTx" presStyleLbl="revTx" presStyleIdx="2" presStyleCnt="4">
        <dgm:presLayoutVars>
          <dgm:chMax val="0"/>
          <dgm:chPref val="0"/>
        </dgm:presLayoutVars>
      </dgm:prSet>
      <dgm:spPr/>
    </dgm:pt>
    <dgm:pt modelId="{8BAB0C7A-41E6-49CD-B13E-39686359ED63}" type="pres">
      <dgm:prSet presAssocID="{C8EFF4EA-7CD7-4CA9-B1E4-4D7DEFFB2AB6}" presName="txSpace" presStyleCnt="0"/>
      <dgm:spPr/>
    </dgm:pt>
    <dgm:pt modelId="{E015C544-EF8D-4243-8C2F-7C5BC8D0C49B}" type="pres">
      <dgm:prSet presAssocID="{C8EFF4EA-7CD7-4CA9-B1E4-4D7DEFFB2AB6}" presName="desTx" presStyleLbl="revTx" presStyleIdx="3" presStyleCnt="4">
        <dgm:presLayoutVars/>
      </dgm:prSet>
      <dgm:spPr/>
    </dgm:pt>
  </dgm:ptLst>
  <dgm:cxnLst>
    <dgm:cxn modelId="{C684D212-235B-4652-8BA1-580FB8AB4416}" srcId="{4FE421E8-B0DE-4985-A19A-CD0B73E6E826}" destId="{C8EFF4EA-7CD7-4CA9-B1E4-4D7DEFFB2AB6}" srcOrd="1" destOrd="0" parTransId="{D6D86D8E-787D-4EDD-A1BB-7464B41355F9}" sibTransId="{631B1CBE-E8D2-4E2D-A585-57752B6E784C}"/>
    <dgm:cxn modelId="{B5947817-929B-4FF1-A7D8-E81A169B0C45}" type="presOf" srcId="{4FE421E8-B0DE-4985-A19A-CD0B73E6E826}" destId="{555E5067-C344-4342-B12F-0977EAFB916A}" srcOrd="0" destOrd="0" presId="urn:microsoft.com/office/officeart/2018/2/layout/IconLabelDescriptionList"/>
    <dgm:cxn modelId="{1CE4761E-404C-4F45-A744-17CCF6F82E5C}" srcId="{C8EFF4EA-7CD7-4CA9-B1E4-4D7DEFFB2AB6}" destId="{47100099-30B1-4680-802E-FEFDD0BC4735}" srcOrd="1" destOrd="0" parTransId="{908C201D-EF89-41B3-B94E-094E47DC9E5E}" sibTransId="{11F2E488-E609-4E8E-AFCD-19697E4CBBE3}"/>
    <dgm:cxn modelId="{5373EA20-A515-41A8-A5D6-32654D13DFE3}" type="presOf" srcId="{C8EFF4EA-7CD7-4CA9-B1E4-4D7DEFFB2AB6}" destId="{CC8A3215-1FF5-43B3-89A7-ABA96CE69CF1}" srcOrd="0" destOrd="0" presId="urn:microsoft.com/office/officeart/2018/2/layout/IconLabelDescriptionList"/>
    <dgm:cxn modelId="{1AF70A24-8B6D-4F72-B893-606C31C70B1B}" type="presOf" srcId="{B016234D-79BA-41AD-8CD3-CF6C768F2254}" destId="{E015C544-EF8D-4243-8C2F-7C5BC8D0C49B}" srcOrd="0" destOrd="0" presId="urn:microsoft.com/office/officeart/2018/2/layout/IconLabelDescriptionList"/>
    <dgm:cxn modelId="{7A91642B-BCD0-479E-BB4C-0DE5428C1BB7}" type="presOf" srcId="{47100099-30B1-4680-802E-FEFDD0BC4735}" destId="{E015C544-EF8D-4243-8C2F-7C5BC8D0C49B}" srcOrd="0" destOrd="1" presId="urn:microsoft.com/office/officeart/2018/2/layout/IconLabelDescriptionList"/>
    <dgm:cxn modelId="{25E1A23A-A878-45C8-9B5E-2B1EF774EA8F}" type="presOf" srcId="{C95A41E1-86AC-4835-8A5D-90F75778CB5E}" destId="{A69CB20E-290D-4705-AA2E-AE31CAF0B03A}" srcOrd="0" destOrd="0" presId="urn:microsoft.com/office/officeart/2018/2/layout/IconLabelDescriptionList"/>
    <dgm:cxn modelId="{2D2CAA50-3591-4F3B-9E31-7E8891E01F6A}" type="presOf" srcId="{EEB38C91-EEC5-43CC-9A45-EF38D4DD688B}" destId="{F63466AB-F18B-4CB5-9FEA-35F1671E582D}" srcOrd="0" destOrd="1" presId="urn:microsoft.com/office/officeart/2018/2/layout/IconLabelDescriptionList"/>
    <dgm:cxn modelId="{B44E5652-2A8F-4B9A-A032-9BEFB7C2AE75}" type="presOf" srcId="{4B522701-7E5C-4BE9-B48D-0645FACB4EFE}" destId="{F63466AB-F18B-4CB5-9FEA-35F1671E582D}" srcOrd="0" destOrd="0" presId="urn:microsoft.com/office/officeart/2018/2/layout/IconLabelDescriptionList"/>
    <dgm:cxn modelId="{CC65A3A5-C791-4185-8803-4E43C027B7D7}" srcId="{4FE421E8-B0DE-4985-A19A-CD0B73E6E826}" destId="{C95A41E1-86AC-4835-8A5D-90F75778CB5E}" srcOrd="0" destOrd="0" parTransId="{C907E389-1726-419C-B61B-8D7FCC5F9764}" sibTransId="{037201F9-90F4-4A38-8F40-BC62A255010C}"/>
    <dgm:cxn modelId="{08E2FFBF-49F4-4BC3-AD05-BF7854885B9B}" srcId="{C95A41E1-86AC-4835-8A5D-90F75778CB5E}" destId="{EEB38C91-EEC5-43CC-9A45-EF38D4DD688B}" srcOrd="1" destOrd="0" parTransId="{60B2DB19-FB53-48A6-A224-80DD7821945A}" sibTransId="{0D9C96D6-62DB-4612-9828-B31D3335CA38}"/>
    <dgm:cxn modelId="{ABE07DC8-8642-4C5E-A635-5F5FD03B4B03}" srcId="{C95A41E1-86AC-4835-8A5D-90F75778CB5E}" destId="{4B522701-7E5C-4BE9-B48D-0645FACB4EFE}" srcOrd="0" destOrd="0" parTransId="{A9575A50-50A8-41CA-9719-54984C90B028}" sibTransId="{A3563739-7487-4DC4-9EA1-C045D007DC1F}"/>
    <dgm:cxn modelId="{EE9289DD-9169-42AE-9BE8-72F5BA35731F}" srcId="{C8EFF4EA-7CD7-4CA9-B1E4-4D7DEFFB2AB6}" destId="{B016234D-79BA-41AD-8CD3-CF6C768F2254}" srcOrd="0" destOrd="0" parTransId="{6CA4F1E5-C671-4143-90D4-F50C9E0784DC}" sibTransId="{934DF45F-98E1-4F78-AA05-2D54797BE762}"/>
    <dgm:cxn modelId="{0AB9F03B-9401-47A2-9559-681C28E37BB8}" type="presParOf" srcId="{555E5067-C344-4342-B12F-0977EAFB916A}" destId="{25766F36-FDA9-4F73-BFC6-C95EDCC25BB2}" srcOrd="0" destOrd="0" presId="urn:microsoft.com/office/officeart/2018/2/layout/IconLabelDescriptionList"/>
    <dgm:cxn modelId="{114D76DA-83F3-4105-9A2B-EE78BCB1EAFC}" type="presParOf" srcId="{25766F36-FDA9-4F73-BFC6-C95EDCC25BB2}" destId="{F1D9BCDC-FA12-4EDA-9A79-38C813832A1A}" srcOrd="0" destOrd="0" presId="urn:microsoft.com/office/officeart/2018/2/layout/IconLabelDescriptionList"/>
    <dgm:cxn modelId="{DC5992E1-1C0C-40FC-86E8-94D241B5E1DE}" type="presParOf" srcId="{25766F36-FDA9-4F73-BFC6-C95EDCC25BB2}" destId="{BCBC7925-A886-42DB-9A7B-FFCCB3F68FE9}" srcOrd="1" destOrd="0" presId="urn:microsoft.com/office/officeart/2018/2/layout/IconLabelDescriptionList"/>
    <dgm:cxn modelId="{E37542B4-A735-4B61-A34C-74E549EDA148}" type="presParOf" srcId="{25766F36-FDA9-4F73-BFC6-C95EDCC25BB2}" destId="{A69CB20E-290D-4705-AA2E-AE31CAF0B03A}" srcOrd="2" destOrd="0" presId="urn:microsoft.com/office/officeart/2018/2/layout/IconLabelDescriptionList"/>
    <dgm:cxn modelId="{B10DB0D1-785F-45B5-8146-E7F26A5C0F45}" type="presParOf" srcId="{25766F36-FDA9-4F73-BFC6-C95EDCC25BB2}" destId="{C6A9D1AB-57DC-4A7E-B0D2-21ABA1AB591D}" srcOrd="3" destOrd="0" presId="urn:microsoft.com/office/officeart/2018/2/layout/IconLabelDescriptionList"/>
    <dgm:cxn modelId="{689B5872-1315-4C00-9444-2E13EC2D89FF}" type="presParOf" srcId="{25766F36-FDA9-4F73-BFC6-C95EDCC25BB2}" destId="{F63466AB-F18B-4CB5-9FEA-35F1671E582D}" srcOrd="4" destOrd="0" presId="urn:microsoft.com/office/officeart/2018/2/layout/IconLabelDescriptionList"/>
    <dgm:cxn modelId="{4BF7117C-97C9-467E-ABEC-816C04BB935F}" type="presParOf" srcId="{555E5067-C344-4342-B12F-0977EAFB916A}" destId="{38FB94E5-F942-4B72-B078-1278ADC3560A}" srcOrd="1" destOrd="0" presId="urn:microsoft.com/office/officeart/2018/2/layout/IconLabelDescriptionList"/>
    <dgm:cxn modelId="{9A7962A0-E831-42D4-A4D3-B99A809341A9}" type="presParOf" srcId="{555E5067-C344-4342-B12F-0977EAFB916A}" destId="{82583146-65DE-4372-87DC-91DAF3E2A2A9}" srcOrd="2" destOrd="0" presId="urn:microsoft.com/office/officeart/2018/2/layout/IconLabelDescriptionList"/>
    <dgm:cxn modelId="{4912AE88-6182-4BE6-99BF-2C93E255B904}" type="presParOf" srcId="{82583146-65DE-4372-87DC-91DAF3E2A2A9}" destId="{C887E64A-16BC-4A92-B63E-829ABBA38BE5}" srcOrd="0" destOrd="0" presId="urn:microsoft.com/office/officeart/2018/2/layout/IconLabelDescriptionList"/>
    <dgm:cxn modelId="{A8054E36-0647-4C28-9CE3-7F852777B962}" type="presParOf" srcId="{82583146-65DE-4372-87DC-91DAF3E2A2A9}" destId="{0F55AFC7-21EE-41C3-A617-C6C526CC9887}" srcOrd="1" destOrd="0" presId="urn:microsoft.com/office/officeart/2018/2/layout/IconLabelDescriptionList"/>
    <dgm:cxn modelId="{4BFF3956-3334-49CE-BF70-655BED07ED07}" type="presParOf" srcId="{82583146-65DE-4372-87DC-91DAF3E2A2A9}" destId="{CC8A3215-1FF5-43B3-89A7-ABA96CE69CF1}" srcOrd="2" destOrd="0" presId="urn:microsoft.com/office/officeart/2018/2/layout/IconLabelDescriptionList"/>
    <dgm:cxn modelId="{E4A0D41A-1ED4-4208-9E1D-6A05DC78F08B}" type="presParOf" srcId="{82583146-65DE-4372-87DC-91DAF3E2A2A9}" destId="{8BAB0C7A-41E6-49CD-B13E-39686359ED63}" srcOrd="3" destOrd="0" presId="urn:microsoft.com/office/officeart/2018/2/layout/IconLabelDescriptionList"/>
    <dgm:cxn modelId="{69B80E52-1DF6-4908-A7BF-7E671F44D469}" type="presParOf" srcId="{82583146-65DE-4372-87DC-91DAF3E2A2A9}" destId="{E015C544-EF8D-4243-8C2F-7C5BC8D0C49B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A037AA-0425-435F-9A3D-A66DFF23F5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FF03643-971C-45B4-9BA7-0D46EB90787A}">
      <dgm:prSet/>
      <dgm:spPr/>
      <dgm:t>
        <a:bodyPr/>
        <a:lstStyle/>
        <a:p>
          <a:r>
            <a:rPr lang="en-US"/>
            <a:t>Yabancı unsurlu ilişkiyi doğrudan düzenlemez</a:t>
          </a:r>
        </a:p>
      </dgm:t>
    </dgm:pt>
    <dgm:pt modelId="{75A8D112-7C11-47D2-9BB4-F92FC726A412}" type="parTrans" cxnId="{0D882C33-07C9-4E1E-9962-67720B3AEE90}">
      <dgm:prSet/>
      <dgm:spPr/>
      <dgm:t>
        <a:bodyPr/>
        <a:lstStyle/>
        <a:p>
          <a:endParaRPr lang="en-US"/>
        </a:p>
      </dgm:t>
    </dgm:pt>
    <dgm:pt modelId="{B7F0E130-5B98-4846-81AF-61CA2AF488CB}" type="sibTrans" cxnId="{0D882C33-07C9-4E1E-9962-67720B3AEE90}">
      <dgm:prSet/>
      <dgm:spPr/>
      <dgm:t>
        <a:bodyPr/>
        <a:lstStyle/>
        <a:p>
          <a:endParaRPr lang="en-US"/>
        </a:p>
      </dgm:t>
    </dgm:pt>
    <dgm:pt modelId="{4CA248F6-7D1A-47CE-8AE6-7045FC426058}">
      <dgm:prSet/>
      <dgm:spPr/>
      <dgm:t>
        <a:bodyPr/>
        <a:lstStyle/>
        <a:p>
          <a:r>
            <a:rPr lang="en-US"/>
            <a:t>Sadece uygulanacak maddi hukuku gösterir (lex causae)</a:t>
          </a:r>
        </a:p>
      </dgm:t>
    </dgm:pt>
    <dgm:pt modelId="{CADF28C9-382E-4000-B7FD-728B39E837C2}" type="parTrans" cxnId="{9C5DA089-FAFA-4A1C-AFA8-E0E8127AA64C}">
      <dgm:prSet/>
      <dgm:spPr/>
      <dgm:t>
        <a:bodyPr/>
        <a:lstStyle/>
        <a:p>
          <a:endParaRPr lang="en-US"/>
        </a:p>
      </dgm:t>
    </dgm:pt>
    <dgm:pt modelId="{11F6659E-3F8B-4477-8EB5-3BD590D25697}" type="sibTrans" cxnId="{9C5DA089-FAFA-4A1C-AFA8-E0E8127AA64C}">
      <dgm:prSet/>
      <dgm:spPr/>
      <dgm:t>
        <a:bodyPr/>
        <a:lstStyle/>
        <a:p>
          <a:endParaRPr lang="en-US"/>
        </a:p>
      </dgm:t>
    </dgm:pt>
    <dgm:pt modelId="{7FA4117C-1212-4FE8-9FE4-40A44481AC2A}">
      <dgm:prSet/>
      <dgm:spPr/>
      <dgm:t>
        <a:bodyPr/>
        <a:lstStyle/>
        <a:p>
          <a:r>
            <a:rPr lang="en-US"/>
            <a:t>Lex fori: mahkemenin hukuku (özellikle usul konuları)</a:t>
          </a:r>
        </a:p>
      </dgm:t>
    </dgm:pt>
    <dgm:pt modelId="{B009827E-3FF6-48B9-BC95-71A97B796DB1}" type="parTrans" cxnId="{723D681E-3842-4504-B98B-B17D743733A2}">
      <dgm:prSet/>
      <dgm:spPr/>
      <dgm:t>
        <a:bodyPr/>
        <a:lstStyle/>
        <a:p>
          <a:endParaRPr lang="en-US"/>
        </a:p>
      </dgm:t>
    </dgm:pt>
    <dgm:pt modelId="{C67DC344-F956-4A44-A3E6-62798865723F}" type="sibTrans" cxnId="{723D681E-3842-4504-B98B-B17D743733A2}">
      <dgm:prSet/>
      <dgm:spPr/>
      <dgm:t>
        <a:bodyPr/>
        <a:lstStyle/>
        <a:p>
          <a:endParaRPr lang="en-US"/>
        </a:p>
      </dgm:t>
    </dgm:pt>
    <dgm:pt modelId="{B1C61860-C396-4B20-945A-2EE63BC3E49C}">
      <dgm:prSet/>
      <dgm:spPr/>
      <dgm:t>
        <a:bodyPr/>
        <a:lstStyle/>
        <a:p>
          <a:r>
            <a:rPr lang="en-US"/>
            <a:t>Bağlama noktaları ile işleyen metodoloji</a:t>
          </a:r>
        </a:p>
      </dgm:t>
    </dgm:pt>
    <dgm:pt modelId="{0365FF77-2629-467A-A2DC-C58C20D287DB}" type="parTrans" cxnId="{8CFB1019-FF46-454D-A75D-51EB4434346E}">
      <dgm:prSet/>
      <dgm:spPr/>
      <dgm:t>
        <a:bodyPr/>
        <a:lstStyle/>
        <a:p>
          <a:endParaRPr lang="en-US"/>
        </a:p>
      </dgm:t>
    </dgm:pt>
    <dgm:pt modelId="{E542DC5C-2A18-48BF-AFE2-2BC0D476EA15}" type="sibTrans" cxnId="{8CFB1019-FF46-454D-A75D-51EB4434346E}">
      <dgm:prSet/>
      <dgm:spPr/>
      <dgm:t>
        <a:bodyPr/>
        <a:lstStyle/>
        <a:p>
          <a:endParaRPr lang="en-US"/>
        </a:p>
      </dgm:t>
    </dgm:pt>
    <dgm:pt modelId="{EE04FA2E-B287-4E7A-BDC1-A750729DB8A2}" type="pres">
      <dgm:prSet presAssocID="{E7A037AA-0425-435F-9A3D-A66DFF23F52D}" presName="linear" presStyleCnt="0">
        <dgm:presLayoutVars>
          <dgm:animLvl val="lvl"/>
          <dgm:resizeHandles val="exact"/>
        </dgm:presLayoutVars>
      </dgm:prSet>
      <dgm:spPr/>
    </dgm:pt>
    <dgm:pt modelId="{3CD96DEA-28E3-4E29-A199-E304A10672A7}" type="pres">
      <dgm:prSet presAssocID="{4FF03643-971C-45B4-9BA7-0D46EB90787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4FAB1CC-F99A-436B-AC13-7D92F1324586}" type="pres">
      <dgm:prSet presAssocID="{B7F0E130-5B98-4846-81AF-61CA2AF488CB}" presName="spacer" presStyleCnt="0"/>
      <dgm:spPr/>
    </dgm:pt>
    <dgm:pt modelId="{81633A4E-F015-4022-82E8-4CA798326522}" type="pres">
      <dgm:prSet presAssocID="{4CA248F6-7D1A-47CE-8AE6-7045FC42605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4070E88-AD6E-4D30-8F06-B6AEE021844A}" type="pres">
      <dgm:prSet presAssocID="{11F6659E-3F8B-4477-8EB5-3BD590D25697}" presName="spacer" presStyleCnt="0"/>
      <dgm:spPr/>
    </dgm:pt>
    <dgm:pt modelId="{E0BE1CFA-1D59-4B6A-A008-2E9EA4324114}" type="pres">
      <dgm:prSet presAssocID="{7FA4117C-1212-4FE8-9FE4-40A44481AC2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C22844D-3BB6-405B-90BD-F27D66A1C8ED}" type="pres">
      <dgm:prSet presAssocID="{C67DC344-F956-4A44-A3E6-62798865723F}" presName="spacer" presStyleCnt="0"/>
      <dgm:spPr/>
    </dgm:pt>
    <dgm:pt modelId="{BCFD427D-513C-4816-AFC3-9C2977D1C949}" type="pres">
      <dgm:prSet presAssocID="{B1C61860-C396-4B20-945A-2EE63BC3E49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CFB1019-FF46-454D-A75D-51EB4434346E}" srcId="{E7A037AA-0425-435F-9A3D-A66DFF23F52D}" destId="{B1C61860-C396-4B20-945A-2EE63BC3E49C}" srcOrd="3" destOrd="0" parTransId="{0365FF77-2629-467A-A2DC-C58C20D287DB}" sibTransId="{E542DC5C-2A18-48BF-AFE2-2BC0D476EA15}"/>
    <dgm:cxn modelId="{723D681E-3842-4504-B98B-B17D743733A2}" srcId="{E7A037AA-0425-435F-9A3D-A66DFF23F52D}" destId="{7FA4117C-1212-4FE8-9FE4-40A44481AC2A}" srcOrd="2" destOrd="0" parTransId="{B009827E-3FF6-48B9-BC95-71A97B796DB1}" sibTransId="{C67DC344-F956-4A44-A3E6-62798865723F}"/>
    <dgm:cxn modelId="{0D882C33-07C9-4E1E-9962-67720B3AEE90}" srcId="{E7A037AA-0425-435F-9A3D-A66DFF23F52D}" destId="{4FF03643-971C-45B4-9BA7-0D46EB90787A}" srcOrd="0" destOrd="0" parTransId="{75A8D112-7C11-47D2-9BB4-F92FC726A412}" sibTransId="{B7F0E130-5B98-4846-81AF-61CA2AF488CB}"/>
    <dgm:cxn modelId="{4E8C3D6B-B2AE-4030-8CBB-151FCC197857}" type="presOf" srcId="{4FF03643-971C-45B4-9BA7-0D46EB90787A}" destId="{3CD96DEA-28E3-4E29-A199-E304A10672A7}" srcOrd="0" destOrd="0" presId="urn:microsoft.com/office/officeart/2005/8/layout/vList2"/>
    <dgm:cxn modelId="{9C5DA089-FAFA-4A1C-AFA8-E0E8127AA64C}" srcId="{E7A037AA-0425-435F-9A3D-A66DFF23F52D}" destId="{4CA248F6-7D1A-47CE-8AE6-7045FC426058}" srcOrd="1" destOrd="0" parTransId="{CADF28C9-382E-4000-B7FD-728B39E837C2}" sibTransId="{11F6659E-3F8B-4477-8EB5-3BD590D25697}"/>
    <dgm:cxn modelId="{E3BA9B94-C355-4CCD-88D4-6A97097EDF7C}" type="presOf" srcId="{4CA248F6-7D1A-47CE-8AE6-7045FC426058}" destId="{81633A4E-F015-4022-82E8-4CA798326522}" srcOrd="0" destOrd="0" presId="urn:microsoft.com/office/officeart/2005/8/layout/vList2"/>
    <dgm:cxn modelId="{F8F1C2B7-B5A8-447F-A5B1-3F5B0162B132}" type="presOf" srcId="{B1C61860-C396-4B20-945A-2EE63BC3E49C}" destId="{BCFD427D-513C-4816-AFC3-9C2977D1C949}" srcOrd="0" destOrd="0" presId="urn:microsoft.com/office/officeart/2005/8/layout/vList2"/>
    <dgm:cxn modelId="{845EE0D7-C164-4E6F-8318-CF9B2374B593}" type="presOf" srcId="{7FA4117C-1212-4FE8-9FE4-40A44481AC2A}" destId="{E0BE1CFA-1D59-4B6A-A008-2E9EA4324114}" srcOrd="0" destOrd="0" presId="urn:microsoft.com/office/officeart/2005/8/layout/vList2"/>
    <dgm:cxn modelId="{40ED86E3-C270-425C-8E6A-B356C742E9EE}" type="presOf" srcId="{E7A037AA-0425-435F-9A3D-A66DFF23F52D}" destId="{EE04FA2E-B287-4E7A-BDC1-A750729DB8A2}" srcOrd="0" destOrd="0" presId="urn:microsoft.com/office/officeart/2005/8/layout/vList2"/>
    <dgm:cxn modelId="{23584FC1-7629-4A49-976C-ACFE040E3D38}" type="presParOf" srcId="{EE04FA2E-B287-4E7A-BDC1-A750729DB8A2}" destId="{3CD96DEA-28E3-4E29-A199-E304A10672A7}" srcOrd="0" destOrd="0" presId="urn:microsoft.com/office/officeart/2005/8/layout/vList2"/>
    <dgm:cxn modelId="{A0F9A64B-06FE-4C58-88F3-D40533C65ADE}" type="presParOf" srcId="{EE04FA2E-B287-4E7A-BDC1-A750729DB8A2}" destId="{A4FAB1CC-F99A-436B-AC13-7D92F1324586}" srcOrd="1" destOrd="0" presId="urn:microsoft.com/office/officeart/2005/8/layout/vList2"/>
    <dgm:cxn modelId="{5AAE7FC8-6F7C-4EC8-8C93-87C252E62AC3}" type="presParOf" srcId="{EE04FA2E-B287-4E7A-BDC1-A750729DB8A2}" destId="{81633A4E-F015-4022-82E8-4CA798326522}" srcOrd="2" destOrd="0" presId="urn:microsoft.com/office/officeart/2005/8/layout/vList2"/>
    <dgm:cxn modelId="{3DEA1585-4AA1-4393-9BBA-339BF8246868}" type="presParOf" srcId="{EE04FA2E-B287-4E7A-BDC1-A750729DB8A2}" destId="{64070E88-AD6E-4D30-8F06-B6AEE021844A}" srcOrd="3" destOrd="0" presId="urn:microsoft.com/office/officeart/2005/8/layout/vList2"/>
    <dgm:cxn modelId="{98918FC0-28D6-4EA9-8572-F963EA863A47}" type="presParOf" srcId="{EE04FA2E-B287-4E7A-BDC1-A750729DB8A2}" destId="{E0BE1CFA-1D59-4B6A-A008-2E9EA4324114}" srcOrd="4" destOrd="0" presId="urn:microsoft.com/office/officeart/2005/8/layout/vList2"/>
    <dgm:cxn modelId="{8D3C316D-9A2F-40F4-ABD0-C3BA0AF1C529}" type="presParOf" srcId="{EE04FA2E-B287-4E7A-BDC1-A750729DB8A2}" destId="{6C22844D-3BB6-405B-90BD-F27D66A1C8ED}" srcOrd="5" destOrd="0" presId="urn:microsoft.com/office/officeart/2005/8/layout/vList2"/>
    <dgm:cxn modelId="{10DBBDF1-BE60-49DF-87B6-8D97A5B489FF}" type="presParOf" srcId="{EE04FA2E-B287-4E7A-BDC1-A750729DB8A2}" destId="{BCFD427D-513C-4816-AFC3-9C2977D1C94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54E30B-F90C-45CB-9759-DA76B7F01A2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B30DF94-AB07-4768-A7BC-86BF89A79237}">
      <dgm:prSet/>
      <dgm:spPr/>
      <dgm:t>
        <a:bodyPr/>
        <a:lstStyle/>
        <a:p>
          <a:r>
            <a:rPr lang="en-US"/>
            <a:t>Münhasıran yabancı unsurlu ilişkileri düzenleyen ulusal norm/ içtihat</a:t>
          </a:r>
        </a:p>
      </dgm:t>
    </dgm:pt>
    <dgm:pt modelId="{9A5465D0-E5C1-49EE-A2D2-C871E21C0E4B}" type="parTrans" cxnId="{20C34683-70B3-46B3-9058-BF85C4AD63DD}">
      <dgm:prSet/>
      <dgm:spPr/>
      <dgm:t>
        <a:bodyPr/>
        <a:lstStyle/>
        <a:p>
          <a:endParaRPr lang="en-US"/>
        </a:p>
      </dgm:t>
    </dgm:pt>
    <dgm:pt modelId="{7A3E5327-B062-4BD2-BB7B-3EC50D8F47C9}" type="sibTrans" cxnId="{20C34683-70B3-46B3-9058-BF85C4AD63DD}">
      <dgm:prSet/>
      <dgm:spPr/>
      <dgm:t>
        <a:bodyPr/>
        <a:lstStyle/>
        <a:p>
          <a:endParaRPr lang="en-US"/>
        </a:p>
      </dgm:t>
    </dgm:pt>
    <dgm:pt modelId="{DD783965-B605-4FB1-A889-752E5B2A1D77}">
      <dgm:prSet/>
      <dgm:spPr/>
      <dgm:t>
        <a:bodyPr/>
        <a:lstStyle/>
        <a:p>
          <a:r>
            <a:rPr lang="en-US"/>
            <a:t>İstisnaî ve nadir; alanı sınırlı</a:t>
          </a:r>
        </a:p>
      </dgm:t>
    </dgm:pt>
    <dgm:pt modelId="{F34C5689-5CDD-48CF-B7DF-F855FF75A78E}" type="parTrans" cxnId="{280E3E3E-AE42-4715-962F-E79BFF18D0D4}">
      <dgm:prSet/>
      <dgm:spPr/>
      <dgm:t>
        <a:bodyPr/>
        <a:lstStyle/>
        <a:p>
          <a:endParaRPr lang="en-US"/>
        </a:p>
      </dgm:t>
    </dgm:pt>
    <dgm:pt modelId="{0FB3A06B-7E73-4A1D-A443-C53FB62F3386}" type="sibTrans" cxnId="{280E3E3E-AE42-4715-962F-E79BFF18D0D4}">
      <dgm:prSet/>
      <dgm:spPr/>
      <dgm:t>
        <a:bodyPr/>
        <a:lstStyle/>
        <a:p>
          <a:endParaRPr lang="en-US"/>
        </a:p>
      </dgm:t>
    </dgm:pt>
    <dgm:pt modelId="{48D6B035-C925-4ACC-B376-097D2C51A8EE}" type="pres">
      <dgm:prSet presAssocID="{E954E30B-F90C-45CB-9759-DA76B7F01A25}" presName="linear" presStyleCnt="0">
        <dgm:presLayoutVars>
          <dgm:animLvl val="lvl"/>
          <dgm:resizeHandles val="exact"/>
        </dgm:presLayoutVars>
      </dgm:prSet>
      <dgm:spPr/>
    </dgm:pt>
    <dgm:pt modelId="{F6953489-437F-4831-A47E-845BC0C176F9}" type="pres">
      <dgm:prSet presAssocID="{9B30DF94-AB07-4768-A7BC-86BF89A7923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CF533BA-0C15-410D-8562-EC9FEEBA135C}" type="pres">
      <dgm:prSet presAssocID="{7A3E5327-B062-4BD2-BB7B-3EC50D8F47C9}" presName="spacer" presStyleCnt="0"/>
      <dgm:spPr/>
    </dgm:pt>
    <dgm:pt modelId="{EE2F2018-2B4B-4323-A981-7AB2E6A99B08}" type="pres">
      <dgm:prSet presAssocID="{DD783965-B605-4FB1-A889-752E5B2A1D7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80E3E3E-AE42-4715-962F-E79BFF18D0D4}" srcId="{E954E30B-F90C-45CB-9759-DA76B7F01A25}" destId="{DD783965-B605-4FB1-A889-752E5B2A1D77}" srcOrd="1" destOrd="0" parTransId="{F34C5689-5CDD-48CF-B7DF-F855FF75A78E}" sibTransId="{0FB3A06B-7E73-4A1D-A443-C53FB62F3386}"/>
    <dgm:cxn modelId="{EFA1EE54-0B1F-4399-96B4-9B56D3C423B4}" type="presOf" srcId="{DD783965-B605-4FB1-A889-752E5B2A1D77}" destId="{EE2F2018-2B4B-4323-A981-7AB2E6A99B08}" srcOrd="0" destOrd="0" presId="urn:microsoft.com/office/officeart/2005/8/layout/vList2"/>
    <dgm:cxn modelId="{20C34683-70B3-46B3-9058-BF85C4AD63DD}" srcId="{E954E30B-F90C-45CB-9759-DA76B7F01A25}" destId="{9B30DF94-AB07-4768-A7BC-86BF89A79237}" srcOrd="0" destOrd="0" parTransId="{9A5465D0-E5C1-49EE-A2D2-C871E21C0E4B}" sibTransId="{7A3E5327-B062-4BD2-BB7B-3EC50D8F47C9}"/>
    <dgm:cxn modelId="{195AB4BA-745E-47A1-9995-5DE3298C50D3}" type="presOf" srcId="{E954E30B-F90C-45CB-9759-DA76B7F01A25}" destId="{48D6B035-C925-4ACC-B376-097D2C51A8EE}" srcOrd="0" destOrd="0" presId="urn:microsoft.com/office/officeart/2005/8/layout/vList2"/>
    <dgm:cxn modelId="{C3935BC4-9D36-4BCD-BDCF-30D381EF0037}" type="presOf" srcId="{9B30DF94-AB07-4768-A7BC-86BF89A79237}" destId="{F6953489-437F-4831-A47E-845BC0C176F9}" srcOrd="0" destOrd="0" presId="urn:microsoft.com/office/officeart/2005/8/layout/vList2"/>
    <dgm:cxn modelId="{EB70EFA6-39B6-4E56-A9AF-92B0F6956FBD}" type="presParOf" srcId="{48D6B035-C925-4ACC-B376-097D2C51A8EE}" destId="{F6953489-437F-4831-A47E-845BC0C176F9}" srcOrd="0" destOrd="0" presId="urn:microsoft.com/office/officeart/2005/8/layout/vList2"/>
    <dgm:cxn modelId="{4F6A4F9D-4688-4665-8EF7-842781ED1670}" type="presParOf" srcId="{48D6B035-C925-4ACC-B376-097D2C51A8EE}" destId="{FCF533BA-0C15-410D-8562-EC9FEEBA135C}" srcOrd="1" destOrd="0" presId="urn:microsoft.com/office/officeart/2005/8/layout/vList2"/>
    <dgm:cxn modelId="{6B268FFD-0E55-43EE-A653-BDCE923F9CE4}" type="presParOf" srcId="{48D6B035-C925-4ACC-B376-097D2C51A8EE}" destId="{EE2F2018-2B4B-4323-A981-7AB2E6A99B0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1EF718-2BA9-4AF7-9BD3-4F8CAA8F2F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9EF8C3F-63C3-4729-BDA3-5B3360B4DE81}">
      <dgm:prSet/>
      <dgm:spPr/>
      <dgm:t>
        <a:bodyPr/>
        <a:lstStyle/>
        <a:p>
          <a:r>
            <a:rPr lang="en-US"/>
            <a:t>MÖHUK m. 20/3: Türkiye’deki mirasçısız tereke devlete kalır</a:t>
          </a:r>
        </a:p>
      </dgm:t>
    </dgm:pt>
    <dgm:pt modelId="{290F2259-8BA0-4E43-BF9C-8D3D83F51ACA}" type="parTrans" cxnId="{CD6A04D8-8013-438B-B06D-C35BCA22FB7B}">
      <dgm:prSet/>
      <dgm:spPr/>
      <dgm:t>
        <a:bodyPr/>
        <a:lstStyle/>
        <a:p>
          <a:endParaRPr lang="en-US"/>
        </a:p>
      </dgm:t>
    </dgm:pt>
    <dgm:pt modelId="{F8B89332-CC87-4C79-BA6B-185339CCF3EA}" type="sibTrans" cxnId="{CD6A04D8-8013-438B-B06D-C35BCA22FB7B}">
      <dgm:prSet/>
      <dgm:spPr/>
      <dgm:t>
        <a:bodyPr/>
        <a:lstStyle/>
        <a:p>
          <a:endParaRPr lang="en-US"/>
        </a:p>
      </dgm:t>
    </dgm:pt>
    <dgm:pt modelId="{7363D794-AFCE-40C9-A6A3-4B6F190EE1DE}">
      <dgm:prSet/>
      <dgm:spPr/>
      <dgm:t>
        <a:bodyPr/>
        <a:lstStyle/>
        <a:p>
          <a:r>
            <a:rPr lang="en-US"/>
            <a:t>Nüfus Hizmetleri K. m. 22/2: Eşlerden biri yabancı ise evlendirme yetkisi belirli makamlarla sınırlıdır</a:t>
          </a:r>
        </a:p>
      </dgm:t>
    </dgm:pt>
    <dgm:pt modelId="{29BCC49B-DC13-428F-8D24-CBF0D0998E90}" type="parTrans" cxnId="{15E7ADF6-234E-4425-805E-D990F4490BC4}">
      <dgm:prSet/>
      <dgm:spPr/>
      <dgm:t>
        <a:bodyPr/>
        <a:lstStyle/>
        <a:p>
          <a:endParaRPr lang="en-US"/>
        </a:p>
      </dgm:t>
    </dgm:pt>
    <dgm:pt modelId="{03B11297-9BD0-499C-A594-B5AFEB2EAF0E}" type="sibTrans" cxnId="{15E7ADF6-234E-4425-805E-D990F4490BC4}">
      <dgm:prSet/>
      <dgm:spPr/>
      <dgm:t>
        <a:bodyPr/>
        <a:lstStyle/>
        <a:p>
          <a:endParaRPr lang="en-US"/>
        </a:p>
      </dgm:t>
    </dgm:pt>
    <dgm:pt modelId="{3F56165E-6358-49CF-8BB0-613E641DB162}">
      <dgm:prSet/>
      <dgm:spPr/>
      <dgm:t>
        <a:bodyPr/>
        <a:lstStyle/>
        <a:p>
          <a:r>
            <a:rPr lang="en-US"/>
            <a:t>3996 s. K. m. 5: YİD sözleşmeleri özel hukuk hükümlerine tabidir</a:t>
          </a:r>
        </a:p>
      </dgm:t>
    </dgm:pt>
    <dgm:pt modelId="{84683862-4621-4217-8C92-83A0E4D44E2C}" type="parTrans" cxnId="{06844C94-4D0C-4EA6-B172-0A18BBE14777}">
      <dgm:prSet/>
      <dgm:spPr/>
      <dgm:t>
        <a:bodyPr/>
        <a:lstStyle/>
        <a:p>
          <a:endParaRPr lang="en-US"/>
        </a:p>
      </dgm:t>
    </dgm:pt>
    <dgm:pt modelId="{F5362683-ADA1-45EA-9FF1-E3E2B584B738}" type="sibTrans" cxnId="{06844C94-4D0C-4EA6-B172-0A18BBE14777}">
      <dgm:prSet/>
      <dgm:spPr/>
      <dgm:t>
        <a:bodyPr/>
        <a:lstStyle/>
        <a:p>
          <a:endParaRPr lang="en-US"/>
        </a:p>
      </dgm:t>
    </dgm:pt>
    <dgm:pt modelId="{DA0B8357-8760-497F-BE6F-7A3988050EEC}" type="pres">
      <dgm:prSet presAssocID="{031EF718-2BA9-4AF7-9BD3-4F8CAA8F2FD9}" presName="linear" presStyleCnt="0">
        <dgm:presLayoutVars>
          <dgm:animLvl val="lvl"/>
          <dgm:resizeHandles val="exact"/>
        </dgm:presLayoutVars>
      </dgm:prSet>
      <dgm:spPr/>
    </dgm:pt>
    <dgm:pt modelId="{246ACDBA-9ED4-45FF-9C9E-667703FB5D26}" type="pres">
      <dgm:prSet presAssocID="{D9EF8C3F-63C3-4729-BDA3-5B3360B4DE8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A181073-560A-4804-BD6C-A2DD2F1D6DA6}" type="pres">
      <dgm:prSet presAssocID="{F8B89332-CC87-4C79-BA6B-185339CCF3EA}" presName="spacer" presStyleCnt="0"/>
      <dgm:spPr/>
    </dgm:pt>
    <dgm:pt modelId="{B1555D5A-4B74-443D-B070-A425012DE8CE}" type="pres">
      <dgm:prSet presAssocID="{7363D794-AFCE-40C9-A6A3-4B6F190EE1D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8510245-2AF8-41DB-8318-5A3D49FA5C36}" type="pres">
      <dgm:prSet presAssocID="{03B11297-9BD0-499C-A594-B5AFEB2EAF0E}" presName="spacer" presStyleCnt="0"/>
      <dgm:spPr/>
    </dgm:pt>
    <dgm:pt modelId="{CE69E15D-CFB9-457F-95D8-A670B3F3954E}" type="pres">
      <dgm:prSet presAssocID="{3F56165E-6358-49CF-8BB0-613E641DB16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DBD4C09-787F-471F-A39F-C72ABA59E407}" type="presOf" srcId="{D9EF8C3F-63C3-4729-BDA3-5B3360B4DE81}" destId="{246ACDBA-9ED4-45FF-9C9E-667703FB5D26}" srcOrd="0" destOrd="0" presId="urn:microsoft.com/office/officeart/2005/8/layout/vList2"/>
    <dgm:cxn modelId="{9427C977-D5F9-41DF-9306-870A93ED4851}" type="presOf" srcId="{3F56165E-6358-49CF-8BB0-613E641DB162}" destId="{CE69E15D-CFB9-457F-95D8-A670B3F3954E}" srcOrd="0" destOrd="0" presId="urn:microsoft.com/office/officeart/2005/8/layout/vList2"/>
    <dgm:cxn modelId="{50379183-BAA0-4039-B784-73F228594AB4}" type="presOf" srcId="{031EF718-2BA9-4AF7-9BD3-4F8CAA8F2FD9}" destId="{DA0B8357-8760-497F-BE6F-7A3988050EEC}" srcOrd="0" destOrd="0" presId="urn:microsoft.com/office/officeart/2005/8/layout/vList2"/>
    <dgm:cxn modelId="{06844C94-4D0C-4EA6-B172-0A18BBE14777}" srcId="{031EF718-2BA9-4AF7-9BD3-4F8CAA8F2FD9}" destId="{3F56165E-6358-49CF-8BB0-613E641DB162}" srcOrd="2" destOrd="0" parTransId="{84683862-4621-4217-8C92-83A0E4D44E2C}" sibTransId="{F5362683-ADA1-45EA-9FF1-E3E2B584B738}"/>
    <dgm:cxn modelId="{CD6A04D8-8013-438B-B06D-C35BCA22FB7B}" srcId="{031EF718-2BA9-4AF7-9BD3-4F8CAA8F2FD9}" destId="{D9EF8C3F-63C3-4729-BDA3-5B3360B4DE81}" srcOrd="0" destOrd="0" parTransId="{290F2259-8BA0-4E43-BF9C-8D3D83F51ACA}" sibTransId="{F8B89332-CC87-4C79-BA6B-185339CCF3EA}"/>
    <dgm:cxn modelId="{15E7ADF6-234E-4425-805E-D990F4490BC4}" srcId="{031EF718-2BA9-4AF7-9BD3-4F8CAA8F2FD9}" destId="{7363D794-AFCE-40C9-A6A3-4B6F190EE1DE}" srcOrd="1" destOrd="0" parTransId="{29BCC49B-DC13-428F-8D24-CBF0D0998E90}" sibTransId="{03B11297-9BD0-499C-A594-B5AFEB2EAF0E}"/>
    <dgm:cxn modelId="{0653D8F7-9375-42E8-81A6-EA4146A9B5AA}" type="presOf" srcId="{7363D794-AFCE-40C9-A6A3-4B6F190EE1DE}" destId="{B1555D5A-4B74-443D-B070-A425012DE8CE}" srcOrd="0" destOrd="0" presId="urn:microsoft.com/office/officeart/2005/8/layout/vList2"/>
    <dgm:cxn modelId="{7925E89B-6E4F-4E04-9D97-3731614EB4AA}" type="presParOf" srcId="{DA0B8357-8760-497F-BE6F-7A3988050EEC}" destId="{246ACDBA-9ED4-45FF-9C9E-667703FB5D26}" srcOrd="0" destOrd="0" presId="urn:microsoft.com/office/officeart/2005/8/layout/vList2"/>
    <dgm:cxn modelId="{9D094FA9-6546-440E-B368-CAF78CAB15DE}" type="presParOf" srcId="{DA0B8357-8760-497F-BE6F-7A3988050EEC}" destId="{0A181073-560A-4804-BD6C-A2DD2F1D6DA6}" srcOrd="1" destOrd="0" presId="urn:microsoft.com/office/officeart/2005/8/layout/vList2"/>
    <dgm:cxn modelId="{0400B463-B88E-42D1-A91E-63632A7067D6}" type="presParOf" srcId="{DA0B8357-8760-497F-BE6F-7A3988050EEC}" destId="{B1555D5A-4B74-443D-B070-A425012DE8CE}" srcOrd="2" destOrd="0" presId="urn:microsoft.com/office/officeart/2005/8/layout/vList2"/>
    <dgm:cxn modelId="{E597F08E-6EA5-41A4-BECC-A4320710F7DC}" type="presParOf" srcId="{DA0B8357-8760-497F-BE6F-7A3988050EEC}" destId="{08510245-2AF8-41DB-8318-5A3D49FA5C36}" srcOrd="3" destOrd="0" presId="urn:microsoft.com/office/officeart/2005/8/layout/vList2"/>
    <dgm:cxn modelId="{AEDDEAC6-80BA-4602-A98D-5025C274A60E}" type="presParOf" srcId="{DA0B8357-8760-497F-BE6F-7A3988050EEC}" destId="{CE69E15D-CFB9-457F-95D8-A670B3F395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676B50-57E2-4099-9AB5-CDCE7ECE992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3CA8559-2327-4A94-8527-98E0E07BE9C2}">
      <dgm:prSet/>
      <dgm:spPr/>
      <dgm:t>
        <a:bodyPr/>
        <a:lstStyle/>
        <a:p>
          <a:r>
            <a:rPr lang="en-US"/>
            <a:t>Altın klozu: İç hukukta yasak olsa da yabancı unsurlu sözleşmelerde geçerlilik</a:t>
          </a:r>
        </a:p>
      </dgm:t>
    </dgm:pt>
    <dgm:pt modelId="{E2E4FD37-DCA0-4DDD-991F-03DA46240B15}" type="parTrans" cxnId="{E4131D6C-98F8-4099-910A-90E78D3E7493}">
      <dgm:prSet/>
      <dgm:spPr/>
      <dgm:t>
        <a:bodyPr/>
        <a:lstStyle/>
        <a:p>
          <a:endParaRPr lang="en-US"/>
        </a:p>
      </dgm:t>
    </dgm:pt>
    <dgm:pt modelId="{EDEFCC0C-A9BF-4D7C-9A1B-975BD809EE4B}" type="sibTrans" cxnId="{E4131D6C-98F8-4099-910A-90E78D3E7493}">
      <dgm:prSet/>
      <dgm:spPr/>
      <dgm:t>
        <a:bodyPr/>
        <a:lstStyle/>
        <a:p>
          <a:endParaRPr lang="en-US"/>
        </a:p>
      </dgm:t>
    </dgm:pt>
    <dgm:pt modelId="{E92E330D-2FC8-407C-8C68-CCA10E3A4525}">
      <dgm:prSet/>
      <dgm:spPr/>
      <dgm:t>
        <a:bodyPr/>
        <a:lstStyle/>
        <a:p>
          <a:r>
            <a:rPr lang="en-US"/>
            <a:t>Devletin tahkime gidişi: Yabancı unsurlu devlet sözleşmelerinde tahkim şartının kabulü</a:t>
          </a:r>
        </a:p>
      </dgm:t>
    </dgm:pt>
    <dgm:pt modelId="{2C1475E2-B53B-48EB-8FA8-2E7A7014F87B}" type="parTrans" cxnId="{09B5DA92-D38E-42A3-BA86-372102BE092D}">
      <dgm:prSet/>
      <dgm:spPr/>
      <dgm:t>
        <a:bodyPr/>
        <a:lstStyle/>
        <a:p>
          <a:endParaRPr lang="en-US"/>
        </a:p>
      </dgm:t>
    </dgm:pt>
    <dgm:pt modelId="{0D95BA24-AF77-4F34-B95F-ABDFE8D6F318}" type="sibTrans" cxnId="{09B5DA92-D38E-42A3-BA86-372102BE092D}">
      <dgm:prSet/>
      <dgm:spPr/>
      <dgm:t>
        <a:bodyPr/>
        <a:lstStyle/>
        <a:p>
          <a:endParaRPr lang="en-US"/>
        </a:p>
      </dgm:t>
    </dgm:pt>
    <dgm:pt modelId="{FDAC7192-6D30-4451-ABD0-F8B41FFDD889}" type="pres">
      <dgm:prSet presAssocID="{3A676B50-57E2-4099-9AB5-CDCE7ECE9925}" presName="linear" presStyleCnt="0">
        <dgm:presLayoutVars>
          <dgm:animLvl val="lvl"/>
          <dgm:resizeHandles val="exact"/>
        </dgm:presLayoutVars>
      </dgm:prSet>
      <dgm:spPr/>
    </dgm:pt>
    <dgm:pt modelId="{01D47615-A778-4552-AE49-9D675E2966A9}" type="pres">
      <dgm:prSet presAssocID="{C3CA8559-2327-4A94-8527-98E0E07BE9C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30E0A9F-DB2B-480D-BE7F-9F3A37911341}" type="pres">
      <dgm:prSet presAssocID="{EDEFCC0C-A9BF-4D7C-9A1B-975BD809EE4B}" presName="spacer" presStyleCnt="0"/>
      <dgm:spPr/>
    </dgm:pt>
    <dgm:pt modelId="{6B5AD8F8-509B-46AA-AD71-294CBAC50EC0}" type="pres">
      <dgm:prSet presAssocID="{E92E330D-2FC8-407C-8C68-CCA10E3A452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599BE22-962B-4B8F-BF34-0995BCDEC990}" type="presOf" srcId="{3A676B50-57E2-4099-9AB5-CDCE7ECE9925}" destId="{FDAC7192-6D30-4451-ABD0-F8B41FFDD889}" srcOrd="0" destOrd="0" presId="urn:microsoft.com/office/officeart/2005/8/layout/vList2"/>
    <dgm:cxn modelId="{4654C93C-AABB-45C0-94A7-01D07DB62313}" type="presOf" srcId="{C3CA8559-2327-4A94-8527-98E0E07BE9C2}" destId="{01D47615-A778-4552-AE49-9D675E2966A9}" srcOrd="0" destOrd="0" presId="urn:microsoft.com/office/officeart/2005/8/layout/vList2"/>
    <dgm:cxn modelId="{E4131D6C-98F8-4099-910A-90E78D3E7493}" srcId="{3A676B50-57E2-4099-9AB5-CDCE7ECE9925}" destId="{C3CA8559-2327-4A94-8527-98E0E07BE9C2}" srcOrd="0" destOrd="0" parTransId="{E2E4FD37-DCA0-4DDD-991F-03DA46240B15}" sibTransId="{EDEFCC0C-A9BF-4D7C-9A1B-975BD809EE4B}"/>
    <dgm:cxn modelId="{09B5DA92-D38E-42A3-BA86-372102BE092D}" srcId="{3A676B50-57E2-4099-9AB5-CDCE7ECE9925}" destId="{E92E330D-2FC8-407C-8C68-CCA10E3A4525}" srcOrd="1" destOrd="0" parTransId="{2C1475E2-B53B-48EB-8FA8-2E7A7014F87B}" sibTransId="{0D95BA24-AF77-4F34-B95F-ABDFE8D6F318}"/>
    <dgm:cxn modelId="{38F649F3-A6F4-4AF5-B182-C1DA4C4F790C}" type="presOf" srcId="{E92E330D-2FC8-407C-8C68-CCA10E3A4525}" destId="{6B5AD8F8-509B-46AA-AD71-294CBAC50EC0}" srcOrd="0" destOrd="0" presId="urn:microsoft.com/office/officeart/2005/8/layout/vList2"/>
    <dgm:cxn modelId="{B52A8164-45D3-4714-A467-8F8AD82350BF}" type="presParOf" srcId="{FDAC7192-6D30-4451-ABD0-F8B41FFDD889}" destId="{01D47615-A778-4552-AE49-9D675E2966A9}" srcOrd="0" destOrd="0" presId="urn:microsoft.com/office/officeart/2005/8/layout/vList2"/>
    <dgm:cxn modelId="{E73485D1-DC9C-4762-A18D-3A3C8140D6A1}" type="presParOf" srcId="{FDAC7192-6D30-4451-ABD0-F8B41FFDD889}" destId="{B30E0A9F-DB2B-480D-BE7F-9F3A37911341}" srcOrd="1" destOrd="0" presId="urn:microsoft.com/office/officeart/2005/8/layout/vList2"/>
    <dgm:cxn modelId="{7E9C30B8-DA08-4227-AFC7-897E4D2A3598}" type="presParOf" srcId="{FDAC7192-6D30-4451-ABD0-F8B41FFDD889}" destId="{6B5AD8F8-509B-46AA-AD71-294CBAC50EC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2C6CAFF-05DC-4FD5-A68E-846693891C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DEEAABE-49F4-4445-9548-52E0C538F409}">
      <dgm:prSet/>
      <dgm:spPr/>
      <dgm:t>
        <a:bodyPr/>
        <a:lstStyle/>
        <a:p>
          <a:r>
            <a:rPr lang="en-US"/>
            <a:t>Yabancı unsur olsun/olmasın kapsadığı alanda doğrudan uygulanır</a:t>
          </a:r>
        </a:p>
      </dgm:t>
    </dgm:pt>
    <dgm:pt modelId="{9253BDBB-5F38-44E3-8D5A-4A593FEDD28E}" type="parTrans" cxnId="{BA557AA5-89D6-4DB9-ACC5-4202BFE8A40B}">
      <dgm:prSet/>
      <dgm:spPr/>
      <dgm:t>
        <a:bodyPr/>
        <a:lstStyle/>
        <a:p>
          <a:endParaRPr lang="en-US"/>
        </a:p>
      </dgm:t>
    </dgm:pt>
    <dgm:pt modelId="{71F67B6E-4BB1-460F-B035-A0FE098F1A2F}" type="sibTrans" cxnId="{BA557AA5-89D6-4DB9-ACC5-4202BFE8A40B}">
      <dgm:prSet/>
      <dgm:spPr/>
      <dgm:t>
        <a:bodyPr/>
        <a:lstStyle/>
        <a:p>
          <a:endParaRPr lang="en-US"/>
        </a:p>
      </dgm:t>
    </dgm:pt>
    <dgm:pt modelId="{A9ECB870-DD5D-43E3-9D12-EA9313F0F58E}">
      <dgm:prSet/>
      <dgm:spPr/>
      <dgm:t>
        <a:bodyPr/>
        <a:lstStyle/>
        <a:p>
          <a:r>
            <a:rPr lang="en-US"/>
            <a:t>Sözleşme serbestisini sınırlar; hukuk seçimiyle bertaraf edilemez</a:t>
          </a:r>
        </a:p>
      </dgm:t>
    </dgm:pt>
    <dgm:pt modelId="{410E5DEF-C8EA-488A-96F4-B656A689BF89}" type="parTrans" cxnId="{5CFDD4E1-58AF-4F3F-87D7-CEDFC3C0F92E}">
      <dgm:prSet/>
      <dgm:spPr/>
      <dgm:t>
        <a:bodyPr/>
        <a:lstStyle/>
        <a:p>
          <a:endParaRPr lang="en-US"/>
        </a:p>
      </dgm:t>
    </dgm:pt>
    <dgm:pt modelId="{BA602AF4-41EB-4F4F-8520-70C737B75C39}" type="sibTrans" cxnId="{5CFDD4E1-58AF-4F3F-87D7-CEDFC3C0F92E}">
      <dgm:prSet/>
      <dgm:spPr/>
      <dgm:t>
        <a:bodyPr/>
        <a:lstStyle/>
        <a:p>
          <a:endParaRPr lang="en-US"/>
        </a:p>
      </dgm:t>
    </dgm:pt>
    <dgm:pt modelId="{3EC9471D-098C-4B2B-B6FC-D56747FFC8DB}">
      <dgm:prSet/>
      <dgm:spPr/>
      <dgm:t>
        <a:bodyPr/>
        <a:lstStyle/>
        <a:p>
          <a:r>
            <a:rPr lang="en-US"/>
            <a:t>Yoğunluk, devletin liberal/merkeziyetçi yapısına göre değişir</a:t>
          </a:r>
        </a:p>
      </dgm:t>
    </dgm:pt>
    <dgm:pt modelId="{0EA75E81-6BD6-4E60-BAC7-2E310C1F6145}" type="parTrans" cxnId="{C96BA266-58AE-419B-A049-BDB6FE9614D9}">
      <dgm:prSet/>
      <dgm:spPr/>
      <dgm:t>
        <a:bodyPr/>
        <a:lstStyle/>
        <a:p>
          <a:endParaRPr lang="en-US"/>
        </a:p>
      </dgm:t>
    </dgm:pt>
    <dgm:pt modelId="{377EA8D0-B799-41E0-93FA-88B209AC4730}" type="sibTrans" cxnId="{C96BA266-58AE-419B-A049-BDB6FE9614D9}">
      <dgm:prSet/>
      <dgm:spPr/>
      <dgm:t>
        <a:bodyPr/>
        <a:lstStyle/>
        <a:p>
          <a:endParaRPr lang="en-US"/>
        </a:p>
      </dgm:t>
    </dgm:pt>
    <dgm:pt modelId="{2C6E7465-CC85-4703-BA80-EB250F8ED7F6}" type="pres">
      <dgm:prSet presAssocID="{52C6CAFF-05DC-4FD5-A68E-846693891C8F}" presName="linear" presStyleCnt="0">
        <dgm:presLayoutVars>
          <dgm:animLvl val="lvl"/>
          <dgm:resizeHandles val="exact"/>
        </dgm:presLayoutVars>
      </dgm:prSet>
      <dgm:spPr/>
    </dgm:pt>
    <dgm:pt modelId="{EFE66542-911A-4311-BB53-CA7F1FFEEA5B}" type="pres">
      <dgm:prSet presAssocID="{8DEEAABE-49F4-4445-9548-52E0C538F40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49BE45B-1430-4268-A3C4-8AE72F730593}" type="pres">
      <dgm:prSet presAssocID="{71F67B6E-4BB1-460F-B035-A0FE098F1A2F}" presName="spacer" presStyleCnt="0"/>
      <dgm:spPr/>
    </dgm:pt>
    <dgm:pt modelId="{D2B6D593-8F16-4AD7-A460-B6C4D37406F1}" type="pres">
      <dgm:prSet presAssocID="{A9ECB870-DD5D-43E3-9D12-EA9313F0F58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A039745-8492-4DE5-B21A-7EFDD9AFB9D4}" type="pres">
      <dgm:prSet presAssocID="{BA602AF4-41EB-4F4F-8520-70C737B75C39}" presName="spacer" presStyleCnt="0"/>
      <dgm:spPr/>
    </dgm:pt>
    <dgm:pt modelId="{5194157D-22F0-4174-821A-0467D22F0545}" type="pres">
      <dgm:prSet presAssocID="{3EC9471D-098C-4B2B-B6FC-D56747FFC8D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96BA266-58AE-419B-A049-BDB6FE9614D9}" srcId="{52C6CAFF-05DC-4FD5-A68E-846693891C8F}" destId="{3EC9471D-098C-4B2B-B6FC-D56747FFC8DB}" srcOrd="2" destOrd="0" parTransId="{0EA75E81-6BD6-4E60-BAC7-2E310C1F6145}" sibTransId="{377EA8D0-B799-41E0-93FA-88B209AC4730}"/>
    <dgm:cxn modelId="{AF1BC37B-AD85-49B8-B749-057DBD9BFF97}" type="presOf" srcId="{8DEEAABE-49F4-4445-9548-52E0C538F409}" destId="{EFE66542-911A-4311-BB53-CA7F1FFEEA5B}" srcOrd="0" destOrd="0" presId="urn:microsoft.com/office/officeart/2005/8/layout/vList2"/>
    <dgm:cxn modelId="{4E945293-4D88-4359-ABD6-305834D857D0}" type="presOf" srcId="{3EC9471D-098C-4B2B-B6FC-D56747FFC8DB}" destId="{5194157D-22F0-4174-821A-0467D22F0545}" srcOrd="0" destOrd="0" presId="urn:microsoft.com/office/officeart/2005/8/layout/vList2"/>
    <dgm:cxn modelId="{BA557AA5-89D6-4DB9-ACC5-4202BFE8A40B}" srcId="{52C6CAFF-05DC-4FD5-A68E-846693891C8F}" destId="{8DEEAABE-49F4-4445-9548-52E0C538F409}" srcOrd="0" destOrd="0" parTransId="{9253BDBB-5F38-44E3-8D5A-4A593FEDD28E}" sibTransId="{71F67B6E-4BB1-460F-B035-A0FE098F1A2F}"/>
    <dgm:cxn modelId="{1896DDAC-37A3-451A-A759-FEBC38DBFAF5}" type="presOf" srcId="{A9ECB870-DD5D-43E3-9D12-EA9313F0F58E}" destId="{D2B6D593-8F16-4AD7-A460-B6C4D37406F1}" srcOrd="0" destOrd="0" presId="urn:microsoft.com/office/officeart/2005/8/layout/vList2"/>
    <dgm:cxn modelId="{5CFDD4E1-58AF-4F3F-87D7-CEDFC3C0F92E}" srcId="{52C6CAFF-05DC-4FD5-A68E-846693891C8F}" destId="{A9ECB870-DD5D-43E3-9D12-EA9313F0F58E}" srcOrd="1" destOrd="0" parTransId="{410E5DEF-C8EA-488A-96F4-B656A689BF89}" sibTransId="{BA602AF4-41EB-4F4F-8520-70C737B75C39}"/>
    <dgm:cxn modelId="{958E27FA-3D7C-4AA4-B678-7AC76AC914F0}" type="presOf" srcId="{52C6CAFF-05DC-4FD5-A68E-846693891C8F}" destId="{2C6E7465-CC85-4703-BA80-EB250F8ED7F6}" srcOrd="0" destOrd="0" presId="urn:microsoft.com/office/officeart/2005/8/layout/vList2"/>
    <dgm:cxn modelId="{0F7475CD-9A9C-47FE-A761-CC3DEAC6C665}" type="presParOf" srcId="{2C6E7465-CC85-4703-BA80-EB250F8ED7F6}" destId="{EFE66542-911A-4311-BB53-CA7F1FFEEA5B}" srcOrd="0" destOrd="0" presId="urn:microsoft.com/office/officeart/2005/8/layout/vList2"/>
    <dgm:cxn modelId="{F94FF74B-0267-43B0-9B5C-FB62E6CFFCD5}" type="presParOf" srcId="{2C6E7465-CC85-4703-BA80-EB250F8ED7F6}" destId="{C49BE45B-1430-4268-A3C4-8AE72F730593}" srcOrd="1" destOrd="0" presId="urn:microsoft.com/office/officeart/2005/8/layout/vList2"/>
    <dgm:cxn modelId="{5DF52D02-CD32-4953-B60B-0C4A54F2A67B}" type="presParOf" srcId="{2C6E7465-CC85-4703-BA80-EB250F8ED7F6}" destId="{D2B6D593-8F16-4AD7-A460-B6C4D37406F1}" srcOrd="2" destOrd="0" presId="urn:microsoft.com/office/officeart/2005/8/layout/vList2"/>
    <dgm:cxn modelId="{B1854594-2D41-445F-AA99-7B73770FBE70}" type="presParOf" srcId="{2C6E7465-CC85-4703-BA80-EB250F8ED7F6}" destId="{DA039745-8492-4DE5-B21A-7EFDD9AFB9D4}" srcOrd="3" destOrd="0" presId="urn:microsoft.com/office/officeart/2005/8/layout/vList2"/>
    <dgm:cxn modelId="{8BED1F88-F317-43C9-955C-DA897CFAC0F2}" type="presParOf" srcId="{2C6E7465-CC85-4703-BA80-EB250F8ED7F6}" destId="{5194157D-22F0-4174-821A-0467D22F054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0EEDC9D-D010-48DD-95F7-99BE98A897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A00900-1F86-4739-97BA-A2A6B21B6DDA}">
      <dgm:prSet/>
      <dgm:spPr/>
      <dgm:t>
        <a:bodyPr/>
        <a:lstStyle/>
        <a:p>
          <a:r>
            <a:rPr lang="en-US"/>
            <a:t>BM GK yaptırımları, CAATSA benzeri tedbirlerin yansımaları</a:t>
          </a:r>
        </a:p>
      </dgm:t>
    </dgm:pt>
    <dgm:pt modelId="{C82ECD3B-FE26-42AB-9ED1-1930C6803D9F}" type="parTrans" cxnId="{DF56C0A9-2998-439D-8AD1-E2F6D3B49848}">
      <dgm:prSet/>
      <dgm:spPr/>
      <dgm:t>
        <a:bodyPr/>
        <a:lstStyle/>
        <a:p>
          <a:endParaRPr lang="en-US"/>
        </a:p>
      </dgm:t>
    </dgm:pt>
    <dgm:pt modelId="{727E3B47-232B-439D-B222-0EF79DBAF765}" type="sibTrans" cxnId="{DF56C0A9-2998-439D-8AD1-E2F6D3B49848}">
      <dgm:prSet/>
      <dgm:spPr/>
      <dgm:t>
        <a:bodyPr/>
        <a:lstStyle/>
        <a:p>
          <a:endParaRPr lang="en-US"/>
        </a:p>
      </dgm:t>
    </dgm:pt>
    <dgm:pt modelId="{25191646-774C-479B-ADE3-648C94D83DE4}">
      <dgm:prSet/>
      <dgm:spPr/>
      <dgm:t>
        <a:bodyPr/>
        <a:lstStyle/>
        <a:p>
          <a:r>
            <a:rPr lang="en-US"/>
            <a:t>1567 TPKK, 32 sayılı Karar ve tebliğler (döviz kontrol kuralları)</a:t>
          </a:r>
        </a:p>
      </dgm:t>
    </dgm:pt>
    <dgm:pt modelId="{08B70C51-52DA-455D-B104-DBBB01B3E54A}" type="parTrans" cxnId="{3B553592-4983-4B9B-8C2E-B6E2AB857110}">
      <dgm:prSet/>
      <dgm:spPr/>
      <dgm:t>
        <a:bodyPr/>
        <a:lstStyle/>
        <a:p>
          <a:endParaRPr lang="en-US"/>
        </a:p>
      </dgm:t>
    </dgm:pt>
    <dgm:pt modelId="{191BBEC3-3526-4F15-8CFE-5FF0D2DF4F84}" type="sibTrans" cxnId="{3B553592-4983-4B9B-8C2E-B6E2AB857110}">
      <dgm:prSet/>
      <dgm:spPr/>
      <dgm:t>
        <a:bodyPr/>
        <a:lstStyle/>
        <a:p>
          <a:endParaRPr lang="en-US"/>
        </a:p>
      </dgm:t>
    </dgm:pt>
    <dgm:pt modelId="{C9115F85-157D-46C7-A22F-4BC7BBFE92DA}">
      <dgm:prSet/>
      <dgm:spPr/>
      <dgm:t>
        <a:bodyPr/>
        <a:lstStyle/>
        <a:p>
          <a:r>
            <a:rPr lang="en-US"/>
            <a:t>6735 Uluslararası İşgücü K. ve yönetmelikler (yabancı istihdam)</a:t>
          </a:r>
        </a:p>
      </dgm:t>
    </dgm:pt>
    <dgm:pt modelId="{E0BC6B99-B50A-4E6D-AAFB-C93E230549AB}" type="parTrans" cxnId="{B6465A29-96A3-4662-ABFA-A494B62B931E}">
      <dgm:prSet/>
      <dgm:spPr/>
      <dgm:t>
        <a:bodyPr/>
        <a:lstStyle/>
        <a:p>
          <a:endParaRPr lang="en-US"/>
        </a:p>
      </dgm:t>
    </dgm:pt>
    <dgm:pt modelId="{7A6DC31A-47C9-4EB8-8578-B02F2D4249E4}" type="sibTrans" cxnId="{B6465A29-96A3-4662-ABFA-A494B62B931E}">
      <dgm:prSet/>
      <dgm:spPr/>
      <dgm:t>
        <a:bodyPr/>
        <a:lstStyle/>
        <a:p>
          <a:endParaRPr lang="en-US"/>
        </a:p>
      </dgm:t>
    </dgm:pt>
    <dgm:pt modelId="{218CAAA3-D2AF-4FA7-A3E9-53D656B6B9D4}">
      <dgm:prSet/>
      <dgm:spPr/>
      <dgm:t>
        <a:bodyPr/>
        <a:lstStyle/>
        <a:p>
          <a:r>
            <a:rPr lang="en-US"/>
            <a:t>Elektronik Haberleşme K. m. 16 (ara bağlantı/roaming sözleşme zorunluluğu)</a:t>
          </a:r>
        </a:p>
      </dgm:t>
    </dgm:pt>
    <dgm:pt modelId="{6901C19F-3138-4D5E-BBF3-3EBE5526C426}" type="parTrans" cxnId="{335AD609-2937-4430-BBA9-FA34C2BF8BDA}">
      <dgm:prSet/>
      <dgm:spPr/>
      <dgm:t>
        <a:bodyPr/>
        <a:lstStyle/>
        <a:p>
          <a:endParaRPr lang="en-US"/>
        </a:p>
      </dgm:t>
    </dgm:pt>
    <dgm:pt modelId="{294A9F5A-C919-4192-8B76-B7A99A4F61D9}" type="sibTrans" cxnId="{335AD609-2937-4430-BBA9-FA34C2BF8BDA}">
      <dgm:prSet/>
      <dgm:spPr/>
      <dgm:t>
        <a:bodyPr/>
        <a:lstStyle/>
        <a:p>
          <a:endParaRPr lang="en-US"/>
        </a:p>
      </dgm:t>
    </dgm:pt>
    <dgm:pt modelId="{BE30754F-43CF-4430-BC1B-86866FE791D5}">
      <dgm:prSet/>
      <dgm:spPr/>
      <dgm:t>
        <a:bodyPr/>
        <a:lstStyle/>
        <a:p>
          <a:r>
            <a:rPr lang="en-US"/>
            <a:t>Kültür ve Tabiat Varlıklarını Koruma K. m. 23 vd. (ihraç kısıtları)</a:t>
          </a:r>
        </a:p>
      </dgm:t>
    </dgm:pt>
    <dgm:pt modelId="{602C1A27-B8ED-4D14-89B1-DC988CF0D552}" type="parTrans" cxnId="{ADE85FE4-3B7A-4763-AB66-27D57087081C}">
      <dgm:prSet/>
      <dgm:spPr/>
      <dgm:t>
        <a:bodyPr/>
        <a:lstStyle/>
        <a:p>
          <a:endParaRPr lang="en-US"/>
        </a:p>
      </dgm:t>
    </dgm:pt>
    <dgm:pt modelId="{3CFDD8D1-719B-4859-9E8B-AE46751F0796}" type="sibTrans" cxnId="{ADE85FE4-3B7A-4763-AB66-27D57087081C}">
      <dgm:prSet/>
      <dgm:spPr/>
      <dgm:t>
        <a:bodyPr/>
        <a:lstStyle/>
        <a:p>
          <a:endParaRPr lang="en-US"/>
        </a:p>
      </dgm:t>
    </dgm:pt>
    <dgm:pt modelId="{7286F773-6E71-4646-8704-019533B5ECE4}">
      <dgm:prSet/>
      <dgm:spPr/>
      <dgm:t>
        <a:bodyPr/>
        <a:lstStyle/>
        <a:p>
          <a:r>
            <a:rPr lang="en-US"/>
            <a:t>Tapu K. m. 35 (yabancıların taşınmaz edinimi sınırlamaları)</a:t>
          </a:r>
        </a:p>
      </dgm:t>
    </dgm:pt>
    <dgm:pt modelId="{80B82A5C-1180-4938-9AEB-67E66D38BC9A}" type="parTrans" cxnId="{8D49C240-A264-408A-8C7C-F6F3B5F66640}">
      <dgm:prSet/>
      <dgm:spPr/>
      <dgm:t>
        <a:bodyPr/>
        <a:lstStyle/>
        <a:p>
          <a:endParaRPr lang="en-US"/>
        </a:p>
      </dgm:t>
    </dgm:pt>
    <dgm:pt modelId="{E983D794-646B-472A-B272-1057A2AC47C6}" type="sibTrans" cxnId="{8D49C240-A264-408A-8C7C-F6F3B5F66640}">
      <dgm:prSet/>
      <dgm:spPr/>
      <dgm:t>
        <a:bodyPr/>
        <a:lstStyle/>
        <a:p>
          <a:endParaRPr lang="en-US"/>
        </a:p>
      </dgm:t>
    </dgm:pt>
    <dgm:pt modelId="{8FCB5D0E-7532-4983-85F2-2330433F0268}">
      <dgm:prSet/>
      <dgm:spPr/>
      <dgm:t>
        <a:bodyPr/>
        <a:lstStyle/>
        <a:p>
          <a:r>
            <a:rPr lang="en-US"/>
            <a:t>TBK/BK m. 606/3 (yabancı piyango/şans oyunları)</a:t>
          </a:r>
        </a:p>
      </dgm:t>
    </dgm:pt>
    <dgm:pt modelId="{C2BA5278-E043-44BC-B9A6-56668EE98AA0}" type="parTrans" cxnId="{26826229-6EF1-4BBC-A511-7B36B38710EE}">
      <dgm:prSet/>
      <dgm:spPr/>
      <dgm:t>
        <a:bodyPr/>
        <a:lstStyle/>
        <a:p>
          <a:endParaRPr lang="en-US"/>
        </a:p>
      </dgm:t>
    </dgm:pt>
    <dgm:pt modelId="{7C3B19A9-1CFB-49C4-8BF2-9073FEBF7EEE}" type="sibTrans" cxnId="{26826229-6EF1-4BBC-A511-7B36B38710EE}">
      <dgm:prSet/>
      <dgm:spPr/>
      <dgm:t>
        <a:bodyPr/>
        <a:lstStyle/>
        <a:p>
          <a:endParaRPr lang="en-US"/>
        </a:p>
      </dgm:t>
    </dgm:pt>
    <dgm:pt modelId="{FDF9CE43-2F14-498B-B466-ECEE8208D5D9}" type="pres">
      <dgm:prSet presAssocID="{D0EEDC9D-D010-48DD-95F7-99BE98A89726}" presName="linear" presStyleCnt="0">
        <dgm:presLayoutVars>
          <dgm:animLvl val="lvl"/>
          <dgm:resizeHandles val="exact"/>
        </dgm:presLayoutVars>
      </dgm:prSet>
      <dgm:spPr/>
    </dgm:pt>
    <dgm:pt modelId="{1A659581-1454-49B1-9EBD-0FE138FA5F78}" type="pres">
      <dgm:prSet presAssocID="{F4A00900-1F86-4739-97BA-A2A6B21B6DD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3BFEEBE4-3BA3-4F3C-9E7F-EB692E736B54}" type="pres">
      <dgm:prSet presAssocID="{727E3B47-232B-439D-B222-0EF79DBAF765}" presName="spacer" presStyleCnt="0"/>
      <dgm:spPr/>
    </dgm:pt>
    <dgm:pt modelId="{1408B9E9-669C-494F-BD7D-38783ECE9D1C}" type="pres">
      <dgm:prSet presAssocID="{25191646-774C-479B-ADE3-648C94D83DE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891C256-7F73-4447-869C-74888B8CCC09}" type="pres">
      <dgm:prSet presAssocID="{191BBEC3-3526-4F15-8CFE-5FF0D2DF4F84}" presName="spacer" presStyleCnt="0"/>
      <dgm:spPr/>
    </dgm:pt>
    <dgm:pt modelId="{D583966C-403A-478F-BB5F-31572F1EAEAE}" type="pres">
      <dgm:prSet presAssocID="{C9115F85-157D-46C7-A22F-4BC7BBFE92D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02E8FCA-DAE2-4B41-89E2-245B1F244F0F}" type="pres">
      <dgm:prSet presAssocID="{7A6DC31A-47C9-4EB8-8578-B02F2D4249E4}" presName="spacer" presStyleCnt="0"/>
      <dgm:spPr/>
    </dgm:pt>
    <dgm:pt modelId="{CB711048-ED03-47FA-9812-71BB91410786}" type="pres">
      <dgm:prSet presAssocID="{218CAAA3-D2AF-4FA7-A3E9-53D656B6B9D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78CCE77-8BD1-4019-93A1-E798D4647FE5}" type="pres">
      <dgm:prSet presAssocID="{294A9F5A-C919-4192-8B76-B7A99A4F61D9}" presName="spacer" presStyleCnt="0"/>
      <dgm:spPr/>
    </dgm:pt>
    <dgm:pt modelId="{2F62F210-88E6-43FC-95B2-F85D3BF2DE15}" type="pres">
      <dgm:prSet presAssocID="{BE30754F-43CF-4430-BC1B-86866FE791D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E47631B6-A397-4CD9-BE39-42F00ABF22B1}" type="pres">
      <dgm:prSet presAssocID="{3CFDD8D1-719B-4859-9E8B-AE46751F0796}" presName="spacer" presStyleCnt="0"/>
      <dgm:spPr/>
    </dgm:pt>
    <dgm:pt modelId="{1195E6DB-F231-45EC-A46A-1AE7ADDF23B9}" type="pres">
      <dgm:prSet presAssocID="{7286F773-6E71-4646-8704-019533B5ECE4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5D54E841-BB1B-4BB8-9BBA-760FEDA98696}" type="pres">
      <dgm:prSet presAssocID="{E983D794-646B-472A-B272-1057A2AC47C6}" presName="spacer" presStyleCnt="0"/>
      <dgm:spPr/>
    </dgm:pt>
    <dgm:pt modelId="{630891A6-5EBD-4865-A8AD-78733D8F8AA3}" type="pres">
      <dgm:prSet presAssocID="{8FCB5D0E-7532-4983-85F2-2330433F0268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335AD609-2937-4430-BBA9-FA34C2BF8BDA}" srcId="{D0EEDC9D-D010-48DD-95F7-99BE98A89726}" destId="{218CAAA3-D2AF-4FA7-A3E9-53D656B6B9D4}" srcOrd="3" destOrd="0" parTransId="{6901C19F-3138-4D5E-BBF3-3EBE5526C426}" sibTransId="{294A9F5A-C919-4192-8B76-B7A99A4F61D9}"/>
    <dgm:cxn modelId="{26826229-6EF1-4BBC-A511-7B36B38710EE}" srcId="{D0EEDC9D-D010-48DD-95F7-99BE98A89726}" destId="{8FCB5D0E-7532-4983-85F2-2330433F0268}" srcOrd="6" destOrd="0" parTransId="{C2BA5278-E043-44BC-B9A6-56668EE98AA0}" sibTransId="{7C3B19A9-1CFB-49C4-8BF2-9073FEBF7EEE}"/>
    <dgm:cxn modelId="{B6465A29-96A3-4662-ABFA-A494B62B931E}" srcId="{D0EEDC9D-D010-48DD-95F7-99BE98A89726}" destId="{C9115F85-157D-46C7-A22F-4BC7BBFE92DA}" srcOrd="2" destOrd="0" parTransId="{E0BC6B99-B50A-4E6D-AAFB-C93E230549AB}" sibTransId="{7A6DC31A-47C9-4EB8-8578-B02F2D4249E4}"/>
    <dgm:cxn modelId="{C3C6463D-9652-4862-942C-0866234910CD}" type="presOf" srcId="{8FCB5D0E-7532-4983-85F2-2330433F0268}" destId="{630891A6-5EBD-4865-A8AD-78733D8F8AA3}" srcOrd="0" destOrd="0" presId="urn:microsoft.com/office/officeart/2005/8/layout/vList2"/>
    <dgm:cxn modelId="{8D49C240-A264-408A-8C7C-F6F3B5F66640}" srcId="{D0EEDC9D-D010-48DD-95F7-99BE98A89726}" destId="{7286F773-6E71-4646-8704-019533B5ECE4}" srcOrd="5" destOrd="0" parTransId="{80B82A5C-1180-4938-9AEB-67E66D38BC9A}" sibTransId="{E983D794-646B-472A-B272-1057A2AC47C6}"/>
    <dgm:cxn modelId="{D9D1E35E-74F3-43ED-AE09-17FAF1E44C04}" type="presOf" srcId="{25191646-774C-479B-ADE3-648C94D83DE4}" destId="{1408B9E9-669C-494F-BD7D-38783ECE9D1C}" srcOrd="0" destOrd="0" presId="urn:microsoft.com/office/officeart/2005/8/layout/vList2"/>
    <dgm:cxn modelId="{FD473B45-54E6-4C60-9E02-59FCF2C9BB50}" type="presOf" srcId="{218CAAA3-D2AF-4FA7-A3E9-53D656B6B9D4}" destId="{CB711048-ED03-47FA-9812-71BB91410786}" srcOrd="0" destOrd="0" presId="urn:microsoft.com/office/officeart/2005/8/layout/vList2"/>
    <dgm:cxn modelId="{6C209C80-8CC6-4CC5-8C68-B0D53F4EBD62}" type="presOf" srcId="{D0EEDC9D-D010-48DD-95F7-99BE98A89726}" destId="{FDF9CE43-2F14-498B-B466-ECEE8208D5D9}" srcOrd="0" destOrd="0" presId="urn:microsoft.com/office/officeart/2005/8/layout/vList2"/>
    <dgm:cxn modelId="{3B553592-4983-4B9B-8C2E-B6E2AB857110}" srcId="{D0EEDC9D-D010-48DD-95F7-99BE98A89726}" destId="{25191646-774C-479B-ADE3-648C94D83DE4}" srcOrd="1" destOrd="0" parTransId="{08B70C51-52DA-455D-B104-DBBB01B3E54A}" sibTransId="{191BBEC3-3526-4F15-8CFE-5FF0D2DF4F84}"/>
    <dgm:cxn modelId="{16FE28A4-2683-4515-ACCB-78642A7704D7}" type="presOf" srcId="{BE30754F-43CF-4430-BC1B-86866FE791D5}" destId="{2F62F210-88E6-43FC-95B2-F85D3BF2DE15}" srcOrd="0" destOrd="0" presId="urn:microsoft.com/office/officeart/2005/8/layout/vList2"/>
    <dgm:cxn modelId="{4C5260A5-93CF-4744-AF9F-BB11277AA4BB}" type="presOf" srcId="{C9115F85-157D-46C7-A22F-4BC7BBFE92DA}" destId="{D583966C-403A-478F-BB5F-31572F1EAEAE}" srcOrd="0" destOrd="0" presId="urn:microsoft.com/office/officeart/2005/8/layout/vList2"/>
    <dgm:cxn modelId="{DF56C0A9-2998-439D-8AD1-E2F6D3B49848}" srcId="{D0EEDC9D-D010-48DD-95F7-99BE98A89726}" destId="{F4A00900-1F86-4739-97BA-A2A6B21B6DDA}" srcOrd="0" destOrd="0" parTransId="{C82ECD3B-FE26-42AB-9ED1-1930C6803D9F}" sibTransId="{727E3B47-232B-439D-B222-0EF79DBAF765}"/>
    <dgm:cxn modelId="{CECA2ABD-FE40-4BD9-A07E-7AB2E200E489}" type="presOf" srcId="{7286F773-6E71-4646-8704-019533B5ECE4}" destId="{1195E6DB-F231-45EC-A46A-1AE7ADDF23B9}" srcOrd="0" destOrd="0" presId="urn:microsoft.com/office/officeart/2005/8/layout/vList2"/>
    <dgm:cxn modelId="{C64E89DF-BD90-4D88-BEC9-A196EF708873}" type="presOf" srcId="{F4A00900-1F86-4739-97BA-A2A6B21B6DDA}" destId="{1A659581-1454-49B1-9EBD-0FE138FA5F78}" srcOrd="0" destOrd="0" presId="urn:microsoft.com/office/officeart/2005/8/layout/vList2"/>
    <dgm:cxn modelId="{ADE85FE4-3B7A-4763-AB66-27D57087081C}" srcId="{D0EEDC9D-D010-48DD-95F7-99BE98A89726}" destId="{BE30754F-43CF-4430-BC1B-86866FE791D5}" srcOrd="4" destOrd="0" parTransId="{602C1A27-B8ED-4D14-89B1-DC988CF0D552}" sibTransId="{3CFDD8D1-719B-4859-9E8B-AE46751F0796}"/>
    <dgm:cxn modelId="{2C11E138-8EDE-4E23-A531-D923925C6E2C}" type="presParOf" srcId="{FDF9CE43-2F14-498B-B466-ECEE8208D5D9}" destId="{1A659581-1454-49B1-9EBD-0FE138FA5F78}" srcOrd="0" destOrd="0" presId="urn:microsoft.com/office/officeart/2005/8/layout/vList2"/>
    <dgm:cxn modelId="{89EFD3C3-78D3-495B-83B8-572C60BE6701}" type="presParOf" srcId="{FDF9CE43-2F14-498B-B466-ECEE8208D5D9}" destId="{3BFEEBE4-3BA3-4F3C-9E7F-EB692E736B54}" srcOrd="1" destOrd="0" presId="urn:microsoft.com/office/officeart/2005/8/layout/vList2"/>
    <dgm:cxn modelId="{987D5A32-6977-4B67-B94D-48FF12DCB520}" type="presParOf" srcId="{FDF9CE43-2F14-498B-B466-ECEE8208D5D9}" destId="{1408B9E9-669C-494F-BD7D-38783ECE9D1C}" srcOrd="2" destOrd="0" presId="urn:microsoft.com/office/officeart/2005/8/layout/vList2"/>
    <dgm:cxn modelId="{21CF03F1-A8F9-4E64-85EA-E2C8D85F2FCC}" type="presParOf" srcId="{FDF9CE43-2F14-498B-B466-ECEE8208D5D9}" destId="{7891C256-7F73-4447-869C-74888B8CCC09}" srcOrd="3" destOrd="0" presId="urn:microsoft.com/office/officeart/2005/8/layout/vList2"/>
    <dgm:cxn modelId="{0784832E-F2D8-447D-BE04-262DA49227FD}" type="presParOf" srcId="{FDF9CE43-2F14-498B-B466-ECEE8208D5D9}" destId="{D583966C-403A-478F-BB5F-31572F1EAEAE}" srcOrd="4" destOrd="0" presId="urn:microsoft.com/office/officeart/2005/8/layout/vList2"/>
    <dgm:cxn modelId="{90CE680C-0FF6-4870-ADE4-0DB29F6FB81B}" type="presParOf" srcId="{FDF9CE43-2F14-498B-B466-ECEE8208D5D9}" destId="{502E8FCA-DAE2-4B41-89E2-245B1F244F0F}" srcOrd="5" destOrd="0" presId="urn:microsoft.com/office/officeart/2005/8/layout/vList2"/>
    <dgm:cxn modelId="{83850CBD-A193-4CAB-B834-6E998C06C8CB}" type="presParOf" srcId="{FDF9CE43-2F14-498B-B466-ECEE8208D5D9}" destId="{CB711048-ED03-47FA-9812-71BB91410786}" srcOrd="6" destOrd="0" presId="urn:microsoft.com/office/officeart/2005/8/layout/vList2"/>
    <dgm:cxn modelId="{3661B6A9-4680-41E5-8ECB-E5CC17190904}" type="presParOf" srcId="{FDF9CE43-2F14-498B-B466-ECEE8208D5D9}" destId="{978CCE77-8BD1-4019-93A1-E798D4647FE5}" srcOrd="7" destOrd="0" presId="urn:microsoft.com/office/officeart/2005/8/layout/vList2"/>
    <dgm:cxn modelId="{96CFAA3C-1BFD-48BD-8E3B-E2ECC3FFD01C}" type="presParOf" srcId="{FDF9CE43-2F14-498B-B466-ECEE8208D5D9}" destId="{2F62F210-88E6-43FC-95B2-F85D3BF2DE15}" srcOrd="8" destOrd="0" presId="urn:microsoft.com/office/officeart/2005/8/layout/vList2"/>
    <dgm:cxn modelId="{B6455135-1424-4682-A21D-DDE183517DB0}" type="presParOf" srcId="{FDF9CE43-2F14-498B-B466-ECEE8208D5D9}" destId="{E47631B6-A397-4CD9-BE39-42F00ABF22B1}" srcOrd="9" destOrd="0" presId="urn:microsoft.com/office/officeart/2005/8/layout/vList2"/>
    <dgm:cxn modelId="{96A5872A-7DAB-478C-AA8C-8657C4D06DDB}" type="presParOf" srcId="{FDF9CE43-2F14-498B-B466-ECEE8208D5D9}" destId="{1195E6DB-F231-45EC-A46A-1AE7ADDF23B9}" srcOrd="10" destOrd="0" presId="urn:microsoft.com/office/officeart/2005/8/layout/vList2"/>
    <dgm:cxn modelId="{C3FDE832-9970-448A-A4F1-818E98668DBB}" type="presParOf" srcId="{FDF9CE43-2F14-498B-B466-ECEE8208D5D9}" destId="{5D54E841-BB1B-4BB8-9BBA-760FEDA98696}" srcOrd="11" destOrd="0" presId="urn:microsoft.com/office/officeart/2005/8/layout/vList2"/>
    <dgm:cxn modelId="{D22CF16F-75DF-4E7E-9E4B-DF6D05A32B18}" type="presParOf" srcId="{FDF9CE43-2F14-498B-B466-ECEE8208D5D9}" destId="{630891A6-5EBD-4865-A8AD-78733D8F8AA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9C77917-1C6C-455A-894D-DB66B1E6746F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2FF2D5-8C55-40F8-A44E-591BAF4C811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Lex fori doğrudan uygulanan kurallar: Kapsadığı alanda öncelik</a:t>
          </a:r>
        </a:p>
      </dgm:t>
    </dgm:pt>
    <dgm:pt modelId="{298F2DBA-F49D-4A2A-BDAF-B7AFB4EC1624}" type="parTrans" cxnId="{C9486545-6F9E-4175-9B49-5265279E1750}">
      <dgm:prSet/>
      <dgm:spPr/>
      <dgm:t>
        <a:bodyPr/>
        <a:lstStyle/>
        <a:p>
          <a:endParaRPr lang="en-US"/>
        </a:p>
      </dgm:t>
    </dgm:pt>
    <dgm:pt modelId="{73836D6F-7138-44F9-ABA4-6DF325410907}" type="sibTrans" cxnId="{C9486545-6F9E-4175-9B49-5265279E1750}">
      <dgm:prSet/>
      <dgm:spPr/>
      <dgm:t>
        <a:bodyPr/>
        <a:lstStyle/>
        <a:p>
          <a:endParaRPr lang="en-US"/>
        </a:p>
      </dgm:t>
    </dgm:pt>
    <dgm:pt modelId="{F75B955D-2E57-47E8-905A-599F8F739C1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Yakın irtibat varsa üçüncü devletlerin zorunlu kuralları da dikkate alınabilir</a:t>
          </a:r>
        </a:p>
      </dgm:t>
    </dgm:pt>
    <dgm:pt modelId="{6A9A6873-9698-41B5-979D-B21D5C34F567}" type="parTrans" cxnId="{3D7E5B7B-ECC1-430F-BCC5-BD6305965EB5}">
      <dgm:prSet/>
      <dgm:spPr/>
      <dgm:t>
        <a:bodyPr/>
        <a:lstStyle/>
        <a:p>
          <a:endParaRPr lang="en-US"/>
        </a:p>
      </dgm:t>
    </dgm:pt>
    <dgm:pt modelId="{985799FC-4949-414A-85DC-42EA20396A72}" type="sibTrans" cxnId="{3D7E5B7B-ECC1-430F-BCC5-BD6305965EB5}">
      <dgm:prSet/>
      <dgm:spPr/>
      <dgm:t>
        <a:bodyPr/>
        <a:lstStyle/>
        <a:p>
          <a:endParaRPr lang="en-US"/>
        </a:p>
      </dgm:t>
    </dgm:pt>
    <dgm:pt modelId="{09DDD1E5-A560-4AF7-884F-BBC402CC1C1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Uygulama: Kapsamla sınırlı; yabancı hukukun tamamını dışlamaz</a:t>
          </a:r>
        </a:p>
      </dgm:t>
    </dgm:pt>
    <dgm:pt modelId="{EEA6391C-145E-4526-8C14-C63D389FB105}" type="parTrans" cxnId="{1949A7BE-68EB-4C06-B86B-285EC178E78D}">
      <dgm:prSet/>
      <dgm:spPr/>
      <dgm:t>
        <a:bodyPr/>
        <a:lstStyle/>
        <a:p>
          <a:endParaRPr lang="en-US"/>
        </a:p>
      </dgm:t>
    </dgm:pt>
    <dgm:pt modelId="{EB160012-C191-4716-AEB9-8AFE2DA10D85}" type="sibTrans" cxnId="{1949A7BE-68EB-4C06-B86B-285EC178E78D}">
      <dgm:prSet/>
      <dgm:spPr/>
      <dgm:t>
        <a:bodyPr/>
        <a:lstStyle/>
        <a:p>
          <a:endParaRPr lang="en-US"/>
        </a:p>
      </dgm:t>
    </dgm:pt>
    <dgm:pt modelId="{A5EA64BE-BFCB-4B87-A20A-12B485E68CEF}" type="pres">
      <dgm:prSet presAssocID="{49C77917-1C6C-455A-894D-DB66B1E6746F}" presName="root" presStyleCnt="0">
        <dgm:presLayoutVars>
          <dgm:dir/>
          <dgm:resizeHandles val="exact"/>
        </dgm:presLayoutVars>
      </dgm:prSet>
      <dgm:spPr/>
    </dgm:pt>
    <dgm:pt modelId="{5F09662A-7999-4C28-AC1E-A5FC73E49C12}" type="pres">
      <dgm:prSet presAssocID="{032FF2D5-8C55-40F8-A44E-591BAF4C811D}" presName="compNode" presStyleCnt="0"/>
      <dgm:spPr/>
    </dgm:pt>
    <dgm:pt modelId="{3662E495-E8D7-4D95-962A-E25A98FE27F5}" type="pres">
      <dgm:prSet presAssocID="{032FF2D5-8C55-40F8-A44E-591BAF4C811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def merkezi"/>
        </a:ext>
      </dgm:extLst>
    </dgm:pt>
    <dgm:pt modelId="{E32DCDF5-C741-417F-86E2-5834706F2235}" type="pres">
      <dgm:prSet presAssocID="{032FF2D5-8C55-40F8-A44E-591BAF4C811D}" presName="spaceRect" presStyleCnt="0"/>
      <dgm:spPr/>
    </dgm:pt>
    <dgm:pt modelId="{C27B5963-BA24-4492-A5ED-1CC794D29753}" type="pres">
      <dgm:prSet presAssocID="{032FF2D5-8C55-40F8-A44E-591BAF4C811D}" presName="textRect" presStyleLbl="revTx" presStyleIdx="0" presStyleCnt="3">
        <dgm:presLayoutVars>
          <dgm:chMax val="1"/>
          <dgm:chPref val="1"/>
        </dgm:presLayoutVars>
      </dgm:prSet>
      <dgm:spPr/>
    </dgm:pt>
    <dgm:pt modelId="{8B30E1FF-F4BA-472E-810D-CBAAFCFB3D2D}" type="pres">
      <dgm:prSet presAssocID="{73836D6F-7138-44F9-ABA4-6DF325410907}" presName="sibTrans" presStyleCnt="0"/>
      <dgm:spPr/>
    </dgm:pt>
    <dgm:pt modelId="{4F292EF5-6F0A-436B-A8A3-397248A1CA0A}" type="pres">
      <dgm:prSet presAssocID="{F75B955D-2E57-47E8-905A-599F8F739C1F}" presName="compNode" presStyleCnt="0"/>
      <dgm:spPr/>
    </dgm:pt>
    <dgm:pt modelId="{B07F73BB-0061-4B1D-97DE-2071C100F768}" type="pres">
      <dgm:prSet presAssocID="{F75B955D-2E57-47E8-905A-599F8F739C1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nay işareti"/>
        </a:ext>
      </dgm:extLst>
    </dgm:pt>
    <dgm:pt modelId="{5AFE4537-1B24-46BB-A0EB-2904F20F6C47}" type="pres">
      <dgm:prSet presAssocID="{F75B955D-2E57-47E8-905A-599F8F739C1F}" presName="spaceRect" presStyleCnt="0"/>
      <dgm:spPr/>
    </dgm:pt>
    <dgm:pt modelId="{3DA33FFB-347B-4E1C-B77B-9692A0A71F56}" type="pres">
      <dgm:prSet presAssocID="{F75B955D-2E57-47E8-905A-599F8F739C1F}" presName="textRect" presStyleLbl="revTx" presStyleIdx="1" presStyleCnt="3">
        <dgm:presLayoutVars>
          <dgm:chMax val="1"/>
          <dgm:chPref val="1"/>
        </dgm:presLayoutVars>
      </dgm:prSet>
      <dgm:spPr/>
    </dgm:pt>
    <dgm:pt modelId="{DE111C49-9795-4BC7-AC81-8A282A7F229A}" type="pres">
      <dgm:prSet presAssocID="{985799FC-4949-414A-85DC-42EA20396A72}" presName="sibTrans" presStyleCnt="0"/>
      <dgm:spPr/>
    </dgm:pt>
    <dgm:pt modelId="{E0C2E894-930B-450D-B008-54C69293738A}" type="pres">
      <dgm:prSet presAssocID="{09DDD1E5-A560-4AF7-884F-BBC402CC1C1F}" presName="compNode" presStyleCnt="0"/>
      <dgm:spPr/>
    </dgm:pt>
    <dgm:pt modelId="{3769657D-E88A-4224-BE5B-0B94CB0FF1F6}" type="pres">
      <dgm:prSet presAssocID="{09DDD1E5-A560-4AF7-884F-BBC402CC1C1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0EA2AC01-7355-485B-AE2E-1FE49587C39D}" type="pres">
      <dgm:prSet presAssocID="{09DDD1E5-A560-4AF7-884F-BBC402CC1C1F}" presName="spaceRect" presStyleCnt="0"/>
      <dgm:spPr/>
    </dgm:pt>
    <dgm:pt modelId="{794A0911-3A9C-4B51-AF1D-B3F93CBE26E4}" type="pres">
      <dgm:prSet presAssocID="{09DDD1E5-A560-4AF7-884F-BBC402CC1C1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9486545-6F9E-4175-9B49-5265279E1750}" srcId="{49C77917-1C6C-455A-894D-DB66B1E6746F}" destId="{032FF2D5-8C55-40F8-A44E-591BAF4C811D}" srcOrd="0" destOrd="0" parTransId="{298F2DBA-F49D-4A2A-BDAF-B7AFB4EC1624}" sibTransId="{73836D6F-7138-44F9-ABA4-6DF325410907}"/>
    <dgm:cxn modelId="{4AB5C546-DED9-4C83-885B-E70643CA2260}" type="presOf" srcId="{09DDD1E5-A560-4AF7-884F-BBC402CC1C1F}" destId="{794A0911-3A9C-4B51-AF1D-B3F93CBE26E4}" srcOrd="0" destOrd="0" presId="urn:microsoft.com/office/officeart/2018/2/layout/IconLabelList"/>
    <dgm:cxn modelId="{3D7E5B7B-ECC1-430F-BCC5-BD6305965EB5}" srcId="{49C77917-1C6C-455A-894D-DB66B1E6746F}" destId="{F75B955D-2E57-47E8-905A-599F8F739C1F}" srcOrd="1" destOrd="0" parTransId="{6A9A6873-9698-41B5-979D-B21D5C34F567}" sibTransId="{985799FC-4949-414A-85DC-42EA20396A72}"/>
    <dgm:cxn modelId="{D11F388F-62CB-49DC-97AA-6DD7439F5229}" type="presOf" srcId="{032FF2D5-8C55-40F8-A44E-591BAF4C811D}" destId="{C27B5963-BA24-4492-A5ED-1CC794D29753}" srcOrd="0" destOrd="0" presId="urn:microsoft.com/office/officeart/2018/2/layout/IconLabelList"/>
    <dgm:cxn modelId="{1949A7BE-68EB-4C06-B86B-285EC178E78D}" srcId="{49C77917-1C6C-455A-894D-DB66B1E6746F}" destId="{09DDD1E5-A560-4AF7-884F-BBC402CC1C1F}" srcOrd="2" destOrd="0" parTransId="{EEA6391C-145E-4526-8C14-C63D389FB105}" sibTransId="{EB160012-C191-4716-AEB9-8AFE2DA10D85}"/>
    <dgm:cxn modelId="{83006ECB-A899-4385-8E97-F520FC13A591}" type="presOf" srcId="{49C77917-1C6C-455A-894D-DB66B1E6746F}" destId="{A5EA64BE-BFCB-4B87-A20A-12B485E68CEF}" srcOrd="0" destOrd="0" presId="urn:microsoft.com/office/officeart/2018/2/layout/IconLabelList"/>
    <dgm:cxn modelId="{DA4B06E2-3399-45C7-A450-BB592A625D7F}" type="presOf" srcId="{F75B955D-2E57-47E8-905A-599F8F739C1F}" destId="{3DA33FFB-347B-4E1C-B77B-9692A0A71F56}" srcOrd="0" destOrd="0" presId="urn:microsoft.com/office/officeart/2018/2/layout/IconLabelList"/>
    <dgm:cxn modelId="{67DCC25C-F4CB-4D73-90A3-3CC0B4912B15}" type="presParOf" srcId="{A5EA64BE-BFCB-4B87-A20A-12B485E68CEF}" destId="{5F09662A-7999-4C28-AC1E-A5FC73E49C12}" srcOrd="0" destOrd="0" presId="urn:microsoft.com/office/officeart/2018/2/layout/IconLabelList"/>
    <dgm:cxn modelId="{7D4B2687-54E7-4584-86E3-9B4A287C1F4C}" type="presParOf" srcId="{5F09662A-7999-4C28-AC1E-A5FC73E49C12}" destId="{3662E495-E8D7-4D95-962A-E25A98FE27F5}" srcOrd="0" destOrd="0" presId="urn:microsoft.com/office/officeart/2018/2/layout/IconLabelList"/>
    <dgm:cxn modelId="{688F86FE-2925-4BFE-9069-42DDD784FCAF}" type="presParOf" srcId="{5F09662A-7999-4C28-AC1E-A5FC73E49C12}" destId="{E32DCDF5-C741-417F-86E2-5834706F2235}" srcOrd="1" destOrd="0" presId="urn:microsoft.com/office/officeart/2018/2/layout/IconLabelList"/>
    <dgm:cxn modelId="{D0B550DB-4A97-406A-982D-02734140EE01}" type="presParOf" srcId="{5F09662A-7999-4C28-AC1E-A5FC73E49C12}" destId="{C27B5963-BA24-4492-A5ED-1CC794D29753}" srcOrd="2" destOrd="0" presId="urn:microsoft.com/office/officeart/2018/2/layout/IconLabelList"/>
    <dgm:cxn modelId="{0239A45F-E888-43AE-B776-ABEBF932809C}" type="presParOf" srcId="{A5EA64BE-BFCB-4B87-A20A-12B485E68CEF}" destId="{8B30E1FF-F4BA-472E-810D-CBAAFCFB3D2D}" srcOrd="1" destOrd="0" presId="urn:microsoft.com/office/officeart/2018/2/layout/IconLabelList"/>
    <dgm:cxn modelId="{A7AFEEAC-78F4-4676-ADD5-290A5F8641FF}" type="presParOf" srcId="{A5EA64BE-BFCB-4B87-A20A-12B485E68CEF}" destId="{4F292EF5-6F0A-436B-A8A3-397248A1CA0A}" srcOrd="2" destOrd="0" presId="urn:microsoft.com/office/officeart/2018/2/layout/IconLabelList"/>
    <dgm:cxn modelId="{64814AD1-0225-4B3F-A1A0-24CF3BC26148}" type="presParOf" srcId="{4F292EF5-6F0A-436B-A8A3-397248A1CA0A}" destId="{B07F73BB-0061-4B1D-97DE-2071C100F768}" srcOrd="0" destOrd="0" presId="urn:microsoft.com/office/officeart/2018/2/layout/IconLabelList"/>
    <dgm:cxn modelId="{90CE6823-6E2C-4372-B351-7EFDEC8C2886}" type="presParOf" srcId="{4F292EF5-6F0A-436B-A8A3-397248A1CA0A}" destId="{5AFE4537-1B24-46BB-A0EB-2904F20F6C47}" srcOrd="1" destOrd="0" presId="urn:microsoft.com/office/officeart/2018/2/layout/IconLabelList"/>
    <dgm:cxn modelId="{58DF134C-2DEE-46F4-A162-EB61F6E9F954}" type="presParOf" srcId="{4F292EF5-6F0A-436B-A8A3-397248A1CA0A}" destId="{3DA33FFB-347B-4E1C-B77B-9692A0A71F56}" srcOrd="2" destOrd="0" presId="urn:microsoft.com/office/officeart/2018/2/layout/IconLabelList"/>
    <dgm:cxn modelId="{2B6F771B-1E87-475F-A5FF-E7A59FB8589E}" type="presParOf" srcId="{A5EA64BE-BFCB-4B87-A20A-12B485E68CEF}" destId="{DE111C49-9795-4BC7-AC81-8A282A7F229A}" srcOrd="3" destOrd="0" presId="urn:microsoft.com/office/officeart/2018/2/layout/IconLabelList"/>
    <dgm:cxn modelId="{4E2A9A76-8699-4CFA-931B-470DDBBDF6BC}" type="presParOf" srcId="{A5EA64BE-BFCB-4B87-A20A-12B485E68CEF}" destId="{E0C2E894-930B-450D-B008-54C69293738A}" srcOrd="4" destOrd="0" presId="urn:microsoft.com/office/officeart/2018/2/layout/IconLabelList"/>
    <dgm:cxn modelId="{0A805606-EC15-4E35-8027-4197BF8D1F30}" type="presParOf" srcId="{E0C2E894-930B-450D-B008-54C69293738A}" destId="{3769657D-E88A-4224-BE5B-0B94CB0FF1F6}" srcOrd="0" destOrd="0" presId="urn:microsoft.com/office/officeart/2018/2/layout/IconLabelList"/>
    <dgm:cxn modelId="{69934522-492B-47CB-B33C-8F15BF6CEBB0}" type="presParOf" srcId="{E0C2E894-930B-450D-B008-54C69293738A}" destId="{0EA2AC01-7355-485B-AE2E-1FE49587C39D}" srcOrd="1" destOrd="0" presId="urn:microsoft.com/office/officeart/2018/2/layout/IconLabelList"/>
    <dgm:cxn modelId="{F0E208FA-B38D-487E-89B7-CE13284DF5E0}" type="presParOf" srcId="{E0C2E894-930B-450D-B008-54C69293738A}" destId="{794A0911-3A9C-4B51-AF1D-B3F93CBE26E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9712E-D711-4B96-95DF-F0F6DF69710C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BEAEC4-1D35-478D-A7D2-BFA3B4C2A236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Ne yeknesak mahkeme ne de yeknesak mevzuat mevcut</a:t>
          </a:r>
        </a:p>
      </dsp:txBody>
      <dsp:txXfrm>
        <a:off x="90151" y="2602589"/>
        <a:ext cx="2402775" cy="720000"/>
      </dsp:txXfrm>
    </dsp:sp>
    <dsp:sp modelId="{594BA24E-1CA8-4C96-80A1-1EA0E26C9894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07497-0763-4988-B7B4-B3C8D7351919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Çözüm çoğunlukla milli mahkemeler ve milli kanunlarla bulunuyor</a:t>
          </a:r>
        </a:p>
      </dsp:txBody>
      <dsp:txXfrm>
        <a:off x="2913412" y="2602589"/>
        <a:ext cx="2402775" cy="720000"/>
      </dsp:txXfrm>
    </dsp:sp>
    <dsp:sp modelId="{B78FA655-24B4-4700-B0B7-CB97E591F342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30FEBB-A69B-4E8E-A1E7-F08B76C23102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Türkiye’de çatı: 5718 sayılı MÖHUK (2007)</a:t>
          </a:r>
        </a:p>
      </dsp:txBody>
      <dsp:txXfrm>
        <a:off x="5736673" y="2602589"/>
        <a:ext cx="2402775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FDB3DA-6C8B-4AD5-8B92-6D6A0C1FC3E7}">
      <dsp:nvSpPr>
        <dsp:cNvPr id="0" name=""/>
        <dsp:cNvSpPr/>
      </dsp:nvSpPr>
      <dsp:spPr>
        <a:xfrm>
          <a:off x="0" y="73731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Anayasa m. 90: Usulüne uygun onaylanmış sözleşmeler kanun hükmündedir</a:t>
          </a:r>
        </a:p>
      </dsp:txBody>
      <dsp:txXfrm>
        <a:off x="67966" y="141697"/>
        <a:ext cx="8093668" cy="1256367"/>
      </dsp:txXfrm>
    </dsp:sp>
    <dsp:sp modelId="{690EF18E-FA35-4AC8-8C85-712F4C76DC0C}">
      <dsp:nvSpPr>
        <dsp:cNvPr id="0" name=""/>
        <dsp:cNvSpPr/>
      </dsp:nvSpPr>
      <dsp:spPr>
        <a:xfrm>
          <a:off x="0" y="1566831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MÖHUK m. 1/1: Türkiye’nin taraf olduğu sözleşmeler saklıdır</a:t>
          </a:r>
        </a:p>
      </dsp:txBody>
      <dsp:txXfrm>
        <a:off x="67966" y="1634797"/>
        <a:ext cx="8093668" cy="1256367"/>
      </dsp:txXfrm>
    </dsp:sp>
    <dsp:sp modelId="{9775ED1C-EA1F-4CBA-BBE4-3143AD14F1F1}">
      <dsp:nvSpPr>
        <dsp:cNvPr id="0" name=""/>
        <dsp:cNvSpPr/>
      </dsp:nvSpPr>
      <dsp:spPr>
        <a:xfrm>
          <a:off x="0" y="3059931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Kapsama giren konularda maddi hükümler doğrudan uygulanır</a:t>
          </a:r>
        </a:p>
      </dsp:txBody>
      <dsp:txXfrm>
        <a:off x="67966" y="3127897"/>
        <a:ext cx="8093668" cy="125636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FA244-95A8-43EB-A887-A1CB9F5BDC54}">
      <dsp:nvSpPr>
        <dsp:cNvPr id="0" name=""/>
        <dsp:cNvSpPr/>
      </dsp:nvSpPr>
      <dsp:spPr>
        <a:xfrm>
          <a:off x="426530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CB222F-4916-47AD-9B56-1E74DEB8ADA6}">
      <dsp:nvSpPr>
        <dsp:cNvPr id="0" name=""/>
        <dsp:cNvSpPr/>
      </dsp:nvSpPr>
      <dsp:spPr>
        <a:xfrm>
          <a:off x="631609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31646-E781-47CA-B258-E5A4B8A6FEAD}">
      <dsp:nvSpPr>
        <dsp:cNvPr id="0" name=""/>
        <dsp:cNvSpPr/>
      </dsp:nvSpPr>
      <dsp:spPr>
        <a:xfrm>
          <a:off x="1612357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CISG (Viyana Satım Sözleşmesi)</a:t>
          </a:r>
        </a:p>
      </dsp:txBody>
      <dsp:txXfrm>
        <a:off x="1612357" y="28723"/>
        <a:ext cx="2301898" cy="976563"/>
      </dsp:txXfrm>
    </dsp:sp>
    <dsp:sp modelId="{96E4C4BB-25E9-46D5-B63A-9ECFE3AD01E3}">
      <dsp:nvSpPr>
        <dsp:cNvPr id="0" name=""/>
        <dsp:cNvSpPr/>
      </dsp:nvSpPr>
      <dsp:spPr>
        <a:xfrm>
          <a:off x="4315344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3A20E-47D3-4992-99CD-EF8B15F0ABF5}">
      <dsp:nvSpPr>
        <dsp:cNvPr id="0" name=""/>
        <dsp:cNvSpPr/>
      </dsp:nvSpPr>
      <dsp:spPr>
        <a:xfrm>
          <a:off x="4520422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D1532-A0FD-4328-B20B-884BAC3659EC}">
      <dsp:nvSpPr>
        <dsp:cNvPr id="0" name=""/>
        <dsp:cNvSpPr/>
      </dsp:nvSpPr>
      <dsp:spPr>
        <a:xfrm>
          <a:off x="5501170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CMR (1956), COTIF, Hague/Hamburg rejimleri</a:t>
          </a:r>
        </a:p>
      </dsp:txBody>
      <dsp:txXfrm>
        <a:off x="5501170" y="28723"/>
        <a:ext cx="2301898" cy="976563"/>
      </dsp:txXfrm>
    </dsp:sp>
    <dsp:sp modelId="{20C34D69-D7B8-4CBD-8132-59C4EB8F2926}">
      <dsp:nvSpPr>
        <dsp:cNvPr id="0" name=""/>
        <dsp:cNvSpPr/>
      </dsp:nvSpPr>
      <dsp:spPr>
        <a:xfrm>
          <a:off x="426530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418989-3E61-40EE-AA6A-4F244ABE2613}">
      <dsp:nvSpPr>
        <dsp:cNvPr id="0" name=""/>
        <dsp:cNvSpPr/>
      </dsp:nvSpPr>
      <dsp:spPr>
        <a:xfrm>
          <a:off x="631609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EED0E-CC94-4126-80EA-BC9034428BBE}">
      <dsp:nvSpPr>
        <dsp:cNvPr id="0" name=""/>
        <dsp:cNvSpPr/>
      </dsp:nvSpPr>
      <dsp:spPr>
        <a:xfrm>
          <a:off x="1612357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LLMC 1976 (sorumluluk sınırlandırması)</a:t>
          </a:r>
        </a:p>
      </dsp:txBody>
      <dsp:txXfrm>
        <a:off x="1612357" y="1774700"/>
        <a:ext cx="2301898" cy="976563"/>
      </dsp:txXfrm>
    </dsp:sp>
    <dsp:sp modelId="{5445A6FF-0C8A-4737-B2FD-FE1815C465CA}">
      <dsp:nvSpPr>
        <dsp:cNvPr id="0" name=""/>
        <dsp:cNvSpPr/>
      </dsp:nvSpPr>
      <dsp:spPr>
        <a:xfrm>
          <a:off x="4315344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F13CA6-D6AA-4DAF-8976-39D368A19189}">
      <dsp:nvSpPr>
        <dsp:cNvPr id="0" name=""/>
        <dsp:cNvSpPr/>
      </dsp:nvSpPr>
      <dsp:spPr>
        <a:xfrm>
          <a:off x="4520422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3D0D1-748A-4494-BBE0-1506BCA03BC5}">
      <dsp:nvSpPr>
        <dsp:cNvPr id="0" name=""/>
        <dsp:cNvSpPr/>
      </dsp:nvSpPr>
      <dsp:spPr>
        <a:xfrm>
          <a:off x="5501170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Montreal 1999 / Varşova sistemi (hava taşımaları)</a:t>
          </a:r>
        </a:p>
      </dsp:txBody>
      <dsp:txXfrm>
        <a:off x="5501170" y="1774700"/>
        <a:ext cx="2301898" cy="976563"/>
      </dsp:txXfrm>
    </dsp:sp>
    <dsp:sp modelId="{D537E003-98B9-48B5-A321-BF750F822C8E}">
      <dsp:nvSpPr>
        <dsp:cNvPr id="0" name=""/>
        <dsp:cNvSpPr/>
      </dsp:nvSpPr>
      <dsp:spPr>
        <a:xfrm>
          <a:off x="426530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825B6E-62B7-46B3-8C01-AAB4E846CF14}">
      <dsp:nvSpPr>
        <dsp:cNvPr id="0" name=""/>
        <dsp:cNvSpPr/>
      </dsp:nvSpPr>
      <dsp:spPr>
        <a:xfrm>
          <a:off x="631609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01A1E-2172-4BDB-A66D-29062439F84B}">
      <dsp:nvSpPr>
        <dsp:cNvPr id="0" name=""/>
        <dsp:cNvSpPr/>
      </dsp:nvSpPr>
      <dsp:spPr>
        <a:xfrm>
          <a:off x="1612357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Hava araçları üzerindeki haklar (Cenevre 1948)</a:t>
          </a:r>
        </a:p>
      </dsp:txBody>
      <dsp:txXfrm>
        <a:off x="1612357" y="3520676"/>
        <a:ext cx="2301898" cy="976563"/>
      </dsp:txXfrm>
    </dsp:sp>
    <dsp:sp modelId="{13552924-4968-47D3-B2F6-0FE1B9C614B0}">
      <dsp:nvSpPr>
        <dsp:cNvPr id="0" name=""/>
        <dsp:cNvSpPr/>
      </dsp:nvSpPr>
      <dsp:spPr>
        <a:xfrm>
          <a:off x="4315344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F3C6ED-BAD2-417E-96E3-85807563185F}">
      <dsp:nvSpPr>
        <dsp:cNvPr id="0" name=""/>
        <dsp:cNvSpPr/>
      </dsp:nvSpPr>
      <dsp:spPr>
        <a:xfrm>
          <a:off x="4520422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5D61C1-0CF9-4805-8BEF-8B0F873BA82A}">
      <dsp:nvSpPr>
        <dsp:cNvPr id="0" name=""/>
        <dsp:cNvSpPr/>
      </dsp:nvSpPr>
      <dsp:spPr>
        <a:xfrm>
          <a:off x="5501170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Kişi halleri sözleşmeleri; Çocuk Haklarına Dair Sözleşme; Marka Kanunu Antlaşması</a:t>
          </a:r>
        </a:p>
      </dsp:txBody>
      <dsp:txXfrm>
        <a:off x="5501170" y="3520676"/>
        <a:ext cx="2301898" cy="97656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FAB12-2F4A-4286-845A-9E5467414A7E}">
      <dsp:nvSpPr>
        <dsp:cNvPr id="0" name=""/>
        <dsp:cNvSpPr/>
      </dsp:nvSpPr>
      <dsp:spPr>
        <a:xfrm>
          <a:off x="0" y="139078"/>
          <a:ext cx="8229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Usul konuları genelde lex fori</a:t>
          </a:r>
        </a:p>
      </dsp:txBody>
      <dsp:txXfrm>
        <a:off x="65934" y="205012"/>
        <a:ext cx="8097732" cy="1218787"/>
      </dsp:txXfrm>
    </dsp:sp>
    <dsp:sp modelId="{5CC7BC09-A6C5-4BB0-8554-2FD8E0BF01C8}">
      <dsp:nvSpPr>
        <dsp:cNvPr id="0" name=""/>
        <dsp:cNvSpPr/>
      </dsp:nvSpPr>
      <dsp:spPr>
        <a:xfrm>
          <a:off x="0" y="1587653"/>
          <a:ext cx="8229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Zamanaşımı hesabı, masrafların yükletilmesi gibi başlıklarda lex foriye gönderme</a:t>
          </a:r>
        </a:p>
      </dsp:txBody>
      <dsp:txXfrm>
        <a:off x="65934" y="1653587"/>
        <a:ext cx="8097732" cy="1218787"/>
      </dsp:txXfrm>
    </dsp:sp>
    <dsp:sp modelId="{E763619D-EB3A-497D-A9CA-E884552314B2}">
      <dsp:nvSpPr>
        <dsp:cNvPr id="0" name=""/>
        <dsp:cNvSpPr/>
      </dsp:nvSpPr>
      <dsp:spPr>
        <a:xfrm>
          <a:off x="0" y="3036229"/>
          <a:ext cx="8229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Ağır kusur değerlendirmesi gibi konularda mahkemenin hukukuna bakılabilir</a:t>
          </a:r>
        </a:p>
      </dsp:txBody>
      <dsp:txXfrm>
        <a:off x="65934" y="3102163"/>
        <a:ext cx="8097732" cy="121878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63AE6-9CD3-4D3F-8B45-7EC5491F2877}">
      <dsp:nvSpPr>
        <dsp:cNvPr id="0" name=""/>
        <dsp:cNvSpPr/>
      </dsp:nvSpPr>
      <dsp:spPr>
        <a:xfrm>
          <a:off x="0" y="735468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0D0B33-C7FE-49C9-93FA-1262E6D3540A}">
      <dsp:nvSpPr>
        <dsp:cNvPr id="0" name=""/>
        <dsp:cNvSpPr/>
      </dsp:nvSpPr>
      <dsp:spPr>
        <a:xfrm>
          <a:off x="410731" y="1040971"/>
          <a:ext cx="746783" cy="7467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26728-E584-4CBD-8B60-1E58B3C4F505}">
      <dsp:nvSpPr>
        <dsp:cNvPr id="0" name=""/>
        <dsp:cNvSpPr/>
      </dsp:nvSpPr>
      <dsp:spPr>
        <a:xfrm>
          <a:off x="1568246" y="735468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Tahkim: Yaygın kabul ve uygunluk gerekçeleriyle uygulanabilir</a:t>
          </a:r>
        </a:p>
      </dsp:txBody>
      <dsp:txXfrm>
        <a:off x="1568246" y="735468"/>
        <a:ext cx="6661353" cy="1357788"/>
      </dsp:txXfrm>
    </dsp:sp>
    <dsp:sp modelId="{EDF971A0-05B0-4C39-92DF-F441EC402551}">
      <dsp:nvSpPr>
        <dsp:cNvPr id="0" name=""/>
        <dsp:cNvSpPr/>
      </dsp:nvSpPr>
      <dsp:spPr>
        <a:xfrm>
          <a:off x="0" y="2432705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CD2D27-D70E-4B4E-A867-8B8FB431D2AF}">
      <dsp:nvSpPr>
        <dsp:cNvPr id="0" name=""/>
        <dsp:cNvSpPr/>
      </dsp:nvSpPr>
      <dsp:spPr>
        <a:xfrm>
          <a:off x="410731" y="2738207"/>
          <a:ext cx="746783" cy="7467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864722-9BC6-4F42-8E67-FAB38C6A21A8}">
      <dsp:nvSpPr>
        <dsp:cNvPr id="0" name=""/>
        <dsp:cNvSpPr/>
      </dsp:nvSpPr>
      <dsp:spPr>
        <a:xfrm>
          <a:off x="1568246" y="2432705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Mahkemeler: Bağlayıcılık için onay ve iç hukuka ithal şartı</a:t>
          </a:r>
        </a:p>
      </dsp:txBody>
      <dsp:txXfrm>
        <a:off x="1568246" y="2432705"/>
        <a:ext cx="6661353" cy="135778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28115-7338-4844-B956-C6A47E93F765}">
      <dsp:nvSpPr>
        <dsp:cNvPr id="0" name=""/>
        <dsp:cNvSpPr/>
      </dsp:nvSpPr>
      <dsp:spPr>
        <a:xfrm>
          <a:off x="0" y="56450"/>
          <a:ext cx="8229600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Gösterici kuralları maddi düzenleme sanmak</a:t>
          </a:r>
        </a:p>
      </dsp:txBody>
      <dsp:txXfrm>
        <a:off x="40724" y="97174"/>
        <a:ext cx="8148152" cy="752780"/>
      </dsp:txXfrm>
    </dsp:sp>
    <dsp:sp modelId="{B88593C0-0E51-4DF6-A82E-244FB7CAFC40}">
      <dsp:nvSpPr>
        <dsp:cNvPr id="0" name=""/>
        <dsp:cNvSpPr/>
      </dsp:nvSpPr>
      <dsp:spPr>
        <a:xfrm>
          <a:off x="0" y="951159"/>
          <a:ext cx="8229600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Hukuk seçimiyle doğrudan uygulanan kuralların devre dışı kalacağını düşünmek</a:t>
          </a:r>
        </a:p>
      </dsp:txBody>
      <dsp:txXfrm>
        <a:off x="40724" y="991883"/>
        <a:ext cx="8148152" cy="752780"/>
      </dsp:txXfrm>
    </dsp:sp>
    <dsp:sp modelId="{D61D631F-3BC5-4C5C-94C9-04FC240DAD98}">
      <dsp:nvSpPr>
        <dsp:cNvPr id="0" name=""/>
        <dsp:cNvSpPr/>
      </dsp:nvSpPr>
      <dsp:spPr>
        <a:xfrm>
          <a:off x="0" y="1845867"/>
          <a:ext cx="8229600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INCOTERMS terimini versiyonsuz kullanmak</a:t>
          </a:r>
        </a:p>
      </dsp:txBody>
      <dsp:txXfrm>
        <a:off x="40724" y="1886591"/>
        <a:ext cx="8148152" cy="752780"/>
      </dsp:txXfrm>
    </dsp:sp>
    <dsp:sp modelId="{CB1EF8D2-CD49-49A4-A52A-E0778BCADC10}">
      <dsp:nvSpPr>
        <dsp:cNvPr id="0" name=""/>
        <dsp:cNvSpPr/>
      </dsp:nvSpPr>
      <dsp:spPr>
        <a:xfrm>
          <a:off x="0" y="2740575"/>
          <a:ext cx="8229600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Sözleşmelerin öncelik etkisini (Anayasa m. 90) göz ardı etmek</a:t>
          </a:r>
        </a:p>
      </dsp:txBody>
      <dsp:txXfrm>
        <a:off x="40724" y="2781299"/>
        <a:ext cx="8148152" cy="752780"/>
      </dsp:txXfrm>
    </dsp:sp>
    <dsp:sp modelId="{129A9337-AD35-4FB5-8EFF-DBBF9E0A098B}">
      <dsp:nvSpPr>
        <dsp:cNvPr id="0" name=""/>
        <dsp:cNvSpPr/>
      </dsp:nvSpPr>
      <dsp:spPr>
        <a:xfrm>
          <a:off x="0" y="3635283"/>
          <a:ext cx="8229600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Tahkimde lex mercatoria’nın rolünü küçümsemek</a:t>
          </a:r>
        </a:p>
      </dsp:txBody>
      <dsp:txXfrm>
        <a:off x="40724" y="3676007"/>
        <a:ext cx="8148152" cy="75278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3C3F7-B622-45A2-B56B-880B0233B02C}">
      <dsp:nvSpPr>
        <dsp:cNvPr id="0" name=""/>
        <dsp:cNvSpPr/>
      </dsp:nvSpPr>
      <dsp:spPr>
        <a:xfrm>
          <a:off x="0" y="55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D7DBD-D827-4371-9008-19621FF22CB2}">
      <dsp:nvSpPr>
        <dsp:cNvPr id="0" name=""/>
        <dsp:cNvSpPr/>
      </dsp:nvSpPr>
      <dsp:spPr>
        <a:xfrm>
          <a:off x="0" y="552"/>
          <a:ext cx="8229600" cy="646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Yabancı unsuru tespit et</a:t>
          </a:r>
        </a:p>
      </dsp:txBody>
      <dsp:txXfrm>
        <a:off x="0" y="552"/>
        <a:ext cx="8229600" cy="646408"/>
      </dsp:txXfrm>
    </dsp:sp>
    <dsp:sp modelId="{47377A55-B7F6-4311-B653-69424B4D3A6E}">
      <dsp:nvSpPr>
        <dsp:cNvPr id="0" name=""/>
        <dsp:cNvSpPr/>
      </dsp:nvSpPr>
      <dsp:spPr>
        <a:xfrm>
          <a:off x="0" y="64696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47C879-A0DC-4156-BA98-418B09213E50}">
      <dsp:nvSpPr>
        <dsp:cNvPr id="0" name=""/>
        <dsp:cNvSpPr/>
      </dsp:nvSpPr>
      <dsp:spPr>
        <a:xfrm>
          <a:off x="0" y="646960"/>
          <a:ext cx="8229600" cy="646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Yargı </a:t>
          </a:r>
          <a:r>
            <a:rPr lang="tr-TR" sz="2400" kern="1200"/>
            <a:t>yetkisi </a:t>
          </a:r>
          <a:r>
            <a:rPr lang="en-US" sz="2400" kern="1200"/>
            <a:t>ve tanıma/tenfizi ayrı değerlendir</a:t>
          </a:r>
        </a:p>
      </dsp:txBody>
      <dsp:txXfrm>
        <a:off x="0" y="646960"/>
        <a:ext cx="8229600" cy="646408"/>
      </dsp:txXfrm>
    </dsp:sp>
    <dsp:sp modelId="{E9CA0182-260C-44B4-A774-FD1E9705E51A}">
      <dsp:nvSpPr>
        <dsp:cNvPr id="0" name=""/>
        <dsp:cNvSpPr/>
      </dsp:nvSpPr>
      <dsp:spPr>
        <a:xfrm>
          <a:off x="0" y="129336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402FA-A694-4249-9A85-21820AA5F5E4}">
      <dsp:nvSpPr>
        <dsp:cNvPr id="0" name=""/>
        <dsp:cNvSpPr/>
      </dsp:nvSpPr>
      <dsp:spPr>
        <a:xfrm>
          <a:off x="0" y="1293369"/>
          <a:ext cx="8229600" cy="646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Doğrudan uygulanan kurallar var mı? (m. 6)</a:t>
          </a:r>
        </a:p>
      </dsp:txBody>
      <dsp:txXfrm>
        <a:off x="0" y="1293369"/>
        <a:ext cx="8229600" cy="646408"/>
      </dsp:txXfrm>
    </dsp:sp>
    <dsp:sp modelId="{8A681E1E-B0A2-43C2-86D8-8ED6A48DC7BD}">
      <dsp:nvSpPr>
        <dsp:cNvPr id="0" name=""/>
        <dsp:cNvSpPr/>
      </dsp:nvSpPr>
      <dsp:spPr>
        <a:xfrm>
          <a:off x="0" y="1939777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61B315-A8A6-47E9-A9F6-70F202D470B8}">
      <dsp:nvSpPr>
        <dsp:cNvPr id="0" name=""/>
        <dsp:cNvSpPr/>
      </dsp:nvSpPr>
      <dsp:spPr>
        <a:xfrm>
          <a:off x="0" y="1939777"/>
          <a:ext cx="8229600" cy="646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Milletlerarası sözleşme var mı? (Anayasa m. 90; MÖHUK m. 1/1)</a:t>
          </a:r>
        </a:p>
      </dsp:txBody>
      <dsp:txXfrm>
        <a:off x="0" y="1939777"/>
        <a:ext cx="8229600" cy="646408"/>
      </dsp:txXfrm>
    </dsp:sp>
    <dsp:sp modelId="{A838E6F9-FD73-4DCA-AB6F-209330594742}">
      <dsp:nvSpPr>
        <dsp:cNvPr id="0" name=""/>
        <dsp:cNvSpPr/>
      </dsp:nvSpPr>
      <dsp:spPr>
        <a:xfrm>
          <a:off x="0" y="2586185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2A5203-0FB3-4D4A-A060-2A94B09BDDF8}">
      <dsp:nvSpPr>
        <dsp:cNvPr id="0" name=""/>
        <dsp:cNvSpPr/>
      </dsp:nvSpPr>
      <dsp:spPr>
        <a:xfrm>
          <a:off x="0" y="2586185"/>
          <a:ext cx="8229600" cy="646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Lex mercatoria uygulanabilir mi? (özellikle tahkimde)</a:t>
          </a:r>
        </a:p>
      </dsp:txBody>
      <dsp:txXfrm>
        <a:off x="0" y="2586185"/>
        <a:ext cx="8229600" cy="646408"/>
      </dsp:txXfrm>
    </dsp:sp>
    <dsp:sp modelId="{107A592C-8104-4FBC-AEF3-79CDE0B25334}">
      <dsp:nvSpPr>
        <dsp:cNvPr id="0" name=""/>
        <dsp:cNvSpPr/>
      </dsp:nvSpPr>
      <dsp:spPr>
        <a:xfrm>
          <a:off x="0" y="3232593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48A19-8B86-4580-8699-A77D7B5E894F}">
      <dsp:nvSpPr>
        <dsp:cNvPr id="0" name=""/>
        <dsp:cNvSpPr/>
      </dsp:nvSpPr>
      <dsp:spPr>
        <a:xfrm>
          <a:off x="0" y="3232593"/>
          <a:ext cx="8229600" cy="646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Bağlama kuralı → </a:t>
          </a:r>
          <a:r>
            <a:rPr lang="en-US" sz="2400" b="1" kern="1200"/>
            <a:t>lex causae</a:t>
          </a:r>
          <a:endParaRPr lang="en-US" sz="2400" kern="1200"/>
        </a:p>
      </dsp:txBody>
      <dsp:txXfrm>
        <a:off x="0" y="3232593"/>
        <a:ext cx="8229600" cy="646408"/>
      </dsp:txXfrm>
    </dsp:sp>
    <dsp:sp modelId="{10BC94DA-0E8A-4F91-A2C5-6B1520844828}">
      <dsp:nvSpPr>
        <dsp:cNvPr id="0" name=""/>
        <dsp:cNvSpPr/>
      </dsp:nvSpPr>
      <dsp:spPr>
        <a:xfrm>
          <a:off x="0" y="387900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DCC2E-B1AE-46A1-9103-BCE8EDA340F4}">
      <dsp:nvSpPr>
        <dsp:cNvPr id="0" name=""/>
        <dsp:cNvSpPr/>
      </dsp:nvSpPr>
      <dsp:spPr>
        <a:xfrm>
          <a:off x="0" y="3879002"/>
          <a:ext cx="8229600" cy="646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Kamu düzeni/ zorunlu kurallar kontrolü</a:t>
          </a:r>
        </a:p>
      </dsp:txBody>
      <dsp:txXfrm>
        <a:off x="0" y="3879002"/>
        <a:ext cx="8229600" cy="64640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1458F-C03C-48BB-9A09-EC7A46DF8DAC}">
      <dsp:nvSpPr>
        <dsp:cNvPr id="0" name=""/>
        <dsp:cNvSpPr/>
      </dsp:nvSpPr>
      <dsp:spPr>
        <a:xfrm>
          <a:off x="0" y="1878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2F505B-DA3B-4EBB-89EA-BB560D57CA9A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CF7C9D-09C0-411E-9B3C-091F7B5C8C84}">
      <dsp:nvSpPr>
        <dsp:cNvPr id="0" name=""/>
        <dsp:cNvSpPr/>
      </dsp:nvSpPr>
      <dsp:spPr>
        <a:xfrm>
          <a:off x="1099610" y="1878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Önce yargı yetkisi, sonra uygulanacak hukuk</a:t>
          </a:r>
        </a:p>
      </dsp:txBody>
      <dsp:txXfrm>
        <a:off x="1099610" y="1878"/>
        <a:ext cx="7129989" cy="952043"/>
      </dsp:txXfrm>
    </dsp:sp>
    <dsp:sp modelId="{56BB1EDA-FFFE-4BD3-B41D-B3B9A2B40EDC}">
      <dsp:nvSpPr>
        <dsp:cNvPr id="0" name=""/>
        <dsp:cNvSpPr/>
      </dsp:nvSpPr>
      <dsp:spPr>
        <a:xfrm>
          <a:off x="0" y="1191932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CC09D-D8E1-49EC-96A5-2C74BF25DF12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BF561-BAB5-4628-A3E6-220D07EFE5C1}">
      <dsp:nvSpPr>
        <dsp:cNvPr id="0" name=""/>
        <dsp:cNvSpPr/>
      </dsp:nvSpPr>
      <dsp:spPr>
        <a:xfrm>
          <a:off x="1099610" y="1191932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Kaynak sırası: Doğrudan kurallar → Sözleşmeler → Lex mercatoria → Bağlama kuralları</a:t>
          </a:r>
        </a:p>
      </dsp:txBody>
      <dsp:txXfrm>
        <a:off x="1099610" y="1191932"/>
        <a:ext cx="7129989" cy="952043"/>
      </dsp:txXfrm>
    </dsp:sp>
    <dsp:sp modelId="{F4E8295B-C15E-4195-89FE-8A73E1EEAAED}">
      <dsp:nvSpPr>
        <dsp:cNvPr id="0" name=""/>
        <dsp:cNvSpPr/>
      </dsp:nvSpPr>
      <dsp:spPr>
        <a:xfrm>
          <a:off x="0" y="2381986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736C78-B4EB-4D01-8805-48E2330D2489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CE23B3-FE93-4588-93E5-6272E3A40729}">
      <dsp:nvSpPr>
        <dsp:cNvPr id="0" name=""/>
        <dsp:cNvSpPr/>
      </dsp:nvSpPr>
      <dsp:spPr>
        <a:xfrm>
          <a:off x="1099610" y="2381986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MÖHUK m. 6 ve Anayasa m. 90 pratikte en çok sınanan eşikler</a:t>
          </a:r>
        </a:p>
      </dsp:txBody>
      <dsp:txXfrm>
        <a:off x="1099610" y="2381986"/>
        <a:ext cx="7129989" cy="952043"/>
      </dsp:txXfrm>
    </dsp:sp>
    <dsp:sp modelId="{25AEA276-89A6-4FD8-8ED0-DB1CF13378A1}">
      <dsp:nvSpPr>
        <dsp:cNvPr id="0" name=""/>
        <dsp:cNvSpPr/>
      </dsp:nvSpPr>
      <dsp:spPr>
        <a:xfrm>
          <a:off x="0" y="3572041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8F330B-8A39-4AC1-8D6E-4B6807D7505B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87A9CC-707A-4926-8A08-8E913261F30E}">
      <dsp:nvSpPr>
        <dsp:cNvPr id="0" name=""/>
        <dsp:cNvSpPr/>
      </dsp:nvSpPr>
      <dsp:spPr>
        <a:xfrm>
          <a:off x="1099610" y="3572041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Olay çözümünde 7 adımlık kontrol listesini kullanın</a:t>
          </a:r>
        </a:p>
      </dsp:txBody>
      <dsp:txXfrm>
        <a:off x="1099610" y="3572041"/>
        <a:ext cx="7129989" cy="9520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9BCDC-FA12-4EDA-9A79-38C813832A1A}">
      <dsp:nvSpPr>
        <dsp:cNvPr id="0" name=""/>
        <dsp:cNvSpPr/>
      </dsp:nvSpPr>
      <dsp:spPr>
        <a:xfrm>
          <a:off x="4049" y="634422"/>
          <a:ext cx="1323000" cy="1323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CB20E-290D-4705-AA2E-AE31CAF0B03A}">
      <dsp:nvSpPr>
        <dsp:cNvPr id="0" name=""/>
        <dsp:cNvSpPr/>
      </dsp:nvSpPr>
      <dsp:spPr>
        <a:xfrm>
          <a:off x="4049" y="2097478"/>
          <a:ext cx="3780000" cy="56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200" kern="1200"/>
            <a:t>1) Yargı Yetkisi</a:t>
          </a:r>
        </a:p>
      </dsp:txBody>
      <dsp:txXfrm>
        <a:off x="4049" y="2097478"/>
        <a:ext cx="3780000" cy="567000"/>
      </dsp:txXfrm>
    </dsp:sp>
    <dsp:sp modelId="{F63466AB-F18B-4CB5-9FEA-35F1671E582D}">
      <dsp:nvSpPr>
        <dsp:cNvPr id="0" name=""/>
        <dsp:cNvSpPr/>
      </dsp:nvSpPr>
      <dsp:spPr>
        <a:xfrm>
          <a:off x="4049" y="2729620"/>
          <a:ext cx="3780000" cy="1161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Hangi devlet mahkemeleri (veya hakem) uyuşmazlığı çözer?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Yabancı kararların tanınması ve tenfizi</a:t>
          </a:r>
        </a:p>
      </dsp:txBody>
      <dsp:txXfrm>
        <a:off x="4049" y="2729620"/>
        <a:ext cx="3780000" cy="1161919"/>
      </dsp:txXfrm>
    </dsp:sp>
    <dsp:sp modelId="{C887E64A-16BC-4A92-B63E-829ABBA38BE5}">
      <dsp:nvSpPr>
        <dsp:cNvPr id="0" name=""/>
        <dsp:cNvSpPr/>
      </dsp:nvSpPr>
      <dsp:spPr>
        <a:xfrm>
          <a:off x="4445550" y="634422"/>
          <a:ext cx="1323000" cy="1323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A3215-1FF5-43B3-89A7-ABA96CE69CF1}">
      <dsp:nvSpPr>
        <dsp:cNvPr id="0" name=""/>
        <dsp:cNvSpPr/>
      </dsp:nvSpPr>
      <dsp:spPr>
        <a:xfrm>
          <a:off x="4445550" y="2097478"/>
          <a:ext cx="3780000" cy="56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200" kern="1200"/>
            <a:t>2) Uygulanacak Hukuk</a:t>
          </a:r>
        </a:p>
      </dsp:txBody>
      <dsp:txXfrm>
        <a:off x="4445550" y="2097478"/>
        <a:ext cx="3780000" cy="567000"/>
      </dsp:txXfrm>
    </dsp:sp>
    <dsp:sp modelId="{E015C544-EF8D-4243-8C2F-7C5BC8D0C49B}">
      <dsp:nvSpPr>
        <dsp:cNvPr id="0" name=""/>
        <dsp:cNvSpPr/>
      </dsp:nvSpPr>
      <dsp:spPr>
        <a:xfrm>
          <a:off x="4445550" y="2729620"/>
          <a:ext cx="3780000" cy="1161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Doğrudan uygulanacak bir düzenleme yoksa hangi devlet hukuku?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Milletlerarası sözleşme / lex mercatoria / kanunlar ihtilafı kademesi</a:t>
          </a:r>
        </a:p>
      </dsp:txBody>
      <dsp:txXfrm>
        <a:off x="4445550" y="2729620"/>
        <a:ext cx="3780000" cy="11619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D96DEA-28E3-4E29-A199-E304A10672A7}">
      <dsp:nvSpPr>
        <dsp:cNvPr id="0" name=""/>
        <dsp:cNvSpPr/>
      </dsp:nvSpPr>
      <dsp:spPr>
        <a:xfrm>
          <a:off x="0" y="851151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Yabancı unsurlu ilişkiyi doğrudan düzenlemez</a:t>
          </a:r>
        </a:p>
      </dsp:txBody>
      <dsp:txXfrm>
        <a:off x="31613" y="882764"/>
        <a:ext cx="8166374" cy="584369"/>
      </dsp:txXfrm>
    </dsp:sp>
    <dsp:sp modelId="{81633A4E-F015-4022-82E8-4CA798326522}">
      <dsp:nvSpPr>
        <dsp:cNvPr id="0" name=""/>
        <dsp:cNvSpPr/>
      </dsp:nvSpPr>
      <dsp:spPr>
        <a:xfrm>
          <a:off x="0" y="1576506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Sadece uygulanacak maddi hukuku gösterir (lex causae)</a:t>
          </a:r>
        </a:p>
      </dsp:txBody>
      <dsp:txXfrm>
        <a:off x="31613" y="1608119"/>
        <a:ext cx="8166374" cy="584369"/>
      </dsp:txXfrm>
    </dsp:sp>
    <dsp:sp modelId="{E0BE1CFA-1D59-4B6A-A008-2E9EA4324114}">
      <dsp:nvSpPr>
        <dsp:cNvPr id="0" name=""/>
        <dsp:cNvSpPr/>
      </dsp:nvSpPr>
      <dsp:spPr>
        <a:xfrm>
          <a:off x="0" y="2301861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Lex fori: mahkemenin hukuku (özellikle usul konuları)</a:t>
          </a:r>
        </a:p>
      </dsp:txBody>
      <dsp:txXfrm>
        <a:off x="31613" y="2333474"/>
        <a:ext cx="8166374" cy="584369"/>
      </dsp:txXfrm>
    </dsp:sp>
    <dsp:sp modelId="{BCFD427D-513C-4816-AFC3-9C2977D1C949}">
      <dsp:nvSpPr>
        <dsp:cNvPr id="0" name=""/>
        <dsp:cNvSpPr/>
      </dsp:nvSpPr>
      <dsp:spPr>
        <a:xfrm>
          <a:off x="0" y="3027216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Bağlama noktaları ile işleyen metodoloji</a:t>
          </a:r>
        </a:p>
      </dsp:txBody>
      <dsp:txXfrm>
        <a:off x="31613" y="3058829"/>
        <a:ext cx="8166374" cy="5843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53489-437F-4831-A47E-845BC0C176F9}">
      <dsp:nvSpPr>
        <dsp:cNvPr id="0" name=""/>
        <dsp:cNvSpPr/>
      </dsp:nvSpPr>
      <dsp:spPr>
        <a:xfrm>
          <a:off x="0" y="572961"/>
          <a:ext cx="8229600" cy="1630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Münhasıran yabancı unsurlu ilişkileri düzenleyen ulusal norm/ içtihat</a:t>
          </a:r>
        </a:p>
      </dsp:txBody>
      <dsp:txXfrm>
        <a:off x="79618" y="652579"/>
        <a:ext cx="8070364" cy="1471744"/>
      </dsp:txXfrm>
    </dsp:sp>
    <dsp:sp modelId="{EE2F2018-2B4B-4323-A981-7AB2E6A99B08}">
      <dsp:nvSpPr>
        <dsp:cNvPr id="0" name=""/>
        <dsp:cNvSpPr/>
      </dsp:nvSpPr>
      <dsp:spPr>
        <a:xfrm>
          <a:off x="0" y="2322021"/>
          <a:ext cx="8229600" cy="1630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İstisnaî ve nadir; alanı sınırlı</a:t>
          </a:r>
        </a:p>
      </dsp:txBody>
      <dsp:txXfrm>
        <a:off x="79618" y="2401639"/>
        <a:ext cx="8070364" cy="14717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ACDBA-9ED4-45FF-9C9E-667703FB5D26}">
      <dsp:nvSpPr>
        <dsp:cNvPr id="0" name=""/>
        <dsp:cNvSpPr/>
      </dsp:nvSpPr>
      <dsp:spPr>
        <a:xfrm>
          <a:off x="0" y="386481"/>
          <a:ext cx="82296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MÖHUK m. 20/3: Türkiye’deki mirasçısız tereke devlete kalır</a:t>
          </a:r>
        </a:p>
      </dsp:txBody>
      <dsp:txXfrm>
        <a:off x="58257" y="444738"/>
        <a:ext cx="8113086" cy="1076886"/>
      </dsp:txXfrm>
    </dsp:sp>
    <dsp:sp modelId="{B1555D5A-4B74-443D-B070-A425012DE8CE}">
      <dsp:nvSpPr>
        <dsp:cNvPr id="0" name=""/>
        <dsp:cNvSpPr/>
      </dsp:nvSpPr>
      <dsp:spPr>
        <a:xfrm>
          <a:off x="0" y="1666281"/>
          <a:ext cx="82296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Nüfus Hizmetleri K. m. 22/2: Eşlerden biri yabancı ise evlendirme yetkisi belirli makamlarla sınırlıdır</a:t>
          </a:r>
        </a:p>
      </dsp:txBody>
      <dsp:txXfrm>
        <a:off x="58257" y="1724538"/>
        <a:ext cx="8113086" cy="1076886"/>
      </dsp:txXfrm>
    </dsp:sp>
    <dsp:sp modelId="{CE69E15D-CFB9-457F-95D8-A670B3F3954E}">
      <dsp:nvSpPr>
        <dsp:cNvPr id="0" name=""/>
        <dsp:cNvSpPr/>
      </dsp:nvSpPr>
      <dsp:spPr>
        <a:xfrm>
          <a:off x="0" y="2946081"/>
          <a:ext cx="82296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3996 s. K. m. 5: YİD sözleşmeleri özel hukuk hükümlerine tabidir</a:t>
          </a:r>
        </a:p>
      </dsp:txBody>
      <dsp:txXfrm>
        <a:off x="58257" y="3004338"/>
        <a:ext cx="8113086" cy="10768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47615-A778-4552-AE49-9D675E2966A9}">
      <dsp:nvSpPr>
        <dsp:cNvPr id="0" name=""/>
        <dsp:cNvSpPr/>
      </dsp:nvSpPr>
      <dsp:spPr>
        <a:xfrm>
          <a:off x="0" y="5781"/>
          <a:ext cx="8229600" cy="219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Altın klozu: İç hukukta yasak olsa da yabancı unsurlu sözleşmelerde geçerlilik</a:t>
          </a:r>
        </a:p>
      </dsp:txBody>
      <dsp:txXfrm>
        <a:off x="107376" y="113157"/>
        <a:ext cx="8014848" cy="1984848"/>
      </dsp:txXfrm>
    </dsp:sp>
    <dsp:sp modelId="{6B5AD8F8-509B-46AA-AD71-294CBAC50EC0}">
      <dsp:nvSpPr>
        <dsp:cNvPr id="0" name=""/>
        <dsp:cNvSpPr/>
      </dsp:nvSpPr>
      <dsp:spPr>
        <a:xfrm>
          <a:off x="0" y="2320581"/>
          <a:ext cx="8229600" cy="219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Devletin tahkime gidişi: Yabancı unsurlu devlet sözleşmelerinde tahkim şartının kabulü</a:t>
          </a:r>
        </a:p>
      </dsp:txBody>
      <dsp:txXfrm>
        <a:off x="107376" y="2427957"/>
        <a:ext cx="8014848" cy="19848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66542-911A-4311-BB53-CA7F1FFEEA5B}">
      <dsp:nvSpPr>
        <dsp:cNvPr id="0" name=""/>
        <dsp:cNvSpPr/>
      </dsp:nvSpPr>
      <dsp:spPr>
        <a:xfrm>
          <a:off x="0" y="11181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Yabancı unsur olsun/olmasın kapsadığı alanda doğrudan uygulanır</a:t>
          </a:r>
        </a:p>
      </dsp:txBody>
      <dsp:txXfrm>
        <a:off x="69908" y="81089"/>
        <a:ext cx="8089784" cy="1292264"/>
      </dsp:txXfrm>
    </dsp:sp>
    <dsp:sp modelId="{D2B6D593-8F16-4AD7-A460-B6C4D37406F1}">
      <dsp:nvSpPr>
        <dsp:cNvPr id="0" name=""/>
        <dsp:cNvSpPr/>
      </dsp:nvSpPr>
      <dsp:spPr>
        <a:xfrm>
          <a:off x="0" y="1546941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Sözleşme serbestisini sınırlar; hukuk seçimiyle bertaraf edilemez</a:t>
          </a:r>
        </a:p>
      </dsp:txBody>
      <dsp:txXfrm>
        <a:off x="69908" y="1616849"/>
        <a:ext cx="8089784" cy="1292264"/>
      </dsp:txXfrm>
    </dsp:sp>
    <dsp:sp modelId="{5194157D-22F0-4174-821A-0467D22F0545}">
      <dsp:nvSpPr>
        <dsp:cNvPr id="0" name=""/>
        <dsp:cNvSpPr/>
      </dsp:nvSpPr>
      <dsp:spPr>
        <a:xfrm>
          <a:off x="0" y="3082701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Yoğunluk, devletin liberal/merkeziyetçi yapısına göre değişir</a:t>
          </a:r>
        </a:p>
      </dsp:txBody>
      <dsp:txXfrm>
        <a:off x="69908" y="3152609"/>
        <a:ext cx="8089784" cy="12922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59581-1454-49B1-9EBD-0FE138FA5F78}">
      <dsp:nvSpPr>
        <dsp:cNvPr id="0" name=""/>
        <dsp:cNvSpPr/>
      </dsp:nvSpPr>
      <dsp:spPr>
        <a:xfrm>
          <a:off x="0" y="411231"/>
          <a:ext cx="82296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BM GK yaptırımları, CAATSA benzeri tedbirlerin yansımaları</a:t>
          </a:r>
        </a:p>
      </dsp:txBody>
      <dsp:txXfrm>
        <a:off x="23417" y="434648"/>
        <a:ext cx="8182766" cy="432866"/>
      </dsp:txXfrm>
    </dsp:sp>
    <dsp:sp modelId="{1408B9E9-669C-494F-BD7D-38783ECE9D1C}">
      <dsp:nvSpPr>
        <dsp:cNvPr id="0" name=""/>
        <dsp:cNvSpPr/>
      </dsp:nvSpPr>
      <dsp:spPr>
        <a:xfrm>
          <a:off x="0" y="948531"/>
          <a:ext cx="82296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1567 TPKK, 32 sayılı Karar ve tebliğler (döviz kontrol kuralları)</a:t>
          </a:r>
        </a:p>
      </dsp:txBody>
      <dsp:txXfrm>
        <a:off x="23417" y="971948"/>
        <a:ext cx="8182766" cy="432866"/>
      </dsp:txXfrm>
    </dsp:sp>
    <dsp:sp modelId="{D583966C-403A-478F-BB5F-31572F1EAEAE}">
      <dsp:nvSpPr>
        <dsp:cNvPr id="0" name=""/>
        <dsp:cNvSpPr/>
      </dsp:nvSpPr>
      <dsp:spPr>
        <a:xfrm>
          <a:off x="0" y="1485831"/>
          <a:ext cx="82296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6735 Uluslararası İşgücü K. ve yönetmelikler (yabancı istihdam)</a:t>
          </a:r>
        </a:p>
      </dsp:txBody>
      <dsp:txXfrm>
        <a:off x="23417" y="1509248"/>
        <a:ext cx="8182766" cy="432866"/>
      </dsp:txXfrm>
    </dsp:sp>
    <dsp:sp modelId="{CB711048-ED03-47FA-9812-71BB91410786}">
      <dsp:nvSpPr>
        <dsp:cNvPr id="0" name=""/>
        <dsp:cNvSpPr/>
      </dsp:nvSpPr>
      <dsp:spPr>
        <a:xfrm>
          <a:off x="0" y="2023131"/>
          <a:ext cx="82296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Elektronik Haberleşme K. m. 16 (ara bağlantı/roaming sözleşme zorunluluğu)</a:t>
          </a:r>
        </a:p>
      </dsp:txBody>
      <dsp:txXfrm>
        <a:off x="23417" y="2046548"/>
        <a:ext cx="8182766" cy="432866"/>
      </dsp:txXfrm>
    </dsp:sp>
    <dsp:sp modelId="{2F62F210-88E6-43FC-95B2-F85D3BF2DE15}">
      <dsp:nvSpPr>
        <dsp:cNvPr id="0" name=""/>
        <dsp:cNvSpPr/>
      </dsp:nvSpPr>
      <dsp:spPr>
        <a:xfrm>
          <a:off x="0" y="2560431"/>
          <a:ext cx="82296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Kültür ve Tabiat Varlıklarını Koruma K. m. 23 vd. (ihraç kısıtları)</a:t>
          </a:r>
        </a:p>
      </dsp:txBody>
      <dsp:txXfrm>
        <a:off x="23417" y="2583848"/>
        <a:ext cx="8182766" cy="432866"/>
      </dsp:txXfrm>
    </dsp:sp>
    <dsp:sp modelId="{1195E6DB-F231-45EC-A46A-1AE7ADDF23B9}">
      <dsp:nvSpPr>
        <dsp:cNvPr id="0" name=""/>
        <dsp:cNvSpPr/>
      </dsp:nvSpPr>
      <dsp:spPr>
        <a:xfrm>
          <a:off x="0" y="3097731"/>
          <a:ext cx="82296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Tapu K. m. 35 (yabancıların taşınmaz edinimi sınırlamaları)</a:t>
          </a:r>
        </a:p>
      </dsp:txBody>
      <dsp:txXfrm>
        <a:off x="23417" y="3121148"/>
        <a:ext cx="8182766" cy="432866"/>
      </dsp:txXfrm>
    </dsp:sp>
    <dsp:sp modelId="{630891A6-5EBD-4865-A8AD-78733D8F8AA3}">
      <dsp:nvSpPr>
        <dsp:cNvPr id="0" name=""/>
        <dsp:cNvSpPr/>
      </dsp:nvSpPr>
      <dsp:spPr>
        <a:xfrm>
          <a:off x="0" y="3635031"/>
          <a:ext cx="8229600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TBK/BK m. 606/3 (yabancı piyango/şans oyunları)</a:t>
          </a:r>
        </a:p>
      </dsp:txBody>
      <dsp:txXfrm>
        <a:off x="23417" y="3658448"/>
        <a:ext cx="8182766" cy="4328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2E495-E8D7-4D95-962A-E25A98FE27F5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7B5963-BA24-4492-A5ED-1CC794D29753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Lex fori doğrudan uygulanan kurallar: Kapsadığı alanda öncelik</a:t>
          </a:r>
        </a:p>
      </dsp:txBody>
      <dsp:txXfrm>
        <a:off x="90151" y="2602589"/>
        <a:ext cx="2402775" cy="720000"/>
      </dsp:txXfrm>
    </dsp:sp>
    <dsp:sp modelId="{B07F73BB-0061-4B1D-97DE-2071C100F768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33FFB-347B-4E1C-B77B-9692A0A71F56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Yakın irtibat varsa üçüncü devletlerin zorunlu kuralları da dikkate alınabilir</a:t>
          </a:r>
        </a:p>
      </dsp:txBody>
      <dsp:txXfrm>
        <a:off x="2913412" y="2602589"/>
        <a:ext cx="2402775" cy="720000"/>
      </dsp:txXfrm>
    </dsp:sp>
    <dsp:sp modelId="{3769657D-E88A-4224-BE5B-0B94CB0FF1F6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4A0911-3A9C-4B51-AF1D-B3F93CBE26E4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Uygulama: Kapsamla sınırlı; yabancı hukukun tamamını dışlamaz</a:t>
          </a:r>
        </a:p>
      </dsp:txBody>
      <dsp:txXfrm>
        <a:off x="5736673" y="2602589"/>
        <a:ext cx="2402775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C99A5-17F2-46CA-9182-8495A8BFFF84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7663E-0EEB-4303-AE08-A94306F8F4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742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sonunda öğrenciler iki temel soruyu sistematik biçimde çözümlerken hangi kaynak sırasına bakmaları gerektiğini öğrenecek.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Devletin mali, ekonomik, sosyal ve siyasal politikalarını gerçekleştirme amacı baskındır.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Kamu politikası hedefi nedeniyle kollayıcı etki gösterir.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Örnekler, yabancı hukuku seçmiş olsalar dahi tarafların uyması gereken alanları gösterir.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Roma I Art. 9 mantığıyla benzeşim kurarak öğrencilerin zihninde yer etmesini sağlayın.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Hakemler çoğu düzenlemede örf‑adete başvurmakla yetkilidir.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Mahkemelerde sınırlı; tahkimde ise geniş uygulama sahası.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Sözleşme yazımında terim + versiyonun belirtilmesi zorunlu (örn. INCOTERMS 2020).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Akreditif operasyonunun hukukunu yeknesaklaştıran temel 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Usulüne uygun onay → kanun hükmünde; uygulamada doğrudan dayanak.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Öncelik ilişkisini netleştirin; MÖHUK ile sözleşme hükümleri birlikte değerlendirilir.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Küreselleşmenin etkisi: aile, miras, FSH, iş, eşya alanlarında da yoğun yabancı unsur.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Alan bazlı sınıflandırma yaparak hatırlanabilirlik sağlayın.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Öğrencilere hangi konularda sözleşme lex foriye atıf yapar sorusunu sorun.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Tahkim‑mahkeme ayrımını pratik örneklerle pekiştirin.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Sınav ve uygulama için hızlı referans.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Her madde için kısa bir karşı örnek verebilirsiniz.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7 adımı her olay çözümünün başına koyun.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Yanıtları bir sonraki slaytta verin; gerekirse kısa açıklama ekleyin.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Yanıtların mantığını 1 cümle ile pekiştirin.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Bir sonraki derse hazırlık: kısa olay yazımı (1 sayfa) ile pekiştirme.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gerçeklik, hem yargı yetkisi hem uygulanacak hukuk tespitinde metodolojik yaklaşımı zorunlu kılar.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Her olayda önce yargı, sonra esasa uygulanacak hukuk; paralel yürüyen tanıma-tenfiz boyutunu hatırlatın.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Gösterici kurallar ≠ maddi düzenleme. Öğrencilerin sık karıştırdığı nokta burası.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kurallar bizzat yabancı unsurlu ilişkiyi düzenler.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başlıkta verilen örneklerin maddi norm karakterini vurgulayın.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Örnekler doğrudan yabancı unsurlu ilişkiye yön verir.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Mukayeseli bakış, maddi MÖHUK kurallarının istisnailiğini pekiştirir.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10.sv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34.svg"/><Relationship Id="rId11" Type="http://schemas.openxmlformats.org/officeDocument/2006/relationships/image" Target="../media/image13.png"/><Relationship Id="rId5" Type="http://schemas.openxmlformats.org/officeDocument/2006/relationships/image" Target="../media/image3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3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34.svg"/><Relationship Id="rId11" Type="http://schemas.openxmlformats.org/officeDocument/2006/relationships/image" Target="../media/image13.png"/><Relationship Id="rId5" Type="http://schemas.openxmlformats.org/officeDocument/2006/relationships/image" Target="../media/image3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4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34.svg"/><Relationship Id="rId11" Type="http://schemas.openxmlformats.org/officeDocument/2006/relationships/image" Target="../media/image13.png"/><Relationship Id="rId5" Type="http://schemas.openxmlformats.org/officeDocument/2006/relationships/image" Target="../media/image3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4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34.svg"/><Relationship Id="rId11" Type="http://schemas.openxmlformats.org/officeDocument/2006/relationships/image" Target="../media/image13.png"/><Relationship Id="rId5" Type="http://schemas.openxmlformats.org/officeDocument/2006/relationships/image" Target="../media/image3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4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34.svg"/><Relationship Id="rId11" Type="http://schemas.openxmlformats.org/officeDocument/2006/relationships/image" Target="../media/image13.png"/><Relationship Id="rId5" Type="http://schemas.openxmlformats.org/officeDocument/2006/relationships/image" Target="../media/image3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4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4.svg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40.svg"/><Relationship Id="rId11" Type="http://schemas.openxmlformats.org/officeDocument/2006/relationships/image" Target="../media/image13.png"/><Relationship Id="rId5" Type="http://schemas.openxmlformats.org/officeDocument/2006/relationships/image" Target="../media/image3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tr-TR" sz="5800"/>
              <a:t>Milletlerarası Özel Hukukun Genel Esasları ve Kaynakları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defRPr sz="1200"/>
            </a:pPr>
            <a:r>
              <a:rPr lang="en-US" sz="2400"/>
              <a:t>1/37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4B0FF12-6C4B-B108-D140-B5E602D65CC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9F0526A-16FF-D502-6831-820BEC34C06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Türkiye’de malvarlığı bulunan murisin mirasçısı yok. Miras kime kalır?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4F524F9-BD1E-F532-A5A1-44BEEE46BC1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1B95259-CCFF-1E39-55E9-CB3CAE53834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9B34524-9968-8B21-5A1C-717AF7C4290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E1B8492-4CDF-84FC-A8E9-D88D34171194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9521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12716CF-EF40-20C8-86DF-5093676723B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44334CF-0890-6873-6CE9-37335608BFA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>
                <a:solidFill>
                  <a:srgbClr val="000000"/>
                </a:solidFill>
              </a:rPr>
              <a:t>Türk idaresi ile yabancı şirket arasında bir YİD sözleşmesi imzalanıyor.
Bu sözleşme ile ilgili aşağıdakilerden hangisi doğrudur?
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E70426D-1DED-8E69-73FB-07F6E633A14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84CF66F-9BFB-7570-F2F3-5BC1FC2145B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C95A50F-6E8C-1DDD-E75A-D28D5C6A10D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E3B9D80-6E11-02C9-0C67-4C70F453939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0284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Maddi MÖHUK: Fransız İçtihadından İki Örnek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56DF525-2D2E-71D3-BEE5-BDF0006CA8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11/37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01BBEFD-8A0E-A8D2-33DF-9327D19B879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81B6EEC-260C-F5ED-FD5E-B1CD83CF15D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>
                <a:solidFill>
                  <a:srgbClr val="000000"/>
                </a:solidFill>
              </a:rPr>
              <a:t>Biri yabancı iki kişi İstanbul’da bir muhtar önünde evlenir; evlenmeye “İspanyol hukukunu seçtiklerini” beyan eder.
Bu olay ile ilgili aşağıdakilerden hangisi doğrudur.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576AD17-F1D2-1051-54F7-1F724B3447EC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88D2504-D15A-3316-8AB1-47D6B5BAF1F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4174441-4C61-0AD9-6665-19858B1E49A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38E3F36-8E0F-77D6-2C1C-E33F2C879D0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02681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6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Doğrudan Uygulanan Kurallar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84" y="5645150"/>
            <a:ext cx="6193632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Overriding Mandatory (MÖHUK m. 6)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4314" y="6217920"/>
            <a:ext cx="55816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  <a:defRPr sz="1200"/>
            </a:pPr>
            <a:r>
              <a:rPr lang="tr-TR" sz="1200"/>
              <a:t>12/37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Doğrudan Uygulanan Kuralların Mantığı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201551B-5630-CC3B-2C14-E348EAF345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13/37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Doğrudan</a:t>
            </a:r>
            <a:r>
              <a:rPr dirty="0"/>
              <a:t> </a:t>
            </a:r>
            <a:r>
              <a:rPr dirty="0" err="1"/>
              <a:t>Uygulanan</a:t>
            </a:r>
            <a:r>
              <a:rPr dirty="0"/>
              <a:t> </a:t>
            </a:r>
            <a:r>
              <a:rPr dirty="0" err="1"/>
              <a:t>Kurallar</a:t>
            </a:r>
            <a:r>
              <a:rPr dirty="0"/>
              <a:t>: Örnek</a:t>
            </a:r>
            <a:r>
              <a:rPr lang="tr-TR" dirty="0" err="1"/>
              <a:t>ler</a:t>
            </a:r>
            <a:endParaRPr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7B160B3-7626-0BD6-7D6F-02BA70BCFA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14/37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C1F381E-782F-C540-4A36-8E0D08AD6B2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D8B3468-762A-37FB-E066-F6011BD5213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>
                <a:solidFill>
                  <a:srgbClr val="000000"/>
                </a:solidFill>
              </a:rPr>
              <a:t>Türk satıcı A ile yabancı alıcı B, sözleşmelerine İngiliz hukukunu seçiyor. Ödeme Türkiye’deki döviz kurallarına takılıyor (TPKK ve 32 sayılı Karar kapsamı). Aşağıdakilerden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00E88F8-1F1D-F3FC-3E14-70C0596BF446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0B7F03B-2D30-51CA-2FE7-2809361E037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3E8672E-362A-B9F2-4E80-0C59C513FCC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458B473-9320-74C8-91DE-630CD60F066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2811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MÖHUK m. 6 ve Üçüncü Devlet Kuralları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22F32048-F27F-2F45-BA09-97911C033E5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15/37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CD2C3B0-A992-9CB1-11BC-205FB41F019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4552345-2A94-8290-460D-AAC939B57E6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>
                <a:solidFill>
                  <a:srgbClr val="000000"/>
                </a:solidFill>
              </a:rPr>
              <a:t>Türk satıcı – Ülke X alıcısı; sözleşmede İsviçre hukuku seçilmiş. Ülke X, ihracatı yasaklayan zorunlu kurallara sahip. Dava Türkiye’de görülecek ise aşağıdakilerden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D5E02F3-63D0-ADA5-C277-53CC3662D3B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9AFDD81-ADB1-9590-C747-1F82F2F4566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20FB502-9028-91AF-5496-08A8A45B1EC8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DF4AFF4-6983-94FD-8C6A-32C0D46711D5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88749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287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12488"/>
            <a:ext cx="2174391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Öğrenme Hedefleri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5641" y="1412489"/>
            <a:ext cx="2570462" cy="436384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400"/>
              <a:t>Yargı yetkisi ile uygulanacak hukuk ayrımını kavramak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400"/>
              <a:t>Kanunlar ihtilafı (gösterici kurallar) mantığını açıklamak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400"/>
              <a:t>Maddi MÖHUK – Doğrudan uygulanan kural – Lex mercatoria – Sözleşme ayrımı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400"/>
              <a:t>MÖHUK m. 6’nın pratik etkisini somut olayda uygulamak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400"/>
              <a:t>INCOTERMS ve UCP gibi kodifiye teamüllerin rolünü görmek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400"/>
              <a:t>Anayasa m. 90 ve MÖHUK m. 1/1 çerçevesinde sözleşmelerin konumunu belirlemek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7403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338703" y="1412489"/>
            <a:ext cx="2398275" cy="4363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rPr lang="en-US" sz="1700"/>
              <a:t>2/37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6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Lex Mercatoria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84" y="5645150"/>
            <a:ext cx="6193632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Ticari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örf‑adet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kodlar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tahkim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pratiği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4314" y="6217920"/>
            <a:ext cx="55816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  <a:defRPr sz="1200"/>
            </a:pPr>
            <a:r>
              <a:rPr lang="tr-TR" sz="1200"/>
              <a:t>16/37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Lex Mercatoria: İçerik ve Uygulama Alanı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Kodlar, genel şartlar, örf‑adet ve teamüller</a:t>
            </a:r>
          </a:p>
          <a:p>
            <a:pPr>
              <a:defRPr sz="2000"/>
            </a:pPr>
            <a:r>
              <a:t>Tahkimde yoğun uygulama: hakemlerin resmi lex forisi yok</a:t>
            </a:r>
          </a:p>
          <a:p>
            <a:pPr>
              <a:defRPr sz="2000"/>
            </a:pPr>
            <a:r>
              <a:t>ICC Tahkim Kuralları (2017) m. 21; 4686 s. K. m. 12/C: Teamülleri dikkate alma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17/37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INCOTERMS 2020 (Örnek)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EXW, FCA, FAS, FOB, CFR, CIF vb. terimler</a:t>
            </a:r>
          </a:p>
          <a:p>
            <a:pPr>
              <a:defRPr sz="2000"/>
            </a:pPr>
            <a:r>
              <a:t>Risk, hasar ve masrafın devri; sigorta ve navlun sorumluluğu</a:t>
            </a:r>
          </a:p>
          <a:p>
            <a:pPr>
              <a:defRPr sz="2000"/>
            </a:pPr>
            <a:r>
              <a:t>Sözleşmeye sadece terimi eklemek dahi kapsamlı sonuç doğurur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18/37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256DC6F-76DC-5A2B-69F5-328F5B8582F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2FC936E-3B57-C9D2-ABCA-A24F9B9C2B4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500" b="1">
                <a:solidFill>
                  <a:srgbClr val="000000"/>
                </a:solidFill>
              </a:rPr>
              <a:t>CIF Hamburg (2020) terimli satışta, mal konteyner terminalinde gemiye yüklenmeden hasarlanıyor.
Risk kimdedir?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77EF9C8-983A-6D1C-2AD8-F8574F26C2D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3519927-B532-3BE8-37E8-EFA309046EF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5D6C77A-CEC6-789E-D9E6-55AD422EA4F8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4602443-B71A-238E-C39B-D34FCCEEED4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9026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UCP 600 (2007) – Akreditiflerde Yeknesak Kurallar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Belgeye dayalı ödeme; bankaların yükümlülükleri</a:t>
            </a:r>
          </a:p>
          <a:p>
            <a:pPr>
              <a:defRPr sz="2000"/>
            </a:pPr>
            <a:r>
              <a:t>Dünya çapında kabul: pratik yeknesaklık ve öngörülebilirlik sağlar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19/37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C990655-5892-DD31-C28A-86511F2EF23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9A4A10C-1703-B737-A36D-6D04651A751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 dirty="0">
                <a:solidFill>
                  <a:srgbClr val="000000"/>
                </a:solidFill>
              </a:rPr>
              <a:t>Akreditif ilişkisi – belgeler hatasız, mallar fiilen ayıplı.
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136BBF6-9A28-EE9F-C054-6F525DFD6556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D321544-E90E-F690-26F7-9992253D83C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B10FD46-B6FA-7561-FA94-42B501A6B7B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2C44D06-5146-3959-AF00-013C2292FBD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83684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</a:t>
            </a:r>
            <a:r>
              <a:rPr lang="tr-TR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lletlerarası</a:t>
            </a: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Sözleşmeler</a:t>
            </a:r>
            <a:endParaRPr lang="en-US" sz="6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84" y="5645150"/>
            <a:ext cx="6193632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Anayasa m. 90 ve MÖHUK m. 1/1 çerçevesi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4314" y="6217920"/>
            <a:ext cx="55816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  <a:defRPr sz="1200"/>
            </a:pPr>
            <a:r>
              <a:rPr lang="tr-TR" sz="1200"/>
              <a:t>20/37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Sözleşmelerin Konumu ve Etkisi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6055778-A1F0-1388-0B1E-0820419780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21/37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Başlıca Sözleşme Örnekleri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D27B27E-70D6-8E49-5664-46431341DF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22/37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674965C-A106-BBA8-6E10-8AD17910997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CA3FEB4-1C30-3720-193D-1F3AB845F0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 dirty="0">
                <a:solidFill>
                  <a:srgbClr val="000000"/>
                </a:solidFill>
              </a:rPr>
              <a:t>Türk satıcı – Alman alıcı; hukuk seçimi yok. Aşağıdakilerden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9093FF2-F3AF-5B36-77A5-2A14AABE402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D2CEB94-6845-9335-A802-5A3B99DF994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36DF049-A954-7188-B4D2-EA8EF675EE46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30B53F5-0861-315D-1532-8062DB0CB5A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6395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093788"/>
            <a:ext cx="7879841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7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GENEL OLARAK</a:t>
            </a:r>
            <a:br>
              <a:rPr lang="en-US" sz="7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7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0693" y="4619624"/>
            <a:ext cx="2960084" cy="1038225"/>
          </a:xfrm>
        </p:spPr>
        <p:txBody>
          <a:bodyPr vert="horz" lIns="91440" tIns="45720" rIns="91440" bIns="45720" rtlCol="0">
            <a:normAutofit/>
          </a:bodyPr>
          <a:lstStyle/>
          <a:p>
            <a:pPr algn="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Neden MÖHUK?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32861" y="6217920"/>
            <a:ext cx="479618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  <a:defRPr sz="1200"/>
            </a:pPr>
            <a:r>
              <a:rPr lang="tr-TR" sz="1200"/>
              <a:t>4/37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Varşova/Montreal ve Lex Fori Atıfları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7871715-5B4F-D1B5-677B-1E95CBB469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23/37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6997087-D2C0-5213-746C-0384B17AF5B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D53933E-29B2-1814-DD4D-EA04FE60D92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Varşova sistemine tabii bir uyuşmazlıkta zarara uğrayan bir yolcu açtığı davada mahkeme, tazminatı taksitlerle ödemeye hükmedebilir mi? Bu husus hangi hukuka göre belirlenir?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4EF3A4C-F528-C8B7-F597-C300345845D4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B21A396-2235-3C25-98F9-A68409F160B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5DC3E05A-B1B1-3A94-2D07-2D3259380C5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D101FEA-5419-A365-FB8A-9885F4D86A8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439954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International Legislation: Tahkim ve Mahkemeler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33F29AD-592B-F391-A586-68BA83ADC43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24/37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AA4047-29CC-ED88-AB54-FE57059D843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2C41D89-FB21-F4A5-4A2D-28BE38CA4D2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300" b="1">
                <a:solidFill>
                  <a:srgbClr val="000000"/>
                </a:solidFill>
              </a:rPr>
              <a:t>ICC tahkiminde taraflar uygulanacak hukuku seçmemişse, Hakemler hukuk seçimini nasıl yapabilir?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1058961-76EF-CCA1-E614-8781D335132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A4984CD-FAC4-6D68-2F30-A8B531CAE1F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A8A3AF4-DB82-35F7-0195-A0CD09DA562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3269826-D1A5-C71E-CE24-574CD8CDB45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477141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Sık</a:t>
            </a: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Hatalar</a:t>
            </a: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</a:t>
            </a: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Kontrol</a:t>
            </a: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Listesi</a:t>
            </a:r>
            <a:endParaRPr lang="en-US" sz="6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84" y="5645150"/>
            <a:ext cx="6193632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Pratik yönlendirme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4314" y="6217920"/>
            <a:ext cx="55816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  <a:defRPr sz="1200"/>
            </a:pPr>
            <a:r>
              <a:rPr lang="tr-TR" sz="1200"/>
              <a:t>31/37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Sık Yapılan Hatalar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0C9B914-41F7-7F2B-11A8-44655E023E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32/37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Uygulama Kontrol Listesi (7 Adım)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5094B149-90FB-C56B-5B04-7EE2DDA41DC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33/37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2BDC194-CF73-10F7-AB77-812E610A880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E573030-BA6D-E8B0-191C-A62BB00E3E9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Aşağıdakilerden hangisi gösterici kuraldır?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0D6EF59-3CC3-8EEC-B29A-B1748A850DC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D2FC1EB-C829-9125-D3E4-C8CFBC74539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E96519C-F739-DD1C-1385-88AA6945AFB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196A992-6C7C-91D9-9BB4-33C1433731E4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962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3A184E9-8BB2-EAE2-E0EE-F730492FDAC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D973FD3-CC39-DF25-8B23-A79D5673CEF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500" b="1">
                <a:solidFill>
                  <a:srgbClr val="000000"/>
                </a:solidFill>
              </a:rPr>
              <a:t>Taraflar İsviçre hukukunu seçmiştir. Türkiye’deki döviz sınırlamaları devre dışı kalır mı?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F561A83-C344-671F-1791-2631F689C814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5F588B7-1F78-097F-5C79-AA7F301E7A7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4317C8C-DA08-D5A5-8459-2661004978F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A3B1E2A-7653-9386-DB17-AB3C795AF31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9125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FF76D0C-F33D-6F32-3A31-24F68077731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2D83212-260B-7871-6116-64FA708FCC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Hangisi maddi MÖHUK kuralıdır?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EE807F8-13D7-DFA9-94BE-C063A4C680D4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B5C053F-075F-40A1-2B00-D4C6FA50549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7889975-31D8-825E-0D2D-EF219B6C7F33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66DF1BA-C15B-0E5F-6627-3B94ECA426E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113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Tek Bir Uluslararası Özel Hukuk Mahkemesi Yok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830E7A7F-92A4-1145-0195-6340FFB685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5/37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D99DFAD-7F16-E9D6-971C-63739FE6B0C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3DF0295-AE89-0C15-410B-DE8F5482A37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Lex mercatoria en yoğun nerede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BDA3A7C-45C5-E50B-31D6-C60031F0DC6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3FE14CE-D2C7-DC0C-2FD5-C43692DB761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EFF2ABD-CF3A-39DD-B9D1-6AC99964C93B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F4C958A-9DD6-2171-BC2E-05A2DC018F9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2758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D812119-A7F6-490D-619E-6BB6ED78DB9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BD9B1DE-EBB8-DCC4-2C50-C57B41C9B0A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Usul konuları genellikle nereye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A722AB6-2C52-85C0-3A8F-84DBBE78858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A5BBEE-3D6E-E8A7-3F85-C4D60FCCE0D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5A76F7C-540D-7F86-7842-0A6E3034CD1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0FC9470-4AD8-9431-5D22-09294B2849E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2153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68377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Mini‑Quiz (Sorular)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7456"/>
            <a:ext cx="7272704" cy="37957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b="1" dirty="0"/>
              <a:t>1) </a:t>
            </a:r>
            <a:r>
              <a:rPr lang="en-US" sz="1200" b="1" dirty="0" err="1"/>
              <a:t>Hangisi</a:t>
            </a:r>
            <a:r>
              <a:rPr lang="en-US" sz="1200" b="1" dirty="0"/>
              <a:t> </a:t>
            </a:r>
            <a:r>
              <a:rPr lang="en-US" sz="1200" b="1" dirty="0" err="1"/>
              <a:t>gösterici</a:t>
            </a:r>
            <a:r>
              <a:rPr lang="en-US" sz="1200" b="1" dirty="0"/>
              <a:t> </a:t>
            </a:r>
            <a:r>
              <a:rPr lang="en-US" sz="1200" b="1" dirty="0" err="1"/>
              <a:t>kuraldır</a:t>
            </a:r>
            <a:r>
              <a:rPr lang="en-US" sz="1200" b="1" dirty="0"/>
              <a:t>? 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dirty="0"/>
              <a:t>A) MÖHUK m.20/3  B) INCOTERMS CIF  C) </a:t>
            </a:r>
            <a:r>
              <a:rPr lang="en-US" sz="1200" dirty="0" err="1"/>
              <a:t>MÖHUK’taki</a:t>
            </a:r>
            <a:r>
              <a:rPr lang="en-US" sz="1200" dirty="0"/>
              <a:t> </a:t>
            </a:r>
            <a:r>
              <a:rPr lang="en-US" sz="1200" dirty="0" err="1"/>
              <a:t>bağlama</a:t>
            </a:r>
            <a:r>
              <a:rPr lang="en-US" sz="1200" dirty="0"/>
              <a:t> </a:t>
            </a:r>
            <a:r>
              <a:rPr lang="en-US" sz="1200" dirty="0" err="1"/>
              <a:t>kuralı</a:t>
            </a:r>
            <a:r>
              <a:rPr lang="en-US" sz="1200" dirty="0"/>
              <a:t>  D) UCP 600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endParaRPr lang="en-US" sz="1200" dirty="0"/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b="1" dirty="0"/>
              <a:t>2) </a:t>
            </a:r>
            <a:r>
              <a:rPr lang="en-US" sz="1200" b="1" dirty="0" err="1"/>
              <a:t>Hukuk</a:t>
            </a:r>
            <a:r>
              <a:rPr lang="en-US" sz="1200" b="1" dirty="0"/>
              <a:t> </a:t>
            </a:r>
            <a:r>
              <a:rPr lang="en-US" sz="1200" b="1" dirty="0" err="1"/>
              <a:t>seçimi</a:t>
            </a:r>
            <a:r>
              <a:rPr lang="en-US" sz="1200" b="1" dirty="0"/>
              <a:t> </a:t>
            </a:r>
            <a:r>
              <a:rPr lang="en-US" sz="1200" b="1" dirty="0" err="1"/>
              <a:t>döviz</a:t>
            </a:r>
            <a:r>
              <a:rPr lang="en-US" sz="1200" b="1" dirty="0"/>
              <a:t> </a:t>
            </a:r>
            <a:r>
              <a:rPr lang="en-US" sz="1200" b="1" dirty="0" err="1"/>
              <a:t>sınırlamalarını</a:t>
            </a:r>
            <a:r>
              <a:rPr lang="en-US" sz="1200" b="1" dirty="0"/>
              <a:t> </a:t>
            </a:r>
            <a:r>
              <a:rPr lang="en-US" sz="1200" b="1" dirty="0" err="1"/>
              <a:t>bertaraf</a:t>
            </a:r>
            <a:r>
              <a:rPr lang="en-US" sz="1200" b="1" dirty="0"/>
              <a:t> </a:t>
            </a:r>
            <a:r>
              <a:rPr lang="en-US" sz="1200" b="1" dirty="0" err="1"/>
              <a:t>eder</a:t>
            </a:r>
            <a:r>
              <a:rPr lang="en-US" sz="1200" b="1" dirty="0"/>
              <a:t> mi? 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dirty="0"/>
              <a:t>A) Evet  B) </a:t>
            </a:r>
            <a:r>
              <a:rPr lang="en-US" sz="1200" dirty="0" err="1"/>
              <a:t>Hayır</a:t>
            </a:r>
            <a:endParaRPr lang="en-US" sz="1200" dirty="0"/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endParaRPr lang="en-US" sz="1200" dirty="0"/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b="1" dirty="0"/>
              <a:t>3) </a:t>
            </a:r>
            <a:r>
              <a:rPr lang="en-US" sz="1200" b="1" dirty="0" err="1"/>
              <a:t>Hangisi</a:t>
            </a:r>
            <a:r>
              <a:rPr lang="en-US" sz="1200" b="1" dirty="0"/>
              <a:t> </a:t>
            </a:r>
            <a:r>
              <a:rPr lang="en-US" sz="1200" b="1" dirty="0" err="1"/>
              <a:t>maddi</a:t>
            </a:r>
            <a:r>
              <a:rPr lang="en-US" sz="1200" b="1" dirty="0"/>
              <a:t> MÖHUK </a:t>
            </a:r>
            <a:r>
              <a:rPr lang="en-US" sz="1200" b="1" dirty="0" err="1"/>
              <a:t>kuralıdır</a:t>
            </a:r>
            <a:r>
              <a:rPr lang="en-US" sz="1200" b="1" dirty="0"/>
              <a:t>? 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dirty="0"/>
              <a:t>A) </a:t>
            </a:r>
            <a:r>
              <a:rPr lang="en-US" sz="1200" dirty="0" err="1"/>
              <a:t>Tapu</a:t>
            </a:r>
            <a:r>
              <a:rPr lang="en-US" sz="1200" dirty="0"/>
              <a:t> K.35  B) MÖHUK m.20/3  C) </a:t>
            </a:r>
            <a:r>
              <a:rPr lang="en-US" sz="1200" dirty="0" err="1"/>
              <a:t>Anayasa</a:t>
            </a:r>
            <a:r>
              <a:rPr lang="en-US" sz="1200" dirty="0"/>
              <a:t> m.90  D) CMR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endParaRPr lang="en-US" sz="1200" dirty="0"/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b="1" dirty="0"/>
              <a:t>4) Lex </a:t>
            </a:r>
            <a:r>
              <a:rPr lang="en-US" sz="1200" b="1" dirty="0" err="1"/>
              <a:t>mercatoria</a:t>
            </a:r>
            <a:r>
              <a:rPr lang="en-US" sz="1200" b="1" dirty="0"/>
              <a:t> </a:t>
            </a:r>
            <a:r>
              <a:rPr lang="en-US" sz="1200" b="1" dirty="0" err="1"/>
              <a:t>en</a:t>
            </a:r>
            <a:r>
              <a:rPr lang="en-US" sz="1200" b="1" dirty="0"/>
              <a:t> </a:t>
            </a:r>
            <a:r>
              <a:rPr lang="en-US" sz="1200" b="1" dirty="0" err="1"/>
              <a:t>yoğun</a:t>
            </a:r>
            <a:r>
              <a:rPr lang="en-US" sz="1200" b="1" dirty="0"/>
              <a:t> </a:t>
            </a:r>
            <a:r>
              <a:rPr lang="en-US" sz="1200" b="1" dirty="0" err="1"/>
              <a:t>nerede</a:t>
            </a:r>
            <a:r>
              <a:rPr lang="en-US" sz="1200" b="1" dirty="0"/>
              <a:t> </a:t>
            </a:r>
            <a:r>
              <a:rPr lang="en-US" sz="1200" b="1" dirty="0" err="1"/>
              <a:t>uygulanır</a:t>
            </a:r>
            <a:r>
              <a:rPr lang="en-US" sz="1200" b="1" dirty="0"/>
              <a:t>?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dirty="0"/>
              <a:t> A) </a:t>
            </a:r>
            <a:r>
              <a:rPr lang="en-US" sz="1200" dirty="0" err="1"/>
              <a:t>Mahkemeler</a:t>
            </a:r>
            <a:r>
              <a:rPr lang="en-US" sz="1200" dirty="0"/>
              <a:t>  B) </a:t>
            </a:r>
            <a:r>
              <a:rPr lang="en-US" sz="1200" dirty="0" err="1"/>
              <a:t>Arabuluculuk</a:t>
            </a:r>
            <a:r>
              <a:rPr lang="en-US" sz="1200" dirty="0"/>
              <a:t>  C) </a:t>
            </a:r>
            <a:r>
              <a:rPr lang="en-US" sz="1200" dirty="0" err="1"/>
              <a:t>Tahkim</a:t>
            </a:r>
            <a:r>
              <a:rPr lang="en-US" sz="1200" dirty="0"/>
              <a:t>  D) </a:t>
            </a:r>
            <a:r>
              <a:rPr lang="en-US" sz="1200" dirty="0" err="1"/>
              <a:t>İcra</a:t>
            </a:r>
            <a:endParaRPr lang="en-US" sz="1200" dirty="0"/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endParaRPr lang="en-US" sz="1200" dirty="0"/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b="1" dirty="0"/>
              <a:t>5) </a:t>
            </a:r>
            <a:r>
              <a:rPr lang="en-US" sz="1200" b="1" dirty="0" err="1"/>
              <a:t>Usul</a:t>
            </a:r>
            <a:r>
              <a:rPr lang="en-US" sz="1200" b="1" dirty="0"/>
              <a:t> </a:t>
            </a:r>
            <a:r>
              <a:rPr lang="en-US" sz="1200" b="1" dirty="0" err="1"/>
              <a:t>konuları</a:t>
            </a:r>
            <a:r>
              <a:rPr lang="en-US" sz="1200" b="1" dirty="0"/>
              <a:t> </a:t>
            </a:r>
            <a:r>
              <a:rPr lang="en-US" sz="1200" b="1" dirty="0" err="1"/>
              <a:t>genelde</a:t>
            </a:r>
            <a:r>
              <a:rPr lang="en-US" sz="1200" b="1" dirty="0"/>
              <a:t> </a:t>
            </a:r>
            <a:r>
              <a:rPr lang="en-US" sz="1200" b="1" dirty="0" err="1"/>
              <a:t>nereye</a:t>
            </a:r>
            <a:r>
              <a:rPr lang="en-US" sz="1200" b="1" dirty="0"/>
              <a:t> </a:t>
            </a:r>
            <a:r>
              <a:rPr lang="en-US" sz="1200" b="1" dirty="0" err="1"/>
              <a:t>tabidir</a:t>
            </a:r>
            <a:r>
              <a:rPr lang="en-US" sz="1200" b="1" dirty="0"/>
              <a:t>? 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1200" dirty="0"/>
              <a:t>A) Lex </a:t>
            </a:r>
            <a:r>
              <a:rPr lang="en-US" sz="1200" dirty="0" err="1"/>
              <a:t>causae</a:t>
            </a:r>
            <a:r>
              <a:rPr lang="en-US" sz="1200" dirty="0"/>
              <a:t>  B) Lex </a:t>
            </a:r>
            <a:r>
              <a:rPr lang="en-US" sz="1200" dirty="0" err="1"/>
              <a:t>mercatoria</a:t>
            </a:r>
            <a:r>
              <a:rPr lang="en-US" sz="1200" dirty="0"/>
              <a:t>  C) Lex </a:t>
            </a:r>
            <a:r>
              <a:rPr lang="en-US" sz="1200" dirty="0" err="1"/>
              <a:t>arbitri</a:t>
            </a:r>
            <a:r>
              <a:rPr lang="en-US" sz="1200" dirty="0"/>
              <a:t>  D) Lex </a:t>
            </a:r>
            <a:r>
              <a:rPr lang="en-US" sz="1200" dirty="0" err="1"/>
              <a:t>fori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7022739" y="5730905"/>
            <a:ext cx="1943247" cy="917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rPr lang="en-US" sz="2100" dirty="0"/>
              <a:t>35/37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68377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Mini‑Quiz (Yanıtlar)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7456"/>
            <a:ext cx="3823335" cy="37957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2100"/>
              <a:t>1) C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2100"/>
              <a:t>2) B (MÖHUK m. 6)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2100"/>
              <a:t>3) B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2100"/>
              <a:t>4) C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  <a:defRPr sz="2000"/>
            </a:pPr>
            <a:r>
              <a:rPr lang="en-US" sz="2100"/>
              <a:t>5) D (tahkimde ayrıca lex arbitri rol oynar)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92015" y="2177456"/>
            <a:ext cx="3823335" cy="3795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rPr lang="en-US" sz="2100"/>
              <a:t>36/37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Özet ve Kapanış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DA331209-4E67-73E5-CEBF-5E905E7EAD8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37/37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C91DADB-B31B-396A-E8A1-F2E5A723117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1DFC2E2-FB4B-7B7C-2124-5F23715E96B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1. Derse Katılan Öğrencilerin Adı Soyadı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8D10F74-C4B3-3A68-9D3B-628B412096E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A26140-8E9C-7593-6E94-C0313AE9DC4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450B2BC9-C233-35ED-F4A1-4CF6EB5A5E19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D2C510A-33E5-5C39-9D91-87ACD200849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30542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İki Temel </a:t>
            </a:r>
            <a:r>
              <a:rPr lang="tr-TR" dirty="0"/>
              <a:t>Ayrım</a:t>
            </a:r>
            <a:endParaRPr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8C2E6CC-D738-5CA5-4075-9C540558683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6/37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Kanunlar İhtilafı (Gösterici Kurallar)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5B13027-2423-42F2-7362-BEA0725666B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7/37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Madd</a:t>
            </a:r>
            <a:r>
              <a:rPr lang="tr-TR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MÖHUK </a:t>
            </a:r>
            <a:r>
              <a:rPr lang="en-US" sz="63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Kuralları</a:t>
            </a:r>
            <a:endParaRPr lang="en-US" sz="6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84" y="5645150"/>
            <a:ext cx="6193632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Nadir ama etkili örnekler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32861" y="6217920"/>
            <a:ext cx="479618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  <a:defRPr sz="1200"/>
            </a:pPr>
            <a:r>
              <a:rPr lang="tr-TR" sz="1200"/>
              <a:t>8/37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Maddi MÖHUK: Tanım ve Nitelik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BED981E-5C59-D1E0-A120-593DFF99374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9/37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Maddi MÖHUK: Türk Hukukundan Örnekler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6C110AE-5F9A-3CC0-5E7F-56B277C778E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98079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/>
            </a:pPr>
            <a:r>
              <a:t>10/37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8.0.6804"/>
  <p:tag name="SLIDO_PRESENTATION_ID" val="89546f2d-57c9-4096-a9d6-f38bc315236b"/>
  <p:tag name="SLIDO_EVENT_UUID" val="ee4edf2f-353c-4e31-961b-5885deef908d"/>
  <p:tag name="SLIDO_EVENT_SECTION_UUID" val="02665c74-06ca-4406-a80e-fdcfd7e981f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g2Njl9"/>
  <p:tag name="SLIDO_TYPE" val="SlidoPoll"/>
  <p:tag name="SLIDO_POLL_UUID" val="93e9984b-363d-4388-baf1-10b7e3be6730"/>
  <p:tag name="SLIDO_TIMELINE" val="W3sicG9sbFF1ZXN0aW9uVXVpZCI6IjU4ZTczYjJlLTVkNGYtNDc2Ny1iNWM3LTdlNWY5MWQ2NmQ3MyIsInNob3dSZXN1bHRzIjp0cnVlLCJzaG93Q29ycmVjdEFuc3dlcnMiOmZhbHNlLCJ2b3RpbmdMb2NrZWQiOmZhbHNlfV0=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yMzB9"/>
  <p:tag name="SLIDO_TYPE" val="SlidoPoll"/>
  <p:tag name="SLIDO_POLL_UUID" val="63c45fb3-b70a-44b1-bf8f-b7831599c886"/>
  <p:tag name="SLIDO_TIMELINE" val="W3sicG9sbFF1ZXN0aW9uVXVpZCI6ImZmZjUxZGQxLTI1MjQtNDEwYS1iZmQ1LTliNmJhYWJmNmJiYyIsInNob3dSZXN1bHRzIjp0cnVlLCJzaG93Q29ycmVjdEFuc3dlcnMiOmZhbHNlLCJ2b3RpbmdMb2NrZWQiOmZhbHNlfV0=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wMjF9"/>
  <p:tag name="SLIDO_TYPE" val="SlidoPoll"/>
  <p:tag name="SLIDO_POLL_UUID" val="80aeaf30-7592-48b7-b3fc-2294db187b8a"/>
  <p:tag name="SLIDO_TIMELINE" val="W3sicG9sbFF1ZXN0aW9uVXVpZCI6Ijc4NTQ2YzA0LTE2MDgtNGRiOS04Mjg1LTgxNzBiNjA5Y2Y1MCIsInNob3dSZXN1bHRzIjp0cnVlLCJzaG93Q29ycmVjdEFuc3dlcnMiOmZhbHNlLCJ2b3RpbmdMb2NrZWQiOmZhbHN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xOTF9"/>
  <p:tag name="SLIDO_TYPE" val="SlidoPoll"/>
  <p:tag name="SLIDO_POLL_UUID" val="d5ad6afc-9bdb-4c44-8e5a-0d92e50db8c2"/>
  <p:tag name="SLIDO_TIMELINE" val="W3sicG9sbFF1ZXN0aW9uVXVpZCI6IjQ1NzExMzY4LTI3NDgtNDY0NS05ZjM4LWUzZjBlOTkyYjMxZSIsInNob3dSZXN1bHRzIjp0cnVlLCJzaG93Q29ycmVjdEFuc3dlcnMiOmZhbHNlLCJ2b3RpbmdMb2NrZWQiOmZhbHNlfV0=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wNDd9"/>
  <p:tag name="SLIDO_TYPE" val="SlidoPoll"/>
  <p:tag name="SLIDO_POLL_UUID" val="dd9dd42b-2a20-4e46-8309-83edf5200fd3"/>
  <p:tag name="SLIDO_TIMELINE" val="W3sicG9sbFF1ZXN0aW9uVXVpZCI6IjZmM2Y1ZDliLTVkYzktNGQ3Ny04NDhhLTg5MTUxNGYyODZiYSIsInNob3dSZXN1bHRzIjp0cnVlLCJzaG93Q29ycmVjdEFuc3dlcnMiOmZhbHNlLCJ2b3RpbmdMb2NrZWQiOmZhbHN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yNTF9"/>
  <p:tag name="SLIDO_TYPE" val="SlidoPoll"/>
  <p:tag name="SLIDO_POLL_UUID" val="6b5a754d-6a0b-4538-b2be-d05ed6ff1202"/>
  <p:tag name="SLIDO_TIMELINE" val="W3sicG9sbFF1ZXN0aW9uVXVpZCI6IjMyNjc4YTM5LTU4MTYtNDMxZC1iZDgxLTQwNzg3MTNjOGYzMiIsInNob3dSZXN1bHRzIjp0cnVlLCJzaG93Q29ycmVjdEFuc3dlcnMiOmZhbHNlLCJ2b3RpbmdMb2NrZWQiOmZhbHN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wOTF9"/>
  <p:tag name="SLIDO_TYPE" val="SlidoPoll"/>
  <p:tag name="SLIDO_POLL_UUID" val="06c9095b-55d9-4330-bd55-2424771e8d28"/>
  <p:tag name="SLIDO_TIMELINE" val="W3sicG9sbFF1ZXN0aW9uVXVpZCI6ImNmNDdkNWFhLTZjNmQtNDU3MC05ZDAxLTExNTk3MDIyZGQyYSIsInNob3dSZXN1bHRzIjp0cnVlLCJzaG93Q29ycmVjdEFuc3dlcnMiOmZhbHNlLCJ2b3RpbmdMb2NrZWQiOmZhbHN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xMjR9"/>
  <p:tag name="SLIDO_TYPE" val="SlidoPoll"/>
  <p:tag name="SLIDO_POLL_UUID" val="63d54d16-808d-4b39-bc19-d583527835eb"/>
  <p:tag name="SLIDO_TIMELINE" val="W3sicG9sbFF1ZXN0aW9uVXVpZCI6ImUyNWQ5NjBlLTZhNmUtNDE2ZC04ODhlLWNiMWIyYTlmNDk5Ni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jAxMzB9"/>
  <p:tag name="SLIDO_TYPE" val="SlidoPoll"/>
  <p:tag name="SLIDO_POLL_UUID" val="208e11cf-fbba-498c-b569-fb5c9214e59b"/>
  <p:tag name="SLIDO_POLL_QUESTION_UUID" val="4eef3153-c8a1-46a4-9ee5-b01e71de9a6f"/>
  <p:tag name="SLIDO_TIMELINE" val="W3sic2NyZWVuIjoiUXVpekpvaW5pbmciLCJzaG93UmVzdWx0cyI6ZmFsc2UsInNob3dDb3JyZWN0QW5zd2VycyI6ZmFsc2UsInZvdGluZ0xvY2tlZCI6ZmFsc2V9LHsicG9sbFF1ZXN0aW9uVXVpZCI6IjRlZWYzMTUzLWM4YTEtNDZhNC05ZWU1LWIwMWU3MWRlOWE2ZiIsInNob3dSZXN1bHRzIjpmYWxzZSwic2hvd0NvcnJlY3RBbnN3ZXJzIjpmYWxzZSwidm90aW5nTG9ja2VkIjpmYWxzZX0seyJwb2xsUXVlc3Rpb25VdWlkIjoiNGVlZjMxNTMtYzhhMS00NmE0LTllZTUtYjAxZTcxZGU5YTZmIiwic2hvd1Jlc3VsdHMiOnRydWUsInNob3dDb3JyZWN0QW5zd2VycyI6ZmFsc2UsInZvdGluZ0xvY2tlZCI6dHJ1ZX0seyJwb2xsUXVlc3Rpb25VdWlkIjoiNGVlZjMxNTMtYzhhMS00NmE0LTllZTUtYjAxZTcxZGU5YTZmIiwic2hvd1Jlc3VsdHMiOnRydWUsInNob3dDb3JyZWN0QW5zd2VycyI6dHJ1ZSwidm90aW5nTG9ja2VkIjp0cnV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jAxMzF9"/>
  <p:tag name="SLIDO_TYPE" val="SlidoPoll"/>
  <p:tag name="SLIDO_POLL_UUID" val="208e11cf-fbba-498c-b569-fb5c9214e59b"/>
  <p:tag name="SLIDO_POLL_QUESTION_UUID" val="fe1518c3-67c3-4b32-a448-dff744d9b161"/>
  <p:tag name="SLIDO_TIMELINE" val="W3sicG9sbFF1ZXN0aW9uVXVpZCI6ImZlMTUxOGMzLTY3YzMtNGIzMi1hNDQ4LWRmZjc0NGQ5YjE2MSIsInNob3dSZXN1bHRzIjpmYWxzZSwic2hvd0NvcnJlY3RBbnN3ZXJzIjpmYWxzZSwidm90aW5nTG9ja2VkIjpmYWxzZX0seyJwb2xsUXVlc3Rpb25VdWlkIjoiZmUxNTE4YzMtNjdjMy00YjMyLWE0NDgtZGZmNzQ0ZDliMTYxIiwic2hvd1Jlc3VsdHMiOnRydWUsInNob3dDb3JyZWN0QW5zd2VycyI6ZmFsc2UsInZvdGluZ0xvY2tlZCI6dHJ1ZX0seyJwb2xsUXVlc3Rpb25VdWlkIjoiZmUxNTE4YzMtNjdjMy00YjMyLWE0NDgtZGZmNzQ0ZDliMTYxIiwic2hvd1Jlc3VsdHMiOnRydWUsInNob3dDb3JyZWN0QW5zd2VycyI6dHJ1ZSwidm90aW5nTG9ja2VkIjp0cnVlfV0=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jAxMzF9"/>
  <p:tag name="SLIDO_TYPE" val="SlidoPoll"/>
  <p:tag name="SLIDO_POLL_UUID" val="208e11cf-fbba-498c-b569-fb5c9214e59b"/>
  <p:tag name="SLIDO_POLL_QUESTION_UUID" val="e322ba20-d306-4c66-8ba6-af6082c6e1e5"/>
  <p:tag name="SLIDO_TIMELINE" val="W3sicG9sbFF1ZXN0aW9uVXVpZCI6ImUzMjJiYTIwLWQzMDYtNGM2Ni04YmE2LWFmNjA4MmM2ZTFlNSIsInNob3dSZXN1bHRzIjpmYWxzZSwic2hvd0NvcnJlY3RBbnN3ZXJzIjpmYWxzZSwidm90aW5nTG9ja2VkIjpmYWxzZX0seyJwb2xsUXVlc3Rpb25VdWlkIjoiZTMyMmJhMjAtZDMwNi00YzY2LThiYTYtYWY2MDgyYzZlMWU1Iiwic2hvd1Jlc3VsdHMiOnRydWUsInNob3dDb3JyZWN0QW5zd2VycyI6ZmFsc2UsInZvdGluZ0xvY2tlZCI6dHJ1ZX0seyJwb2xsUXVlc3Rpb25VdWlkIjoiZTMyMmJhMjAtZDMwNi00YzY2LThiYTYtYWY2MDgyYzZlMWU1Iiwic2hvd1Jlc3VsdHMiOnRydWUsInNob3dDb3JyZWN0QW5zd2VycyI6dHJ1ZSwidm90aW5nTG9ja2VkIjp0cnVlfV0=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jAxMzF9"/>
  <p:tag name="SLIDO_TYPE" val="SlidoPoll"/>
  <p:tag name="SLIDO_POLL_UUID" val="208e11cf-fbba-498c-b569-fb5c9214e59b"/>
  <p:tag name="SLIDO_POLL_QUESTION_UUID" val="dde39977-9665-41d1-a17e-11611b039b81"/>
  <p:tag name="SLIDO_TIMELINE" val="W3sicG9sbFF1ZXN0aW9uVXVpZCI6ImRkZTM5OTc3LTk2NjUtNDFkMS1hMTdlLTExNjExYjAzOWI4MSIsInNob3dSZXN1bHRzIjpmYWxzZSwic2hvd0NvcnJlY3RBbnN3ZXJzIjpmYWxzZSwidm90aW5nTG9ja2VkIjpmYWxzZX0seyJwb2xsUXVlc3Rpb25VdWlkIjoiZGRlMzk5NzctOTY2NS00MWQxLWExN2UtMTE2MTFiMDM5YjgxIiwic2hvd1Jlc3VsdHMiOnRydWUsInNob3dDb3JyZWN0QW5zd2VycyI6ZmFsc2UsInZvdGluZ0xvY2tlZCI6dHJ1ZX0seyJwb2xsUXVlc3Rpb25VdWlkIjoiZGRlMzk5NzctOTY2NS00MWQxLWExN2UtMTE2MTFiMDM5YjgxIiwic2hvd1Jlc3VsdHMiOnRydWUsInNob3dDb3JyZWN0QW5zd2VycyI6dHJ1ZSwidm90aW5nTG9ja2VkIjp0cnVlfV0=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jAxMzF9"/>
  <p:tag name="SLIDO_TYPE" val="SlidoPoll"/>
  <p:tag name="SLIDO_POLL_UUID" val="208e11cf-fbba-498c-b569-fb5c9214e59b"/>
  <p:tag name="SLIDO_POLL_QUESTION_UUID" val="e836e978-b383-480b-b05e-e5c1d110d2af"/>
  <p:tag name="SLIDO_TIMELINE" val="W3sicG9sbFF1ZXN0aW9uVXVpZCI6ImU4MzZlOTc4LWIzODMtNDgwYi1iMDVlLWU1YzFkMTEwZDJhZiIsInNob3dSZXN1bHRzIjpmYWxzZSwic2hvd0NvcnJlY3RBbnN3ZXJzIjpmYWxzZSwidm90aW5nTG9ja2VkIjpmYWxzZX0seyJwb2xsUXVlc3Rpb25VdWlkIjoiZTgzNmU5NzgtYjM4My00ODBiLWIwNWUtZTVjMWQxMTBkMmFmIiwic2hvd1Jlc3VsdHMiOnRydWUsInNob3dDb3JyZWN0QW5zd2VycyI6ZmFsc2UsInZvdGluZ0xvY2tlZCI6dHJ1ZX0seyJwb2xsUXVlc3Rpb25VdWlkIjoiZTgzNmU5NzgtYjM4My00ODBiLWIwNWUtZTVjMWQxMTBkMmFmIiwic2hvd1Jlc3VsdHMiOnRydWUsInNob3dDb3JyZWN0QW5zd2VycyI6dHJ1ZSwidm90aW5nTG9ja2VkIjp0cnVlfSx7InNjcmVlbiI6IlF1aXpMZWFkZXJib2FyZCIsInBvbGxRdWVzdGlvblV1aWQiOiJlODM2ZTk3OC1iMzgzLTQ4MGItYjA1ZS1lNWMxZDExMGQyYWYiLCJzaG93UmVzdWx0cyI6dHJ1ZSwic2hvd0NvcnJlY3RBbnN3ZXJzIjp0cnVlLCJ2b3RpbmdMb2NrZWQiOnRydWV9XQ==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k0Njl9"/>
  <p:tag name="SLIDO_TYPE" val="SlidoPoll"/>
  <p:tag name="SLIDO_POLL_UUID" val="9e94d0f6-f2c6-42ae-8ab0-26762462e643"/>
  <p:tag name="SLIDO_TIMELINE" val="W3sicG9sbFF1ZXN0aW9uVXVpZCI6ImI0ZDk2ZjI1LTg0YjgtNDljYi1hMjJkLTMxNmYxYzQ4MDEyMiIsInNob3dSZXN1bHRzIjp0cnVlLCJzaG93Q29ycmVjdEFuc3dlcnMiOmZhbHNlLCJ2b3RpbmdMb2NrZWQiOmZhbHNlfV0=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g4MDJ9"/>
  <p:tag name="SLIDO_TYPE" val="SlidoPoll"/>
  <p:tag name="SLIDO_POLL_UUID" val="2b652c31-c5e7-4f02-afb4-bd64606d6d94"/>
  <p:tag name="SLIDO_TIMELINE" val="W3sicG9sbFF1ZXN0aW9uVXVpZCI6Ijg5OTUxZWIxLTliYTMtNDcxNy04MTRiLTdmZTk5Yzg5M2ZkNiIsInNob3dSZXN1bHRzIjp0cnVlLCJzaG93Q29ycmVjdEFuc3dlcnMiOmZhbHNlLCJ2b3RpbmdMb2NrZWQiOmZhbHNlfV0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g0NTg4NzR9"/>
  <p:tag name="SLIDO_TYPE" val="SlidoPoll"/>
  <p:tag name="SLIDO_POLL_UUID" val="d511df72-64c6-42d9-92f6-df09b825bd0c"/>
  <p:tag name="SLIDO_TIMELINE" val="W3sicG9sbFF1ZXN0aW9uVXVpZCI6IjUyOTczZDFmLWY2OGItNGU0ZC1iY2MxLTNhYTQ2NThiODNkZiIsInNob3dSZXN1bHRzIjp0cnVlLCJzaG93Q29ycmVjdEFuc3dlcnMiOmZhbHNlLCJ2b3RpbmdMb2NrZWQiOmZhbHNlfV0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1966</Words>
  <Application>Microsoft Office PowerPoint</Application>
  <PresentationFormat>Ekran Gösterisi (4:3)</PresentationFormat>
  <Paragraphs>236</Paragraphs>
  <Slides>45</Slides>
  <Notes>28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49" baseType="lpstr">
      <vt:lpstr>Aptos</vt:lpstr>
      <vt:lpstr>Arial</vt:lpstr>
      <vt:lpstr>Calibri</vt:lpstr>
      <vt:lpstr>Office Theme</vt:lpstr>
      <vt:lpstr>Milletlerarası Özel Hukukun Genel Esasları ve Kaynakları</vt:lpstr>
      <vt:lpstr>Öğrenme Hedefleri</vt:lpstr>
      <vt:lpstr>GENEL OLARAK </vt:lpstr>
      <vt:lpstr>Tek Bir Uluslararası Özel Hukuk Mahkemesi Yok</vt:lpstr>
      <vt:lpstr>İki Temel Ayrım</vt:lpstr>
      <vt:lpstr>Kanunlar İhtilafı (Gösterici Kurallar)</vt:lpstr>
      <vt:lpstr>Maddi MÖHUK Kuralları</vt:lpstr>
      <vt:lpstr>Maddi MÖHUK: Tanım ve Nitelik</vt:lpstr>
      <vt:lpstr>Maddi MÖHUK: Türk Hukukundan Örnekler</vt:lpstr>
      <vt:lpstr>PowerPoint Sunusu</vt:lpstr>
      <vt:lpstr>PowerPoint Sunusu</vt:lpstr>
      <vt:lpstr>Maddi MÖHUK: Fransız İçtihadından İki Örnek</vt:lpstr>
      <vt:lpstr>PowerPoint Sunusu</vt:lpstr>
      <vt:lpstr>Doğrudan Uygulanan Kurallar</vt:lpstr>
      <vt:lpstr>Doğrudan Uygulanan Kuralların Mantığı</vt:lpstr>
      <vt:lpstr>Doğrudan Uygulanan Kurallar: Örnekler</vt:lpstr>
      <vt:lpstr>PowerPoint Sunusu</vt:lpstr>
      <vt:lpstr>MÖHUK m. 6 ve Üçüncü Devlet Kuralları</vt:lpstr>
      <vt:lpstr>PowerPoint Sunusu</vt:lpstr>
      <vt:lpstr>Lex Mercatoria</vt:lpstr>
      <vt:lpstr>Lex Mercatoria: İçerik ve Uygulama Alanı</vt:lpstr>
      <vt:lpstr>INCOTERMS 2020 (Örnek)</vt:lpstr>
      <vt:lpstr>PowerPoint Sunusu</vt:lpstr>
      <vt:lpstr>UCP 600 (2007) – Akreditiflerde Yeknesak Kurallar</vt:lpstr>
      <vt:lpstr>PowerPoint Sunusu</vt:lpstr>
      <vt:lpstr>Mİlletlerarası Sözleşmeler</vt:lpstr>
      <vt:lpstr>Sözleşmelerin Konumu ve Etkisi</vt:lpstr>
      <vt:lpstr>Başlıca Sözleşme Örnekleri</vt:lpstr>
      <vt:lpstr>PowerPoint Sunusu</vt:lpstr>
      <vt:lpstr>Varşova/Montreal ve Lex Fori Atıfları</vt:lpstr>
      <vt:lpstr>PowerPoint Sunusu</vt:lpstr>
      <vt:lpstr>International Legislation: Tahkim ve Mahkemeler</vt:lpstr>
      <vt:lpstr>PowerPoint Sunusu</vt:lpstr>
      <vt:lpstr>Sık Hatalar ve Kontrol Listesi</vt:lpstr>
      <vt:lpstr>Sık Yapılan Hatalar</vt:lpstr>
      <vt:lpstr>Uygulama Kontrol Listesi (7 Adım)</vt:lpstr>
      <vt:lpstr>PowerPoint Sunusu</vt:lpstr>
      <vt:lpstr>PowerPoint Sunusu</vt:lpstr>
      <vt:lpstr>PowerPoint Sunusu</vt:lpstr>
      <vt:lpstr>PowerPoint Sunusu</vt:lpstr>
      <vt:lpstr>PowerPoint Sunusu</vt:lpstr>
      <vt:lpstr>Mini‑Quiz (Sorular)</vt:lpstr>
      <vt:lpstr>Mini‑Quiz (Yanıtlar)</vt:lpstr>
      <vt:lpstr>Özet ve Kapanış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2</cp:revision>
  <dcterms:created xsi:type="dcterms:W3CDTF">2013-01-27T09:14:16Z</dcterms:created>
  <dcterms:modified xsi:type="dcterms:W3CDTF">2025-10-06T13:23:08Z</dcterms:modified>
  <cp:category/>
</cp:coreProperties>
</file>