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88" r:id="rId11"/>
    <p:sldId id="264" r:id="rId12"/>
    <p:sldId id="265" r:id="rId13"/>
    <p:sldId id="289" r:id="rId14"/>
    <p:sldId id="266" r:id="rId15"/>
    <p:sldId id="267" r:id="rId16"/>
    <p:sldId id="268" r:id="rId17"/>
    <p:sldId id="290" r:id="rId18"/>
    <p:sldId id="269" r:id="rId19"/>
    <p:sldId id="291" r:id="rId20"/>
    <p:sldId id="292" r:id="rId21"/>
    <p:sldId id="293" r:id="rId22"/>
    <p:sldId id="270" r:id="rId23"/>
    <p:sldId id="271" r:id="rId24"/>
    <p:sldId id="294" r:id="rId25"/>
    <p:sldId id="295" r:id="rId26"/>
    <p:sldId id="272" r:id="rId27"/>
    <p:sldId id="296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custDataLst>
    <p:tags r:id="rId4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C2E13-4EA0-4050-9AD9-988F978A06CF}" v="753" dt="2025-09-21T16:44:01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74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h Serbest" userId="1ef1129c4ea1bb02" providerId="LiveId" clId="{DACE2B23-91CF-4D3C-A151-DDF2A3A194AE}"/>
    <pc:docChg chg="undo custSel addSld modSld">
      <pc:chgData name="Fatih Serbest" userId="1ef1129c4ea1bb02" providerId="LiveId" clId="{DACE2B23-91CF-4D3C-A151-DDF2A3A194AE}" dt="2025-10-06T13:06:45.048" v="959" actId="26606"/>
      <pc:docMkLst>
        <pc:docMk/>
      </pc:docMkLst>
      <pc:sldChg chg="addSp delSp modSp mod setBg addAnim">
        <pc:chgData name="Fatih Serbest" userId="1ef1129c4ea1bb02" providerId="LiveId" clId="{DACE2B23-91CF-4D3C-A151-DDF2A3A194AE}" dt="2025-10-06T13:00:40.924" v="920" actId="26606"/>
        <pc:sldMkLst>
          <pc:docMk/>
          <pc:sldMk cId="0" sldId="256"/>
        </pc:sldMkLst>
        <pc:spChg chg="mod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8" creationId="{FFD48BC7-DC40-47DE-87EE-9F4B6ECB9ABB}"/>
          </ac:spMkLst>
        </pc:spChg>
        <pc:spChg chg="add del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10" creationId="{E502BBC7-2C76-46F3-BC24-5985BC13DB88}"/>
          </ac:spMkLst>
        </pc:spChg>
        <pc:spChg chg="add del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12" creationId="{C7F28D52-2A5F-4D23-81AE-7CB8B591C7AF}"/>
          </ac:spMkLst>
        </pc:spChg>
        <pc:spChg chg="add del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14" creationId="{3629484E-3792-4B3D-89AD-7C8A1ED0E0D4}"/>
          </ac:spMkLst>
        </pc:spChg>
        <pc:spChg chg="add del">
          <ac:chgData name="Fatih Serbest" userId="1ef1129c4ea1bb02" providerId="LiveId" clId="{DACE2B23-91CF-4D3C-A151-DDF2A3A194AE}" dt="2025-10-06T13:00:40.910" v="919" actId="26606"/>
          <ac:spMkLst>
            <pc:docMk/>
            <pc:sldMk cId="0" sldId="256"/>
            <ac:spMk id="19" creationId="{5AADD842-7469-481F-AEF2-DDA7D3A9ABB0}"/>
          </ac:spMkLst>
        </pc:spChg>
        <pc:spChg chg="add del">
          <ac:chgData name="Fatih Serbest" userId="1ef1129c4ea1bb02" providerId="LiveId" clId="{DACE2B23-91CF-4D3C-A151-DDF2A3A194AE}" dt="2025-10-06T13:00:40.910" v="919" actId="26606"/>
          <ac:spMkLst>
            <pc:docMk/>
            <pc:sldMk cId="0" sldId="256"/>
            <ac:spMk id="21" creationId="{94058847-87A2-48B5-B733-C9FC6F0FF769}"/>
          </ac:spMkLst>
        </pc:spChg>
        <pc:spChg chg="add del">
          <ac:chgData name="Fatih Serbest" userId="1ef1129c4ea1bb02" providerId="LiveId" clId="{DACE2B23-91CF-4D3C-A151-DDF2A3A194AE}" dt="2025-10-06T13:00:40.910" v="919" actId="26606"/>
          <ac:spMkLst>
            <pc:docMk/>
            <pc:sldMk cId="0" sldId="256"/>
            <ac:spMk id="23" creationId="{38CE886A-266A-45DB-B141-3271799F49BD}"/>
          </ac:spMkLst>
        </pc:spChg>
        <pc:spChg chg="add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25" creationId="{943CAA20-3569-4189-9E48-239A229A86CA}"/>
          </ac:spMkLst>
        </pc:spChg>
        <pc:spChg chg="add">
          <ac:chgData name="Fatih Serbest" userId="1ef1129c4ea1bb02" providerId="LiveId" clId="{DACE2B23-91CF-4D3C-A151-DDF2A3A194AE}" dt="2025-10-06T13:00:40.924" v="920" actId="26606"/>
          <ac:spMkLst>
            <pc:docMk/>
            <pc:sldMk cId="0" sldId="256"/>
            <ac:spMk id="26" creationId="{DA542B6D-E775-4832-91DC-2D20F857813A}"/>
          </ac:spMkLst>
        </pc:spChg>
      </pc:sldChg>
      <pc:sldChg chg="addSp delSp modSp mod setBg">
        <pc:chgData name="Fatih Serbest" userId="1ef1129c4ea1bb02" providerId="LiveId" clId="{DACE2B23-91CF-4D3C-A151-DDF2A3A194AE}" dt="2025-10-06T13:01:36.008" v="923" actId="26606"/>
        <pc:sldMkLst>
          <pc:docMk/>
          <pc:sldMk cId="0" sldId="257"/>
        </pc:sldMkLst>
        <pc:spChg chg="mod">
          <ac:chgData name="Fatih Serbest" userId="1ef1129c4ea1bb02" providerId="LiveId" clId="{DACE2B23-91CF-4D3C-A151-DDF2A3A194AE}" dt="2025-10-06T13:01:36.008" v="923" actId="26606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Fatih Serbest" userId="1ef1129c4ea1bb02" providerId="LiveId" clId="{DACE2B23-91CF-4D3C-A151-DDF2A3A194AE}" dt="2025-10-06T13:01:36.008" v="923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1:36.008" v="923" actId="26606"/>
          <ac:spMkLst>
            <pc:docMk/>
            <pc:sldMk cId="0" sldId="257"/>
            <ac:spMk id="9" creationId="{2E442304-DDBD-4F7B-8017-36BCC863FB40}"/>
          </ac:spMkLst>
        </pc:spChg>
        <pc:spChg chg="add">
          <ac:chgData name="Fatih Serbest" userId="1ef1129c4ea1bb02" providerId="LiveId" clId="{DACE2B23-91CF-4D3C-A151-DDF2A3A194AE}" dt="2025-10-06T13:01:36.008" v="923" actId="26606"/>
          <ac:spMkLst>
            <pc:docMk/>
            <pc:sldMk cId="0" sldId="257"/>
            <ac:spMk id="11" creationId="{5E107275-3853-46FD-A241-DE4355A42675}"/>
          </ac:spMkLst>
        </pc:spChg>
        <pc:graphicFrameChg chg="add">
          <ac:chgData name="Fatih Serbest" userId="1ef1129c4ea1bb02" providerId="LiveId" clId="{DACE2B23-91CF-4D3C-A151-DDF2A3A194AE}" dt="2025-10-06T13:01:36.008" v="923" actId="26606"/>
          <ac:graphicFrameMkLst>
            <pc:docMk/>
            <pc:sldMk cId="0" sldId="257"/>
            <ac:graphicFrameMk id="5" creationId="{62B468B3-DD99-3F38-492E-B4C841D0A5A5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1:42.999" v="924" actId="26606"/>
        <pc:sldMkLst>
          <pc:docMk/>
          <pc:sldMk cId="0" sldId="258"/>
        </pc:sldMkLst>
        <pc:spChg chg="mod">
          <ac:chgData name="Fatih Serbest" userId="1ef1129c4ea1bb02" providerId="LiveId" clId="{DACE2B23-91CF-4D3C-A151-DDF2A3A194AE}" dt="2025-10-06T13:01:42.999" v="924" actId="26606"/>
          <ac:spMkLst>
            <pc:docMk/>
            <pc:sldMk cId="0" sldId="258"/>
            <ac:spMk id="2" creationId="{00000000-0000-0000-0000-000000000000}"/>
          </ac:spMkLst>
        </pc:spChg>
        <pc:spChg chg="del mod">
          <ac:chgData name="Fatih Serbest" userId="1ef1129c4ea1bb02" providerId="LiveId" clId="{DACE2B23-91CF-4D3C-A151-DDF2A3A194AE}" dt="2025-10-06T13:01:42.999" v="924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1:42.999" v="924" actId="26606"/>
          <ac:spMkLst>
            <pc:docMk/>
            <pc:sldMk cId="0" sldId="258"/>
            <ac:spMk id="9" creationId="{2E442304-DDBD-4F7B-8017-36BCC863FB40}"/>
          </ac:spMkLst>
        </pc:spChg>
        <pc:spChg chg="add">
          <ac:chgData name="Fatih Serbest" userId="1ef1129c4ea1bb02" providerId="LiveId" clId="{DACE2B23-91CF-4D3C-A151-DDF2A3A194AE}" dt="2025-10-06T13:01:42.999" v="924" actId="26606"/>
          <ac:spMkLst>
            <pc:docMk/>
            <pc:sldMk cId="0" sldId="258"/>
            <ac:spMk id="11" creationId="{5E107275-3853-46FD-A241-DE4355A42675}"/>
          </ac:spMkLst>
        </pc:spChg>
        <pc:graphicFrameChg chg="add">
          <ac:chgData name="Fatih Serbest" userId="1ef1129c4ea1bb02" providerId="LiveId" clId="{DACE2B23-91CF-4D3C-A151-DDF2A3A194AE}" dt="2025-10-06T13:01:42.999" v="924" actId="26606"/>
          <ac:graphicFrameMkLst>
            <pc:docMk/>
            <pc:sldMk cId="0" sldId="258"/>
            <ac:graphicFrameMk id="5" creationId="{F3DF9E4C-A537-C895-6886-6EF8679F9EF1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1:52.053" v="925" actId="26606"/>
        <pc:sldMkLst>
          <pc:docMk/>
          <pc:sldMk cId="0" sldId="259"/>
        </pc:sldMkLst>
        <pc:spChg chg="mod">
          <ac:chgData name="Fatih Serbest" userId="1ef1129c4ea1bb02" providerId="LiveId" clId="{DACE2B23-91CF-4D3C-A151-DDF2A3A194AE}" dt="2025-10-06T13:01:52.053" v="925" actId="26606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Fatih Serbest" userId="1ef1129c4ea1bb02" providerId="LiveId" clId="{DACE2B23-91CF-4D3C-A151-DDF2A3A194AE}" dt="2025-10-06T13:01:52.053" v="925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1:52.053" v="925" actId="26606"/>
          <ac:spMkLst>
            <pc:docMk/>
            <pc:sldMk cId="0" sldId="259"/>
            <ac:spMk id="9" creationId="{2E442304-DDBD-4F7B-8017-36BCC863FB40}"/>
          </ac:spMkLst>
        </pc:spChg>
        <pc:spChg chg="add">
          <ac:chgData name="Fatih Serbest" userId="1ef1129c4ea1bb02" providerId="LiveId" clId="{DACE2B23-91CF-4D3C-A151-DDF2A3A194AE}" dt="2025-10-06T13:01:52.053" v="925" actId="26606"/>
          <ac:spMkLst>
            <pc:docMk/>
            <pc:sldMk cId="0" sldId="259"/>
            <ac:spMk id="11" creationId="{5E107275-3853-46FD-A241-DE4355A42675}"/>
          </ac:spMkLst>
        </pc:spChg>
        <pc:graphicFrameChg chg="add">
          <ac:chgData name="Fatih Serbest" userId="1ef1129c4ea1bb02" providerId="LiveId" clId="{DACE2B23-91CF-4D3C-A151-DDF2A3A194AE}" dt="2025-10-06T13:01:52.053" v="925" actId="26606"/>
          <ac:graphicFrameMkLst>
            <pc:docMk/>
            <pc:sldMk cId="0" sldId="259"/>
            <ac:graphicFrameMk id="5" creationId="{0CE8BAAD-DE38-3AAB-1A5C-01B5510D6BEE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1:58.773" v="926" actId="26606"/>
        <pc:sldMkLst>
          <pc:docMk/>
          <pc:sldMk cId="0" sldId="260"/>
        </pc:sldMkLst>
        <pc:spChg chg="mod">
          <ac:chgData name="Fatih Serbest" userId="1ef1129c4ea1bb02" providerId="LiveId" clId="{DACE2B23-91CF-4D3C-A151-DDF2A3A194AE}" dt="2025-10-06T13:01:58.773" v="926" actId="26606"/>
          <ac:spMkLst>
            <pc:docMk/>
            <pc:sldMk cId="0" sldId="260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1:58.773" v="926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1:58.773" v="926" actId="26606"/>
          <ac:spMkLst>
            <pc:docMk/>
            <pc:sldMk cId="0" sldId="260"/>
            <ac:spMk id="9" creationId="{2E442304-DDBD-4F7B-8017-36BCC863FB40}"/>
          </ac:spMkLst>
        </pc:spChg>
        <pc:spChg chg="add">
          <ac:chgData name="Fatih Serbest" userId="1ef1129c4ea1bb02" providerId="LiveId" clId="{DACE2B23-91CF-4D3C-A151-DDF2A3A194AE}" dt="2025-10-06T13:01:58.773" v="926" actId="26606"/>
          <ac:spMkLst>
            <pc:docMk/>
            <pc:sldMk cId="0" sldId="260"/>
            <ac:spMk id="11" creationId="{5E107275-3853-46FD-A241-DE4355A42675}"/>
          </ac:spMkLst>
        </pc:spChg>
        <pc:graphicFrameChg chg="add">
          <ac:chgData name="Fatih Serbest" userId="1ef1129c4ea1bb02" providerId="LiveId" clId="{DACE2B23-91CF-4D3C-A151-DDF2A3A194AE}" dt="2025-10-06T13:01:58.773" v="926" actId="26606"/>
          <ac:graphicFrameMkLst>
            <pc:docMk/>
            <pc:sldMk cId="0" sldId="260"/>
            <ac:graphicFrameMk id="5" creationId="{F64C2D60-165E-68F1-F44C-7F1C67E4C2D6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2:09.795" v="927" actId="26606"/>
        <pc:sldMkLst>
          <pc:docMk/>
          <pc:sldMk cId="0" sldId="261"/>
        </pc:sldMkLst>
        <pc:spChg chg="mod">
          <ac:chgData name="Fatih Serbest" userId="1ef1129c4ea1bb02" providerId="LiveId" clId="{DACE2B23-91CF-4D3C-A151-DDF2A3A194AE}" dt="2025-10-06T13:02:09.795" v="927" actId="26606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Fatih Serbest" userId="1ef1129c4ea1bb02" providerId="LiveId" clId="{DACE2B23-91CF-4D3C-A151-DDF2A3A194AE}" dt="2025-10-06T13:02:09.795" v="927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09.795" v="927" actId="26606"/>
          <ac:spMkLst>
            <pc:docMk/>
            <pc:sldMk cId="0" sldId="261"/>
            <ac:spMk id="9" creationId="{2E442304-DDBD-4F7B-8017-36BCC863FB40}"/>
          </ac:spMkLst>
        </pc:spChg>
        <pc:spChg chg="add">
          <ac:chgData name="Fatih Serbest" userId="1ef1129c4ea1bb02" providerId="LiveId" clId="{DACE2B23-91CF-4D3C-A151-DDF2A3A194AE}" dt="2025-10-06T13:02:09.795" v="927" actId="26606"/>
          <ac:spMkLst>
            <pc:docMk/>
            <pc:sldMk cId="0" sldId="261"/>
            <ac:spMk id="11" creationId="{5E107275-3853-46FD-A241-DE4355A42675}"/>
          </ac:spMkLst>
        </pc:spChg>
        <pc:graphicFrameChg chg="add">
          <ac:chgData name="Fatih Serbest" userId="1ef1129c4ea1bb02" providerId="LiveId" clId="{DACE2B23-91CF-4D3C-A151-DDF2A3A194AE}" dt="2025-10-06T13:02:09.795" v="927" actId="26606"/>
          <ac:graphicFrameMkLst>
            <pc:docMk/>
            <pc:sldMk cId="0" sldId="261"/>
            <ac:graphicFrameMk id="5" creationId="{66EB7CD1-5860-DE96-EB1F-E92224B282F7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2:22.408" v="928" actId="26606"/>
        <pc:sldMkLst>
          <pc:docMk/>
          <pc:sldMk cId="0" sldId="262"/>
        </pc:sldMkLst>
        <pc:spChg chg="mod">
          <ac:chgData name="Fatih Serbest" userId="1ef1129c4ea1bb02" providerId="LiveId" clId="{DACE2B23-91CF-4D3C-A151-DDF2A3A194AE}" dt="2025-10-06T13:02:22.408" v="928" actId="26606"/>
          <ac:spMkLst>
            <pc:docMk/>
            <pc:sldMk cId="0" sldId="262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2:22.408" v="928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22.408" v="928" actId="26606"/>
          <ac:spMkLst>
            <pc:docMk/>
            <pc:sldMk cId="0" sldId="262"/>
            <ac:spMk id="9" creationId="{2E442304-DDBD-4F7B-8017-36BCC863FB40}"/>
          </ac:spMkLst>
        </pc:spChg>
        <pc:spChg chg="add">
          <ac:chgData name="Fatih Serbest" userId="1ef1129c4ea1bb02" providerId="LiveId" clId="{DACE2B23-91CF-4D3C-A151-DDF2A3A194AE}" dt="2025-10-06T13:02:22.408" v="928" actId="26606"/>
          <ac:spMkLst>
            <pc:docMk/>
            <pc:sldMk cId="0" sldId="262"/>
            <ac:spMk id="11" creationId="{5E107275-3853-46FD-A241-DE4355A42675}"/>
          </ac:spMkLst>
        </pc:spChg>
        <pc:graphicFrameChg chg="add">
          <ac:chgData name="Fatih Serbest" userId="1ef1129c4ea1bb02" providerId="LiveId" clId="{DACE2B23-91CF-4D3C-A151-DDF2A3A194AE}" dt="2025-10-06T13:02:22.408" v="928" actId="26606"/>
          <ac:graphicFrameMkLst>
            <pc:docMk/>
            <pc:sldMk cId="0" sldId="262"/>
            <ac:graphicFrameMk id="5" creationId="{2E45BC4A-7006-2291-C3E7-55DD40D6AF6B}"/>
          </ac:graphicFrameMkLst>
        </pc:graphicFrameChg>
      </pc:sldChg>
      <pc:sldChg chg="addSp modSp mod setBg">
        <pc:chgData name="Fatih Serbest" userId="1ef1129c4ea1bb02" providerId="LiveId" clId="{DACE2B23-91CF-4D3C-A151-DDF2A3A194AE}" dt="2025-10-06T13:02:32.347" v="929" actId="26606"/>
        <pc:sldMkLst>
          <pc:docMk/>
          <pc:sldMk cId="0" sldId="263"/>
        </pc:sldMkLst>
        <pc:spChg chg="mod">
          <ac:chgData name="Fatih Serbest" userId="1ef1129c4ea1bb02" providerId="LiveId" clId="{DACE2B23-91CF-4D3C-A151-DDF2A3A194AE}" dt="2025-10-06T13:02:32.347" v="929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2:32.347" v="929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32.347" v="929" actId="26606"/>
          <ac:spMkLst>
            <pc:docMk/>
            <pc:sldMk cId="0" sldId="263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2:32.347" v="929" actId="26606"/>
          <ac:spMkLst>
            <pc:docMk/>
            <pc:sldMk cId="0" sldId="263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2:41.363" v="930" actId="26606"/>
        <pc:sldMkLst>
          <pc:docMk/>
          <pc:sldMk cId="0" sldId="264"/>
        </pc:sldMkLst>
        <pc:spChg chg="mod">
          <ac:chgData name="Fatih Serbest" userId="1ef1129c4ea1bb02" providerId="LiveId" clId="{DACE2B23-91CF-4D3C-A151-DDF2A3A194AE}" dt="2025-10-06T13:02:41.363" v="930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2:41.363" v="930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41.363" v="930" actId="26606"/>
          <ac:spMkLst>
            <pc:docMk/>
            <pc:sldMk cId="0" sldId="264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2:41.363" v="930" actId="26606"/>
          <ac:spMkLst>
            <pc:docMk/>
            <pc:sldMk cId="0" sldId="264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2:46.865" v="931" actId="26606"/>
        <pc:sldMkLst>
          <pc:docMk/>
          <pc:sldMk cId="0" sldId="265"/>
        </pc:sldMkLst>
        <pc:spChg chg="mod">
          <ac:chgData name="Fatih Serbest" userId="1ef1129c4ea1bb02" providerId="LiveId" clId="{DACE2B23-91CF-4D3C-A151-DDF2A3A194AE}" dt="2025-10-06T13:02:46.865" v="931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2:46.865" v="931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46.865" v="931" actId="26606"/>
          <ac:spMkLst>
            <pc:docMk/>
            <pc:sldMk cId="0" sldId="265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2:46.865" v="931" actId="26606"/>
          <ac:spMkLst>
            <pc:docMk/>
            <pc:sldMk cId="0" sldId="265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2:53.297" v="932" actId="26606"/>
        <pc:sldMkLst>
          <pc:docMk/>
          <pc:sldMk cId="0" sldId="266"/>
        </pc:sldMkLst>
        <pc:spChg chg="mod">
          <ac:chgData name="Fatih Serbest" userId="1ef1129c4ea1bb02" providerId="LiveId" clId="{DACE2B23-91CF-4D3C-A151-DDF2A3A194AE}" dt="2025-10-06T13:02:53.297" v="932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2:53.297" v="932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53.297" v="932" actId="26606"/>
          <ac:spMkLst>
            <pc:docMk/>
            <pc:sldMk cId="0" sldId="266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2:53.297" v="932" actId="26606"/>
          <ac:spMkLst>
            <pc:docMk/>
            <pc:sldMk cId="0" sldId="266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2:58.659" v="933" actId="26606"/>
        <pc:sldMkLst>
          <pc:docMk/>
          <pc:sldMk cId="0" sldId="267"/>
        </pc:sldMkLst>
        <pc:spChg chg="mod">
          <ac:chgData name="Fatih Serbest" userId="1ef1129c4ea1bb02" providerId="LiveId" clId="{DACE2B23-91CF-4D3C-A151-DDF2A3A194AE}" dt="2025-10-06T13:02:58.659" v="933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2:58.659" v="933" actId="26606"/>
          <ac:spMkLst>
            <pc:docMk/>
            <pc:sldMk cId="0" sldId="26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2:58.659" v="933" actId="26606"/>
          <ac:spMkLst>
            <pc:docMk/>
            <pc:sldMk cId="0" sldId="267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2:58.659" v="933" actId="26606"/>
          <ac:spMkLst>
            <pc:docMk/>
            <pc:sldMk cId="0" sldId="267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3:04.728" v="934" actId="26606"/>
        <pc:sldMkLst>
          <pc:docMk/>
          <pc:sldMk cId="0" sldId="268"/>
        </pc:sldMkLst>
        <pc:spChg chg="mod">
          <ac:chgData name="Fatih Serbest" userId="1ef1129c4ea1bb02" providerId="LiveId" clId="{DACE2B23-91CF-4D3C-A151-DDF2A3A194AE}" dt="2025-10-06T13:03:04.728" v="934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3:04.728" v="934" actId="26606"/>
          <ac:spMkLst>
            <pc:docMk/>
            <pc:sldMk cId="0" sldId="26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04.728" v="934" actId="26606"/>
          <ac:spMkLst>
            <pc:docMk/>
            <pc:sldMk cId="0" sldId="268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3:04.728" v="934" actId="26606"/>
          <ac:spMkLst>
            <pc:docMk/>
            <pc:sldMk cId="0" sldId="268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3:14.560" v="935" actId="26606"/>
        <pc:sldMkLst>
          <pc:docMk/>
          <pc:sldMk cId="0" sldId="269"/>
        </pc:sldMkLst>
        <pc:spChg chg="mod">
          <ac:chgData name="Fatih Serbest" userId="1ef1129c4ea1bb02" providerId="LiveId" clId="{DACE2B23-91CF-4D3C-A151-DDF2A3A194AE}" dt="2025-10-06T13:03:14.560" v="935" actId="26606"/>
          <ac:spMkLst>
            <pc:docMk/>
            <pc:sldMk cId="0" sldId="26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3:14.560" v="935" actId="26606"/>
          <ac:spMkLst>
            <pc:docMk/>
            <pc:sldMk cId="0" sldId="26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14.560" v="935" actId="26606"/>
          <ac:spMkLst>
            <pc:docMk/>
            <pc:sldMk cId="0" sldId="269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3:14.560" v="935" actId="26606"/>
          <ac:spMkLst>
            <pc:docMk/>
            <pc:sldMk cId="0" sldId="269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3:20.786" v="936" actId="26606"/>
        <pc:sldMkLst>
          <pc:docMk/>
          <pc:sldMk cId="0" sldId="270"/>
        </pc:sldMkLst>
        <pc:spChg chg="mod">
          <ac:chgData name="Fatih Serbest" userId="1ef1129c4ea1bb02" providerId="LiveId" clId="{DACE2B23-91CF-4D3C-A151-DDF2A3A194AE}" dt="2025-10-06T13:03:20.786" v="936" actId="26606"/>
          <ac:spMkLst>
            <pc:docMk/>
            <pc:sldMk cId="0" sldId="27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3:20.786" v="936" actId="26606"/>
          <ac:spMkLst>
            <pc:docMk/>
            <pc:sldMk cId="0" sldId="27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20.786" v="936" actId="26606"/>
          <ac:spMkLst>
            <pc:docMk/>
            <pc:sldMk cId="0" sldId="270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3:20.786" v="936" actId="26606"/>
          <ac:spMkLst>
            <pc:docMk/>
            <pc:sldMk cId="0" sldId="270"/>
            <ac:spMk id="10" creationId="{5D6C15A0-C087-4593-8414-2B4EC1CDC3DE}"/>
          </ac:spMkLst>
        </pc:spChg>
      </pc:sldChg>
      <pc:sldChg chg="addSp delSp modSp mod setBg">
        <pc:chgData name="Fatih Serbest" userId="1ef1129c4ea1bb02" providerId="LiveId" clId="{DACE2B23-91CF-4D3C-A151-DDF2A3A194AE}" dt="2025-10-06T13:03:26.261" v="937" actId="26606"/>
        <pc:sldMkLst>
          <pc:docMk/>
          <pc:sldMk cId="0" sldId="271"/>
        </pc:sldMkLst>
        <pc:spChg chg="mod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8" creationId="{DAF1966E-FD40-4A4A-B61B-C4DF7FA05F06}"/>
          </ac:spMkLst>
        </pc:spChg>
        <pc:spChg chg="add del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10" creationId="{047BFA19-D45E-416B-A404-7AF2F3F27017}"/>
          </ac:spMkLst>
        </pc:spChg>
        <pc:spChg chg="add del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12" creationId="{8E0105E7-23DB-4CF2-8258-FF47C7620F6E}"/>
          </ac:spMkLst>
        </pc:spChg>
        <pc:spChg chg="add del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14" creationId="{074B4F7D-14B2-478B-8BF5-01E4E0C5D263}"/>
          </ac:spMkLst>
        </pc:spChg>
        <pc:spChg chg="add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19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3:26.261" v="937" actId="26606"/>
          <ac:spMkLst>
            <pc:docMk/>
            <pc:sldMk cId="0" sldId="271"/>
            <ac:spMk id="21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3:31.769" v="938" actId="26606"/>
        <pc:sldMkLst>
          <pc:docMk/>
          <pc:sldMk cId="0" sldId="272"/>
        </pc:sldMkLst>
        <pc:spChg chg="mod">
          <ac:chgData name="Fatih Serbest" userId="1ef1129c4ea1bb02" providerId="LiveId" clId="{DACE2B23-91CF-4D3C-A151-DDF2A3A194AE}" dt="2025-10-06T13:03:31.769" v="938" actId="26606"/>
          <ac:spMkLst>
            <pc:docMk/>
            <pc:sldMk cId="0" sldId="27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3:31.769" v="938" actId="26606"/>
          <ac:spMkLst>
            <pc:docMk/>
            <pc:sldMk cId="0" sldId="27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31.769" v="938" actId="26606"/>
          <ac:spMkLst>
            <pc:docMk/>
            <pc:sldMk cId="0" sldId="272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3:31.769" v="938" actId="26606"/>
          <ac:spMkLst>
            <pc:docMk/>
            <pc:sldMk cId="0" sldId="272"/>
            <ac:spMk id="10" creationId="{5D6C15A0-C087-4593-8414-2B4EC1CDC3DE}"/>
          </ac:spMkLst>
        </pc:spChg>
      </pc:sldChg>
      <pc:sldChg chg="addSp modSp mod setBg">
        <pc:chgData name="Fatih Serbest" userId="1ef1129c4ea1bb02" providerId="LiveId" clId="{DACE2B23-91CF-4D3C-A151-DDF2A3A194AE}" dt="2025-10-06T13:03:37.833" v="939" actId="26606"/>
        <pc:sldMkLst>
          <pc:docMk/>
          <pc:sldMk cId="0" sldId="273"/>
        </pc:sldMkLst>
        <pc:spChg chg="mod">
          <ac:chgData name="Fatih Serbest" userId="1ef1129c4ea1bb02" providerId="LiveId" clId="{DACE2B23-91CF-4D3C-A151-DDF2A3A194AE}" dt="2025-10-06T13:03:37.833" v="939" actId="26606"/>
          <ac:spMkLst>
            <pc:docMk/>
            <pc:sldMk cId="0" sldId="27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3:37.833" v="939" actId="26606"/>
          <ac:spMkLst>
            <pc:docMk/>
            <pc:sldMk cId="0" sldId="27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37.833" v="939" actId="26606"/>
          <ac:spMkLst>
            <pc:docMk/>
            <pc:sldMk cId="0" sldId="273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3:37.833" v="939" actId="26606"/>
          <ac:spMkLst>
            <pc:docMk/>
            <pc:sldMk cId="0" sldId="273"/>
            <ac:spMk id="10" creationId="{5D6C15A0-C087-4593-8414-2B4EC1CDC3DE}"/>
          </ac:spMkLst>
        </pc:spChg>
      </pc:sldChg>
      <pc:sldChg chg="addSp delSp modSp mod setBg">
        <pc:chgData name="Fatih Serbest" userId="1ef1129c4ea1bb02" providerId="LiveId" clId="{DACE2B23-91CF-4D3C-A151-DDF2A3A194AE}" dt="2025-10-06T13:03:48.294" v="940" actId="26606"/>
        <pc:sldMkLst>
          <pc:docMk/>
          <pc:sldMk cId="0" sldId="274"/>
        </pc:sldMkLst>
        <pc:spChg chg="mod">
          <ac:chgData name="Fatih Serbest" userId="1ef1129c4ea1bb02" providerId="LiveId" clId="{DACE2B23-91CF-4D3C-A151-DDF2A3A194AE}" dt="2025-10-06T13:03:48.294" v="940" actId="26606"/>
          <ac:spMkLst>
            <pc:docMk/>
            <pc:sldMk cId="0" sldId="274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3:48.294" v="940" actId="26606"/>
          <ac:spMkLst>
            <pc:docMk/>
            <pc:sldMk cId="0" sldId="27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48.294" v="940" actId="26606"/>
          <ac:spMkLst>
            <pc:docMk/>
            <pc:sldMk cId="0" sldId="274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3:48.294" v="940" actId="26606"/>
          <ac:spMkLst>
            <pc:docMk/>
            <pc:sldMk cId="0" sldId="274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3:48.294" v="940" actId="26606"/>
          <ac:grpSpMkLst>
            <pc:docMk/>
            <pc:sldMk cId="0" sldId="274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3:48.294" v="940" actId="26606"/>
          <ac:graphicFrameMkLst>
            <pc:docMk/>
            <pc:sldMk cId="0" sldId="274"/>
            <ac:graphicFrameMk id="5" creationId="{D6DCBA9E-60A2-3584-8B30-5371E2A9354C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3:57.503" v="941" actId="26606"/>
        <pc:sldMkLst>
          <pc:docMk/>
          <pc:sldMk cId="0" sldId="275"/>
        </pc:sldMkLst>
        <pc:spChg chg="mod">
          <ac:chgData name="Fatih Serbest" userId="1ef1129c4ea1bb02" providerId="LiveId" clId="{DACE2B23-91CF-4D3C-A151-DDF2A3A194AE}" dt="2025-10-06T13:03:57.503" v="941" actId="26606"/>
          <ac:spMkLst>
            <pc:docMk/>
            <pc:sldMk cId="0" sldId="275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3:57.503" v="941" actId="26606"/>
          <ac:spMkLst>
            <pc:docMk/>
            <pc:sldMk cId="0" sldId="27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3:57.503" v="941" actId="26606"/>
          <ac:spMkLst>
            <pc:docMk/>
            <pc:sldMk cId="0" sldId="275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3:57.503" v="941" actId="26606"/>
          <ac:spMkLst>
            <pc:docMk/>
            <pc:sldMk cId="0" sldId="275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3:57.503" v="941" actId="26606"/>
          <ac:grpSpMkLst>
            <pc:docMk/>
            <pc:sldMk cId="0" sldId="275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3:57.503" v="941" actId="26606"/>
          <ac:graphicFrameMkLst>
            <pc:docMk/>
            <pc:sldMk cId="0" sldId="275"/>
            <ac:graphicFrameMk id="5" creationId="{C8C50495-899D-45AA-FDBB-9BD646FE5DE9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04.372" v="942" actId="26606"/>
        <pc:sldMkLst>
          <pc:docMk/>
          <pc:sldMk cId="0" sldId="276"/>
        </pc:sldMkLst>
        <pc:spChg chg="mod">
          <ac:chgData name="Fatih Serbest" userId="1ef1129c4ea1bb02" providerId="LiveId" clId="{DACE2B23-91CF-4D3C-A151-DDF2A3A194AE}" dt="2025-10-06T13:04:04.372" v="942" actId="26606"/>
          <ac:spMkLst>
            <pc:docMk/>
            <pc:sldMk cId="0" sldId="276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04.372" v="942" actId="26606"/>
          <ac:spMkLst>
            <pc:docMk/>
            <pc:sldMk cId="0" sldId="27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04.372" v="942" actId="26606"/>
          <ac:spMkLst>
            <pc:docMk/>
            <pc:sldMk cId="0" sldId="276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04.372" v="942" actId="26606"/>
          <ac:spMkLst>
            <pc:docMk/>
            <pc:sldMk cId="0" sldId="276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04.372" v="942" actId="26606"/>
          <ac:grpSpMkLst>
            <pc:docMk/>
            <pc:sldMk cId="0" sldId="276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04.372" v="942" actId="26606"/>
          <ac:graphicFrameMkLst>
            <pc:docMk/>
            <pc:sldMk cId="0" sldId="276"/>
            <ac:graphicFrameMk id="5" creationId="{F9A76DA0-933F-F939-EB6D-5C572DE8AA4C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09.650" v="943" actId="26606"/>
        <pc:sldMkLst>
          <pc:docMk/>
          <pc:sldMk cId="0" sldId="277"/>
        </pc:sldMkLst>
        <pc:spChg chg="mod">
          <ac:chgData name="Fatih Serbest" userId="1ef1129c4ea1bb02" providerId="LiveId" clId="{DACE2B23-91CF-4D3C-A151-DDF2A3A194AE}" dt="2025-10-06T13:04:09.650" v="943" actId="26606"/>
          <ac:spMkLst>
            <pc:docMk/>
            <pc:sldMk cId="0" sldId="277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09.650" v="943" actId="26606"/>
          <ac:spMkLst>
            <pc:docMk/>
            <pc:sldMk cId="0" sldId="27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09.650" v="943" actId="26606"/>
          <ac:spMkLst>
            <pc:docMk/>
            <pc:sldMk cId="0" sldId="277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09.650" v="943" actId="26606"/>
          <ac:spMkLst>
            <pc:docMk/>
            <pc:sldMk cId="0" sldId="277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09.650" v="943" actId="26606"/>
          <ac:grpSpMkLst>
            <pc:docMk/>
            <pc:sldMk cId="0" sldId="277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09.650" v="943" actId="26606"/>
          <ac:graphicFrameMkLst>
            <pc:docMk/>
            <pc:sldMk cId="0" sldId="277"/>
            <ac:graphicFrameMk id="5" creationId="{92C32916-701B-AAF7-1EFB-9515462EB829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14.610" v="944" actId="26606"/>
        <pc:sldMkLst>
          <pc:docMk/>
          <pc:sldMk cId="0" sldId="278"/>
        </pc:sldMkLst>
        <pc:spChg chg="mod">
          <ac:chgData name="Fatih Serbest" userId="1ef1129c4ea1bb02" providerId="LiveId" clId="{DACE2B23-91CF-4D3C-A151-DDF2A3A194AE}" dt="2025-10-06T13:04:14.610" v="944" actId="26606"/>
          <ac:spMkLst>
            <pc:docMk/>
            <pc:sldMk cId="0" sldId="278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14.610" v="944" actId="26606"/>
          <ac:spMkLst>
            <pc:docMk/>
            <pc:sldMk cId="0" sldId="27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14.610" v="944" actId="26606"/>
          <ac:spMkLst>
            <pc:docMk/>
            <pc:sldMk cId="0" sldId="278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14.610" v="944" actId="26606"/>
          <ac:spMkLst>
            <pc:docMk/>
            <pc:sldMk cId="0" sldId="278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14.610" v="944" actId="26606"/>
          <ac:grpSpMkLst>
            <pc:docMk/>
            <pc:sldMk cId="0" sldId="278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14.610" v="944" actId="26606"/>
          <ac:graphicFrameMkLst>
            <pc:docMk/>
            <pc:sldMk cId="0" sldId="278"/>
            <ac:graphicFrameMk id="5" creationId="{6AA92B7C-4CFF-409E-9E82-FBA950CC7D4C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22.958" v="945" actId="26606"/>
        <pc:sldMkLst>
          <pc:docMk/>
          <pc:sldMk cId="0" sldId="279"/>
        </pc:sldMkLst>
        <pc:spChg chg="mod">
          <ac:chgData name="Fatih Serbest" userId="1ef1129c4ea1bb02" providerId="LiveId" clId="{DACE2B23-91CF-4D3C-A151-DDF2A3A194AE}" dt="2025-10-06T13:04:22.958" v="945" actId="26606"/>
          <ac:spMkLst>
            <pc:docMk/>
            <pc:sldMk cId="0" sldId="279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22.958" v="945" actId="26606"/>
          <ac:spMkLst>
            <pc:docMk/>
            <pc:sldMk cId="0" sldId="27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22.958" v="945" actId="26606"/>
          <ac:spMkLst>
            <pc:docMk/>
            <pc:sldMk cId="0" sldId="279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22.958" v="945" actId="26606"/>
          <ac:spMkLst>
            <pc:docMk/>
            <pc:sldMk cId="0" sldId="279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22.958" v="945" actId="26606"/>
          <ac:grpSpMkLst>
            <pc:docMk/>
            <pc:sldMk cId="0" sldId="279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22.958" v="945" actId="26606"/>
          <ac:graphicFrameMkLst>
            <pc:docMk/>
            <pc:sldMk cId="0" sldId="279"/>
            <ac:graphicFrameMk id="5" creationId="{B6F93502-A089-F144-F569-B59862ECE26A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27.936" v="946" actId="26606"/>
        <pc:sldMkLst>
          <pc:docMk/>
          <pc:sldMk cId="0" sldId="280"/>
        </pc:sldMkLst>
        <pc:spChg chg="mod">
          <ac:chgData name="Fatih Serbest" userId="1ef1129c4ea1bb02" providerId="LiveId" clId="{DACE2B23-91CF-4D3C-A151-DDF2A3A194AE}" dt="2025-10-06T13:04:27.936" v="946" actId="26606"/>
          <ac:spMkLst>
            <pc:docMk/>
            <pc:sldMk cId="0" sldId="280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27.936" v="946" actId="26606"/>
          <ac:spMkLst>
            <pc:docMk/>
            <pc:sldMk cId="0" sldId="28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27.936" v="946" actId="26606"/>
          <ac:spMkLst>
            <pc:docMk/>
            <pc:sldMk cId="0" sldId="280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27.936" v="946" actId="26606"/>
          <ac:spMkLst>
            <pc:docMk/>
            <pc:sldMk cId="0" sldId="280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27.936" v="946" actId="26606"/>
          <ac:grpSpMkLst>
            <pc:docMk/>
            <pc:sldMk cId="0" sldId="280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27.936" v="946" actId="26606"/>
          <ac:graphicFrameMkLst>
            <pc:docMk/>
            <pc:sldMk cId="0" sldId="280"/>
            <ac:graphicFrameMk id="5" creationId="{D8EC425E-DD09-4895-553F-44E432AB2727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33.153" v="947" actId="26606"/>
        <pc:sldMkLst>
          <pc:docMk/>
          <pc:sldMk cId="0" sldId="281"/>
        </pc:sldMkLst>
        <pc:spChg chg="mod">
          <ac:chgData name="Fatih Serbest" userId="1ef1129c4ea1bb02" providerId="LiveId" clId="{DACE2B23-91CF-4D3C-A151-DDF2A3A194AE}" dt="2025-10-06T13:04:33.153" v="947" actId="26606"/>
          <ac:spMkLst>
            <pc:docMk/>
            <pc:sldMk cId="0" sldId="281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33.153" v="947" actId="26606"/>
          <ac:spMkLst>
            <pc:docMk/>
            <pc:sldMk cId="0" sldId="28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33.153" v="947" actId="26606"/>
          <ac:spMkLst>
            <pc:docMk/>
            <pc:sldMk cId="0" sldId="281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33.153" v="947" actId="26606"/>
          <ac:spMkLst>
            <pc:docMk/>
            <pc:sldMk cId="0" sldId="281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33.153" v="947" actId="26606"/>
          <ac:grpSpMkLst>
            <pc:docMk/>
            <pc:sldMk cId="0" sldId="281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33.153" v="947" actId="26606"/>
          <ac:graphicFrameMkLst>
            <pc:docMk/>
            <pc:sldMk cId="0" sldId="281"/>
            <ac:graphicFrameMk id="5" creationId="{BEAB3B04-A4B1-64F8-6B9A-F64FE29230FA}"/>
          </ac:graphicFrameMkLst>
        </pc:graphicFrameChg>
      </pc:sldChg>
      <pc:sldChg chg="addSp delSp modSp mod">
        <pc:chgData name="Fatih Serbest" userId="1ef1129c4ea1bb02" providerId="LiveId" clId="{DACE2B23-91CF-4D3C-A151-DDF2A3A194AE}" dt="2025-10-06T13:04:44.969" v="948" actId="26606"/>
        <pc:sldMkLst>
          <pc:docMk/>
          <pc:sldMk cId="0" sldId="282"/>
        </pc:sldMkLst>
        <pc:spChg chg="mod">
          <ac:chgData name="Fatih Serbest" userId="1ef1129c4ea1bb02" providerId="LiveId" clId="{DACE2B23-91CF-4D3C-A151-DDF2A3A194AE}" dt="2025-09-21T16:43:09.781" v="584" actId="113"/>
          <ac:spMkLst>
            <pc:docMk/>
            <pc:sldMk cId="0" sldId="282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44.969" v="948" actId="26606"/>
          <ac:spMkLst>
            <pc:docMk/>
            <pc:sldMk cId="0" sldId="282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04:44.969" v="948" actId="26606"/>
          <ac:graphicFrameMkLst>
            <pc:docMk/>
            <pc:sldMk cId="0" sldId="282"/>
            <ac:graphicFrameMk id="5" creationId="{520A5E40-62B7-C353-C185-63050655DE62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4:58.520" v="949" actId="26606"/>
        <pc:sldMkLst>
          <pc:docMk/>
          <pc:sldMk cId="0" sldId="283"/>
        </pc:sldMkLst>
        <pc:spChg chg="mod">
          <ac:chgData name="Fatih Serbest" userId="1ef1129c4ea1bb02" providerId="LiveId" clId="{DACE2B23-91CF-4D3C-A151-DDF2A3A194AE}" dt="2025-10-06T13:04:58.520" v="949" actId="26606"/>
          <ac:spMkLst>
            <pc:docMk/>
            <pc:sldMk cId="0" sldId="283"/>
            <ac:spMk id="2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04:58.520" v="949" actId="26606"/>
          <ac:spMkLst>
            <pc:docMk/>
            <pc:sldMk cId="0" sldId="28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4:58.520" v="949" actId="26606"/>
          <ac:spMkLst>
            <pc:docMk/>
            <pc:sldMk cId="0" sldId="283"/>
            <ac:spMk id="9" creationId="{A1F6BF70-C7D1-4AF9-8DB4-BEEB8A9C3529}"/>
          </ac:spMkLst>
        </pc:spChg>
        <pc:spChg chg="add">
          <ac:chgData name="Fatih Serbest" userId="1ef1129c4ea1bb02" providerId="LiveId" clId="{DACE2B23-91CF-4D3C-A151-DDF2A3A194AE}" dt="2025-10-06T13:04:58.520" v="949" actId="26606"/>
          <ac:spMkLst>
            <pc:docMk/>
            <pc:sldMk cId="0" sldId="283"/>
            <ac:spMk id="15" creationId="{2C1BBA94-3F40-40AA-8BB9-E69E25E537C1}"/>
          </ac:spMkLst>
        </pc:spChg>
        <pc:grpChg chg="add">
          <ac:chgData name="Fatih Serbest" userId="1ef1129c4ea1bb02" providerId="LiveId" clId="{DACE2B23-91CF-4D3C-A151-DDF2A3A194AE}" dt="2025-10-06T13:04:58.520" v="949" actId="26606"/>
          <ac:grpSpMkLst>
            <pc:docMk/>
            <pc:sldMk cId="0" sldId="283"/>
            <ac:grpSpMk id="11" creationId="{0C66A8B6-1F6E-4FCC-93B9-B9986B6FD111}"/>
          </ac:grpSpMkLst>
        </pc:grpChg>
        <pc:graphicFrameChg chg="add">
          <ac:chgData name="Fatih Serbest" userId="1ef1129c4ea1bb02" providerId="LiveId" clId="{DACE2B23-91CF-4D3C-A151-DDF2A3A194AE}" dt="2025-10-06T13:04:58.520" v="949" actId="26606"/>
          <ac:graphicFrameMkLst>
            <pc:docMk/>
            <pc:sldMk cId="0" sldId="283"/>
            <ac:graphicFrameMk id="5" creationId="{E5B0CB50-3025-A422-12A0-5D9E78242F87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05:58.933" v="953" actId="26606"/>
        <pc:sldMkLst>
          <pc:docMk/>
          <pc:sldMk cId="0" sldId="284"/>
        </pc:sldMkLst>
        <pc:spChg chg="mod">
          <ac:chgData name="Fatih Serbest" userId="1ef1129c4ea1bb02" providerId="LiveId" clId="{DACE2B23-91CF-4D3C-A151-DDF2A3A194AE}" dt="2025-10-06T13:05:58.933" v="953" actId="26606"/>
          <ac:spMkLst>
            <pc:docMk/>
            <pc:sldMk cId="0" sldId="284"/>
            <ac:spMk id="2" creationId="{00000000-0000-0000-0000-000000000000}"/>
          </ac:spMkLst>
        </pc:spChg>
        <pc:spChg chg="del mod">
          <ac:chgData name="Fatih Serbest" userId="1ef1129c4ea1bb02" providerId="LiveId" clId="{DACE2B23-91CF-4D3C-A151-DDF2A3A194AE}" dt="2025-10-06T13:05:58.933" v="953" actId="26606"/>
          <ac:spMkLst>
            <pc:docMk/>
            <pc:sldMk cId="0" sldId="28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5:58.933" v="953" actId="26606"/>
          <ac:spMkLst>
            <pc:docMk/>
            <pc:sldMk cId="0" sldId="284"/>
            <ac:spMk id="9" creationId="{2659FDB4-FCBE-4A89-B46D-43D4FA54464D}"/>
          </ac:spMkLst>
        </pc:spChg>
        <pc:graphicFrameChg chg="add">
          <ac:chgData name="Fatih Serbest" userId="1ef1129c4ea1bb02" providerId="LiveId" clId="{DACE2B23-91CF-4D3C-A151-DDF2A3A194AE}" dt="2025-10-06T13:05:58.933" v="953" actId="26606"/>
          <ac:graphicFrameMkLst>
            <pc:docMk/>
            <pc:sldMk cId="0" sldId="284"/>
            <ac:graphicFrameMk id="5" creationId="{0B9217E1-1842-54B1-163B-A9CE2A2CB67B}"/>
          </ac:graphicFrameMkLst>
        </pc:graphicFrameChg>
        <pc:cxnChg chg="add">
          <ac:chgData name="Fatih Serbest" userId="1ef1129c4ea1bb02" providerId="LiveId" clId="{DACE2B23-91CF-4D3C-A151-DDF2A3A194AE}" dt="2025-10-06T13:05:58.933" v="953" actId="26606"/>
          <ac:cxnSpMkLst>
            <pc:docMk/>
            <pc:sldMk cId="0" sldId="284"/>
            <ac:cxnSpMk id="11" creationId="{C8F51B3F-8331-4E4A-AE96-D47B1006EEAD}"/>
          </ac:cxnSpMkLst>
        </pc:cxnChg>
      </pc:sldChg>
      <pc:sldChg chg="addSp modSp mod setBg">
        <pc:chgData name="Fatih Serbest" userId="1ef1129c4ea1bb02" providerId="LiveId" clId="{DACE2B23-91CF-4D3C-A151-DDF2A3A194AE}" dt="2025-10-06T13:06:20.755" v="954" actId="26606"/>
        <pc:sldMkLst>
          <pc:docMk/>
          <pc:sldMk cId="0" sldId="285"/>
        </pc:sldMkLst>
        <pc:spChg chg="mod">
          <ac:chgData name="Fatih Serbest" userId="1ef1129c4ea1bb02" providerId="LiveId" clId="{DACE2B23-91CF-4D3C-A151-DDF2A3A194AE}" dt="2025-10-06T13:06:20.755" v="954" actId="26606"/>
          <ac:spMkLst>
            <pc:docMk/>
            <pc:sldMk cId="0" sldId="28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06:20.755" v="954" actId="26606"/>
          <ac:spMkLst>
            <pc:docMk/>
            <pc:sldMk cId="0" sldId="28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06:20.755" v="954" actId="26606"/>
          <ac:spMkLst>
            <pc:docMk/>
            <pc:sldMk cId="0" sldId="285"/>
            <ac:spMk id="8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6:20.755" v="954" actId="26606"/>
          <ac:spMkLst>
            <pc:docMk/>
            <pc:sldMk cId="0" sldId="285"/>
            <ac:spMk id="10" creationId="{5D6C15A0-C087-4593-8414-2B4EC1CDC3DE}"/>
          </ac:spMkLst>
        </pc:spChg>
      </pc:sldChg>
      <pc:sldChg chg="addSp delSp modSp mod setBg">
        <pc:chgData name="Fatih Serbest" userId="1ef1129c4ea1bb02" providerId="LiveId" clId="{DACE2B23-91CF-4D3C-A151-DDF2A3A194AE}" dt="2025-10-06T13:06:45.048" v="959" actId="26606"/>
        <pc:sldMkLst>
          <pc:docMk/>
          <pc:sldMk cId="0" sldId="286"/>
        </pc:sldMkLst>
        <pc:spChg chg="mod">
          <ac:chgData name="Fatih Serbest" userId="1ef1129c4ea1bb02" providerId="LiveId" clId="{DACE2B23-91CF-4D3C-A151-DDF2A3A194AE}" dt="2025-10-06T13:06:45.048" v="959" actId="26606"/>
          <ac:spMkLst>
            <pc:docMk/>
            <pc:sldMk cId="0" sldId="286"/>
            <ac:spMk id="2" creationId="{00000000-0000-0000-0000-000000000000}"/>
          </ac:spMkLst>
        </pc:spChg>
        <pc:spChg chg="add del mod">
          <ac:chgData name="Fatih Serbest" userId="1ef1129c4ea1bb02" providerId="LiveId" clId="{DACE2B23-91CF-4D3C-A151-DDF2A3A194AE}" dt="2025-10-06T13:06:45.048" v="959" actId="26606"/>
          <ac:spMkLst>
            <pc:docMk/>
            <pc:sldMk cId="0" sldId="286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0-06T13:06:41.876" v="956" actId="26606"/>
          <ac:spMkLst>
            <pc:docMk/>
            <pc:sldMk cId="0" sldId="286"/>
            <ac:spMk id="8" creationId="{777A147A-9ED8-46B4-8660-1B3C2AA880B5}"/>
          </ac:spMkLst>
        </pc:spChg>
        <pc:spChg chg="add del">
          <ac:chgData name="Fatih Serbest" userId="1ef1129c4ea1bb02" providerId="LiveId" clId="{DACE2B23-91CF-4D3C-A151-DDF2A3A194AE}" dt="2025-10-06T13:06:45.023" v="958" actId="26606"/>
          <ac:spMkLst>
            <pc:docMk/>
            <pc:sldMk cId="0" sldId="286"/>
            <ac:spMk id="9" creationId="{2E442304-DDBD-4F7B-8017-36BCC863FB40}"/>
          </ac:spMkLst>
        </pc:spChg>
        <pc:spChg chg="add del">
          <ac:chgData name="Fatih Serbest" userId="1ef1129c4ea1bb02" providerId="LiveId" clId="{DACE2B23-91CF-4D3C-A151-DDF2A3A194AE}" dt="2025-10-06T13:06:41.876" v="956" actId="26606"/>
          <ac:spMkLst>
            <pc:docMk/>
            <pc:sldMk cId="0" sldId="286"/>
            <ac:spMk id="10" creationId="{5D6C15A0-C087-4593-8414-2B4EC1CDC3DE}"/>
          </ac:spMkLst>
        </pc:spChg>
        <pc:spChg chg="add del">
          <ac:chgData name="Fatih Serbest" userId="1ef1129c4ea1bb02" providerId="LiveId" clId="{DACE2B23-91CF-4D3C-A151-DDF2A3A194AE}" dt="2025-10-06T13:06:45.023" v="958" actId="26606"/>
          <ac:spMkLst>
            <pc:docMk/>
            <pc:sldMk cId="0" sldId="286"/>
            <ac:spMk id="11" creationId="{5E107275-3853-46FD-A241-DE4355A42675}"/>
          </ac:spMkLst>
        </pc:spChg>
        <pc:spChg chg="add">
          <ac:chgData name="Fatih Serbest" userId="1ef1129c4ea1bb02" providerId="LiveId" clId="{DACE2B23-91CF-4D3C-A151-DDF2A3A194AE}" dt="2025-10-06T13:06:45.048" v="959" actId="26606"/>
          <ac:spMkLst>
            <pc:docMk/>
            <pc:sldMk cId="0" sldId="286"/>
            <ac:spMk id="13" creationId="{777A147A-9ED8-46B4-8660-1B3C2AA880B5}"/>
          </ac:spMkLst>
        </pc:spChg>
        <pc:spChg chg="add">
          <ac:chgData name="Fatih Serbest" userId="1ef1129c4ea1bb02" providerId="LiveId" clId="{DACE2B23-91CF-4D3C-A151-DDF2A3A194AE}" dt="2025-10-06T13:06:45.048" v="959" actId="26606"/>
          <ac:spMkLst>
            <pc:docMk/>
            <pc:sldMk cId="0" sldId="286"/>
            <ac:spMk id="14" creationId="{5D6C15A0-C087-4593-8414-2B4EC1CDC3DE}"/>
          </ac:spMkLst>
        </pc:spChg>
        <pc:spChg chg="add">
          <ac:chgData name="Fatih Serbest" userId="1ef1129c4ea1bb02" providerId="LiveId" clId="{DACE2B23-91CF-4D3C-A151-DDF2A3A194AE}" dt="2025-10-06T13:06:45.048" v="959" actId="26606"/>
          <ac:spMkLst>
            <pc:docMk/>
            <pc:sldMk cId="0" sldId="286"/>
            <ac:spMk id="15" creationId="{00000000-0000-0000-0000-000000000000}"/>
          </ac:spMkLst>
        </pc:spChg>
        <pc:graphicFrameChg chg="add del">
          <ac:chgData name="Fatih Serbest" userId="1ef1129c4ea1bb02" providerId="LiveId" clId="{DACE2B23-91CF-4D3C-A151-DDF2A3A194AE}" dt="2025-10-06T13:06:45.023" v="958" actId="26606"/>
          <ac:graphicFrameMkLst>
            <pc:docMk/>
            <pc:sldMk cId="0" sldId="286"/>
            <ac:graphicFrameMk id="5" creationId="{D1A97DC9-0A8A-FABD-FB6F-B5A50531B5BE}"/>
          </ac:graphicFrameMkLst>
        </pc:graphicFrameChg>
      </pc:sldChg>
      <pc:sldChg chg="addSp modSp add mod setBg">
        <pc:chgData name="Fatih Serbest" userId="1ef1129c4ea1bb02" providerId="LiveId" clId="{DACE2B23-91CF-4D3C-A151-DDF2A3A194AE}" dt="2025-09-21T15:58:21.843" v="132" actId="27636"/>
        <pc:sldMkLst>
          <pc:docMk/>
          <pc:sldMk cId="1379956351" sldId="287"/>
        </pc:sldMkLst>
        <pc:spChg chg="add mod">
          <ac:chgData name="Fatih Serbest" userId="1ef1129c4ea1bb02" providerId="LiveId" clId="{DACE2B23-91CF-4D3C-A151-DDF2A3A194AE}" dt="2025-09-21T15:58:21.304" v="89" actId="208"/>
          <ac:spMkLst>
            <pc:docMk/>
            <pc:sldMk cId="1379956351" sldId="287"/>
            <ac:spMk id="2" creationId="{8B1BE946-7793-3824-DD61-5DCE95BE619B}"/>
          </ac:spMkLst>
        </pc:spChg>
        <pc:spChg chg="add mod">
          <ac:chgData name="Fatih Serbest" userId="1ef1129c4ea1bb02" providerId="LiveId" clId="{DACE2B23-91CF-4D3C-A151-DDF2A3A194AE}" dt="2025-09-21T15:58:21.334" v="97"/>
          <ac:spMkLst>
            <pc:docMk/>
            <pc:sldMk cId="1379956351" sldId="287"/>
            <ac:spMk id="3" creationId="{5FE21CBD-ACAD-454B-A469-A677369E6898}"/>
          </ac:spMkLst>
        </pc:spChg>
        <pc:spChg chg="add mod">
          <ac:chgData name="Fatih Serbest" userId="1ef1129c4ea1bb02" providerId="LiveId" clId="{DACE2B23-91CF-4D3C-A151-DDF2A3A194AE}" dt="2025-09-21T15:58:21.843" v="132" actId="27636"/>
          <ac:spMkLst>
            <pc:docMk/>
            <pc:sldMk cId="1379956351" sldId="287"/>
            <ac:spMk id="4" creationId="{A690C450-BE91-B117-55B7-7C75B26242E3}"/>
          </ac:spMkLst>
        </pc:spChg>
        <pc:spChg chg="add mod">
          <ac:chgData name="Fatih Serbest" userId="1ef1129c4ea1bb02" providerId="LiveId" clId="{DACE2B23-91CF-4D3C-A151-DDF2A3A194AE}" dt="2025-09-21T15:58:21.840" v="131" actId="27636"/>
          <ac:spMkLst>
            <pc:docMk/>
            <pc:sldMk cId="1379956351" sldId="287"/>
            <ac:spMk id="7" creationId="{D0B1F25B-7E25-D123-3B96-29703FC2B415}"/>
          </ac:spMkLst>
        </pc:spChg>
        <pc:picChg chg="add mod">
          <ac:chgData name="Fatih Serbest" userId="1ef1129c4ea1bb02" providerId="LiveId" clId="{DACE2B23-91CF-4D3C-A151-DDF2A3A194AE}" dt="2025-09-21T15:58:21.609" v="112"/>
          <ac:picMkLst>
            <pc:docMk/>
            <pc:sldMk cId="1379956351" sldId="287"/>
            <ac:picMk id="6" creationId="{698FB488-30DB-3DAE-13B4-4CDF49E96D98}"/>
          </ac:picMkLst>
        </pc:picChg>
        <pc:picChg chg="add mod">
          <ac:chgData name="Fatih Serbest" userId="1ef1129c4ea1bb02" providerId="LiveId" clId="{DACE2B23-91CF-4D3C-A151-DDF2A3A194AE}" dt="2025-09-21T15:58:21.721" v="130"/>
          <ac:picMkLst>
            <pc:docMk/>
            <pc:sldMk cId="1379956351" sldId="287"/>
            <ac:picMk id="9" creationId="{DA2BD24C-E5EF-78B2-4CCE-8FC3C2092107}"/>
          </ac:picMkLst>
        </pc:picChg>
      </pc:sldChg>
      <pc:sldChg chg="addSp modSp add mod setBg">
        <pc:chgData name="Fatih Serbest" userId="1ef1129c4ea1bb02" providerId="LiveId" clId="{DACE2B23-91CF-4D3C-A151-DDF2A3A194AE}" dt="2025-09-21T15:58:48.600" v="183" actId="27636"/>
        <pc:sldMkLst>
          <pc:docMk/>
          <pc:sldMk cId="137949176" sldId="288"/>
        </pc:sldMkLst>
        <pc:spChg chg="add mod">
          <ac:chgData name="Fatih Serbest" userId="1ef1129c4ea1bb02" providerId="LiveId" clId="{DACE2B23-91CF-4D3C-A151-DDF2A3A194AE}" dt="2025-09-21T15:58:48.335" v="140" actId="208"/>
          <ac:spMkLst>
            <pc:docMk/>
            <pc:sldMk cId="137949176" sldId="288"/>
            <ac:spMk id="2" creationId="{E8D3DEA8-1F5C-22D9-4742-B611BAACC997}"/>
          </ac:spMkLst>
        </pc:spChg>
        <pc:spChg chg="add mod">
          <ac:chgData name="Fatih Serbest" userId="1ef1129c4ea1bb02" providerId="LiveId" clId="{DACE2B23-91CF-4D3C-A151-DDF2A3A194AE}" dt="2025-09-21T15:58:48.343" v="148"/>
          <ac:spMkLst>
            <pc:docMk/>
            <pc:sldMk cId="137949176" sldId="288"/>
            <ac:spMk id="3" creationId="{849177E2-DCE2-D664-1754-72E15BD55C6B}"/>
          </ac:spMkLst>
        </pc:spChg>
        <pc:spChg chg="add mod">
          <ac:chgData name="Fatih Serbest" userId="1ef1129c4ea1bb02" providerId="LiveId" clId="{DACE2B23-91CF-4D3C-A151-DDF2A3A194AE}" dt="2025-09-21T15:58:48.600" v="183" actId="27636"/>
          <ac:spMkLst>
            <pc:docMk/>
            <pc:sldMk cId="137949176" sldId="288"/>
            <ac:spMk id="4" creationId="{E57EE18F-FCB2-47C7-F016-98587CCF92B4}"/>
          </ac:spMkLst>
        </pc:spChg>
        <pc:spChg chg="add mod">
          <ac:chgData name="Fatih Serbest" userId="1ef1129c4ea1bb02" providerId="LiveId" clId="{DACE2B23-91CF-4D3C-A151-DDF2A3A194AE}" dt="2025-09-21T15:58:48.597" v="182" actId="27636"/>
          <ac:spMkLst>
            <pc:docMk/>
            <pc:sldMk cId="137949176" sldId="288"/>
            <ac:spMk id="7" creationId="{AB34FF32-D11B-7501-A383-E6251E4CC8FD}"/>
          </ac:spMkLst>
        </pc:spChg>
        <pc:picChg chg="add mod">
          <ac:chgData name="Fatih Serbest" userId="1ef1129c4ea1bb02" providerId="LiveId" clId="{DACE2B23-91CF-4D3C-A151-DDF2A3A194AE}" dt="2025-09-21T15:58:48.397" v="163"/>
          <ac:picMkLst>
            <pc:docMk/>
            <pc:sldMk cId="137949176" sldId="288"/>
            <ac:picMk id="6" creationId="{0FC4F205-3C5C-022D-41FA-F70980A174AD}"/>
          </ac:picMkLst>
        </pc:picChg>
        <pc:picChg chg="add mod">
          <ac:chgData name="Fatih Serbest" userId="1ef1129c4ea1bb02" providerId="LiveId" clId="{DACE2B23-91CF-4D3C-A151-DDF2A3A194AE}" dt="2025-09-21T15:58:48.495" v="181"/>
          <ac:picMkLst>
            <pc:docMk/>
            <pc:sldMk cId="137949176" sldId="288"/>
            <ac:picMk id="9" creationId="{1AC3D6DD-412C-80A6-128B-BF734AB5CBDC}"/>
          </ac:picMkLst>
        </pc:picChg>
      </pc:sldChg>
      <pc:sldChg chg="addSp modSp add mod setBg">
        <pc:chgData name="Fatih Serbest" userId="1ef1129c4ea1bb02" providerId="LiveId" clId="{DACE2B23-91CF-4D3C-A151-DDF2A3A194AE}" dt="2025-09-21T16:36:46.089" v="233" actId="27636"/>
        <pc:sldMkLst>
          <pc:docMk/>
          <pc:sldMk cId="2492845481" sldId="289"/>
        </pc:sldMkLst>
        <pc:spChg chg="add mod">
          <ac:chgData name="Fatih Serbest" userId="1ef1129c4ea1bb02" providerId="LiveId" clId="{DACE2B23-91CF-4D3C-A151-DDF2A3A194AE}" dt="2025-09-21T16:36:45.653" v="190" actId="208"/>
          <ac:spMkLst>
            <pc:docMk/>
            <pc:sldMk cId="2492845481" sldId="289"/>
            <ac:spMk id="2" creationId="{590246E5-9E90-B015-3961-1FBBD2CC807D}"/>
          </ac:spMkLst>
        </pc:spChg>
        <pc:spChg chg="add mod">
          <ac:chgData name="Fatih Serbest" userId="1ef1129c4ea1bb02" providerId="LiveId" clId="{DACE2B23-91CF-4D3C-A151-DDF2A3A194AE}" dt="2025-09-21T16:36:45.662" v="198"/>
          <ac:spMkLst>
            <pc:docMk/>
            <pc:sldMk cId="2492845481" sldId="289"/>
            <ac:spMk id="3" creationId="{C8095885-62DD-4022-08A1-99A4AFC27490}"/>
          </ac:spMkLst>
        </pc:spChg>
        <pc:spChg chg="add mod">
          <ac:chgData name="Fatih Serbest" userId="1ef1129c4ea1bb02" providerId="LiveId" clId="{DACE2B23-91CF-4D3C-A151-DDF2A3A194AE}" dt="2025-09-21T16:36:46.085" v="232" actId="27636"/>
          <ac:spMkLst>
            <pc:docMk/>
            <pc:sldMk cId="2492845481" sldId="289"/>
            <ac:spMk id="4" creationId="{09844A9B-B720-C321-EDDE-304A81E4BBB1}"/>
          </ac:spMkLst>
        </pc:spChg>
        <pc:spChg chg="add mod">
          <ac:chgData name="Fatih Serbest" userId="1ef1129c4ea1bb02" providerId="LiveId" clId="{DACE2B23-91CF-4D3C-A151-DDF2A3A194AE}" dt="2025-09-21T16:36:46.089" v="233" actId="27636"/>
          <ac:spMkLst>
            <pc:docMk/>
            <pc:sldMk cId="2492845481" sldId="289"/>
            <ac:spMk id="7" creationId="{EAAB1567-01C7-969D-2FD1-84089D195D7B}"/>
          </ac:spMkLst>
        </pc:spChg>
        <pc:picChg chg="add mod">
          <ac:chgData name="Fatih Serbest" userId="1ef1129c4ea1bb02" providerId="LiveId" clId="{DACE2B23-91CF-4D3C-A151-DDF2A3A194AE}" dt="2025-09-21T16:36:45.905" v="213"/>
          <ac:picMkLst>
            <pc:docMk/>
            <pc:sldMk cId="2492845481" sldId="289"/>
            <ac:picMk id="6" creationId="{BCC35ED7-62D2-4C17-3C4E-8500A8EBD9C6}"/>
          </ac:picMkLst>
        </pc:picChg>
        <pc:picChg chg="add mod">
          <ac:chgData name="Fatih Serbest" userId="1ef1129c4ea1bb02" providerId="LiveId" clId="{DACE2B23-91CF-4D3C-A151-DDF2A3A194AE}" dt="2025-09-21T16:36:45.980" v="231"/>
          <ac:picMkLst>
            <pc:docMk/>
            <pc:sldMk cId="2492845481" sldId="289"/>
            <ac:picMk id="9" creationId="{975622AC-3F58-2CFB-ECBB-59F4BA0ABA5C}"/>
          </ac:picMkLst>
        </pc:picChg>
      </pc:sldChg>
      <pc:sldChg chg="addSp modSp add mod setBg">
        <pc:chgData name="Fatih Serbest" userId="1ef1129c4ea1bb02" providerId="LiveId" clId="{DACE2B23-91CF-4D3C-A151-DDF2A3A194AE}" dt="2025-09-21T16:37:09.132" v="283" actId="27636"/>
        <pc:sldMkLst>
          <pc:docMk/>
          <pc:sldMk cId="2794584215" sldId="290"/>
        </pc:sldMkLst>
        <pc:spChg chg="add mod">
          <ac:chgData name="Fatih Serbest" userId="1ef1129c4ea1bb02" providerId="LiveId" clId="{DACE2B23-91CF-4D3C-A151-DDF2A3A194AE}" dt="2025-09-21T16:37:08.892" v="240" actId="208"/>
          <ac:spMkLst>
            <pc:docMk/>
            <pc:sldMk cId="2794584215" sldId="290"/>
            <ac:spMk id="2" creationId="{B26AA92A-4A5D-770E-C754-3F9C83E51B46}"/>
          </ac:spMkLst>
        </pc:spChg>
        <pc:spChg chg="add mod">
          <ac:chgData name="Fatih Serbest" userId="1ef1129c4ea1bb02" providerId="LiveId" clId="{DACE2B23-91CF-4D3C-A151-DDF2A3A194AE}" dt="2025-09-21T16:37:08.900" v="248"/>
          <ac:spMkLst>
            <pc:docMk/>
            <pc:sldMk cId="2794584215" sldId="290"/>
            <ac:spMk id="3" creationId="{417BD52B-6334-465F-C961-CB60A75072F0}"/>
          </ac:spMkLst>
        </pc:spChg>
        <pc:spChg chg="add mod">
          <ac:chgData name="Fatih Serbest" userId="1ef1129c4ea1bb02" providerId="LiveId" clId="{DACE2B23-91CF-4D3C-A151-DDF2A3A194AE}" dt="2025-09-21T16:37:09.132" v="283" actId="27636"/>
          <ac:spMkLst>
            <pc:docMk/>
            <pc:sldMk cId="2794584215" sldId="290"/>
            <ac:spMk id="4" creationId="{69B5D8FA-39C2-F253-D846-44FE5AE937DF}"/>
          </ac:spMkLst>
        </pc:spChg>
        <pc:spChg chg="add mod">
          <ac:chgData name="Fatih Serbest" userId="1ef1129c4ea1bb02" providerId="LiveId" clId="{DACE2B23-91CF-4D3C-A151-DDF2A3A194AE}" dt="2025-09-21T16:37:09.126" v="282" actId="27636"/>
          <ac:spMkLst>
            <pc:docMk/>
            <pc:sldMk cId="2794584215" sldId="290"/>
            <ac:spMk id="7" creationId="{87C9BABA-EF97-21D9-094C-BD7524B0F7FF}"/>
          </ac:spMkLst>
        </pc:spChg>
        <pc:picChg chg="add mod">
          <ac:chgData name="Fatih Serbest" userId="1ef1129c4ea1bb02" providerId="LiveId" clId="{DACE2B23-91CF-4D3C-A151-DDF2A3A194AE}" dt="2025-09-21T16:37:08.963" v="263"/>
          <ac:picMkLst>
            <pc:docMk/>
            <pc:sldMk cId="2794584215" sldId="290"/>
            <ac:picMk id="6" creationId="{803B29B7-D47D-644E-74CD-F9CDF8C00B55}"/>
          </ac:picMkLst>
        </pc:picChg>
        <pc:picChg chg="add mod">
          <ac:chgData name="Fatih Serbest" userId="1ef1129c4ea1bb02" providerId="LiveId" clId="{DACE2B23-91CF-4D3C-A151-DDF2A3A194AE}" dt="2025-09-21T16:37:09.019" v="281"/>
          <ac:picMkLst>
            <pc:docMk/>
            <pc:sldMk cId="2794584215" sldId="290"/>
            <ac:picMk id="9" creationId="{80AFDE7A-36C1-E681-C8F7-C77641A37F37}"/>
          </ac:picMkLst>
        </pc:picChg>
      </pc:sldChg>
      <pc:sldChg chg="addSp modSp add mod setBg">
        <pc:chgData name="Fatih Serbest" userId="1ef1129c4ea1bb02" providerId="LiveId" clId="{DACE2B23-91CF-4D3C-A151-DDF2A3A194AE}" dt="2025-09-21T16:37:20.372" v="333" actId="27636"/>
        <pc:sldMkLst>
          <pc:docMk/>
          <pc:sldMk cId="536529183" sldId="291"/>
        </pc:sldMkLst>
        <pc:spChg chg="add mod">
          <ac:chgData name="Fatih Serbest" userId="1ef1129c4ea1bb02" providerId="LiveId" clId="{DACE2B23-91CF-4D3C-A151-DDF2A3A194AE}" dt="2025-09-21T16:37:20.140" v="290" actId="208"/>
          <ac:spMkLst>
            <pc:docMk/>
            <pc:sldMk cId="536529183" sldId="291"/>
            <ac:spMk id="2" creationId="{0E5B6562-83A6-D4E9-675D-26E8B546FF1E}"/>
          </ac:spMkLst>
        </pc:spChg>
        <pc:spChg chg="add mod">
          <ac:chgData name="Fatih Serbest" userId="1ef1129c4ea1bb02" providerId="LiveId" clId="{DACE2B23-91CF-4D3C-A151-DDF2A3A194AE}" dt="2025-09-21T16:37:20.147" v="298"/>
          <ac:spMkLst>
            <pc:docMk/>
            <pc:sldMk cId="536529183" sldId="291"/>
            <ac:spMk id="3" creationId="{FF0F45CC-BE79-FD03-CB0F-9311D175E9D4}"/>
          </ac:spMkLst>
        </pc:spChg>
        <pc:spChg chg="add mod">
          <ac:chgData name="Fatih Serbest" userId="1ef1129c4ea1bb02" providerId="LiveId" clId="{DACE2B23-91CF-4D3C-A151-DDF2A3A194AE}" dt="2025-09-21T16:37:20.367" v="332" actId="27636"/>
          <ac:spMkLst>
            <pc:docMk/>
            <pc:sldMk cId="536529183" sldId="291"/>
            <ac:spMk id="4" creationId="{6632E1FE-A980-30DB-FA1A-835C21647133}"/>
          </ac:spMkLst>
        </pc:spChg>
        <pc:spChg chg="add mod">
          <ac:chgData name="Fatih Serbest" userId="1ef1129c4ea1bb02" providerId="LiveId" clId="{DACE2B23-91CF-4D3C-A151-DDF2A3A194AE}" dt="2025-09-21T16:37:20.372" v="333" actId="27636"/>
          <ac:spMkLst>
            <pc:docMk/>
            <pc:sldMk cId="536529183" sldId="291"/>
            <ac:spMk id="7" creationId="{DB66B006-EC49-190C-3B5F-6F1BF6E3DF25}"/>
          </ac:spMkLst>
        </pc:spChg>
        <pc:picChg chg="add mod">
          <ac:chgData name="Fatih Serbest" userId="1ef1129c4ea1bb02" providerId="LiveId" clId="{DACE2B23-91CF-4D3C-A151-DDF2A3A194AE}" dt="2025-09-21T16:37:20.201" v="313"/>
          <ac:picMkLst>
            <pc:docMk/>
            <pc:sldMk cId="536529183" sldId="291"/>
            <ac:picMk id="6" creationId="{ADD00447-FAEF-9C96-1EEA-31B3574E5152}"/>
          </ac:picMkLst>
        </pc:picChg>
        <pc:picChg chg="add mod">
          <ac:chgData name="Fatih Serbest" userId="1ef1129c4ea1bb02" providerId="LiveId" clId="{DACE2B23-91CF-4D3C-A151-DDF2A3A194AE}" dt="2025-09-21T16:37:20.262" v="331"/>
          <ac:picMkLst>
            <pc:docMk/>
            <pc:sldMk cId="536529183" sldId="291"/>
            <ac:picMk id="9" creationId="{05606761-BBC8-D992-FCB6-5C3EC45C71D5}"/>
          </ac:picMkLst>
        </pc:picChg>
      </pc:sldChg>
      <pc:sldChg chg="addSp modSp add mod setBg">
        <pc:chgData name="Fatih Serbest" userId="1ef1129c4ea1bb02" providerId="LiveId" clId="{DACE2B23-91CF-4D3C-A151-DDF2A3A194AE}" dt="2025-09-21T16:38:19.366" v="383" actId="27636"/>
        <pc:sldMkLst>
          <pc:docMk/>
          <pc:sldMk cId="2845031264" sldId="292"/>
        </pc:sldMkLst>
        <pc:spChg chg="add mod">
          <ac:chgData name="Fatih Serbest" userId="1ef1129c4ea1bb02" providerId="LiveId" clId="{DACE2B23-91CF-4D3C-A151-DDF2A3A194AE}" dt="2025-09-21T16:38:19.086" v="340" actId="208"/>
          <ac:spMkLst>
            <pc:docMk/>
            <pc:sldMk cId="2845031264" sldId="292"/>
            <ac:spMk id="2" creationId="{F849D292-B244-1C34-665C-06C1B92BA718}"/>
          </ac:spMkLst>
        </pc:spChg>
        <pc:spChg chg="add mod">
          <ac:chgData name="Fatih Serbest" userId="1ef1129c4ea1bb02" providerId="LiveId" clId="{DACE2B23-91CF-4D3C-A151-DDF2A3A194AE}" dt="2025-09-21T16:38:19.094" v="348"/>
          <ac:spMkLst>
            <pc:docMk/>
            <pc:sldMk cId="2845031264" sldId="292"/>
            <ac:spMk id="3" creationId="{2F40E022-894C-2887-2FF1-2AC203AC4251}"/>
          </ac:spMkLst>
        </pc:spChg>
        <pc:spChg chg="add mod">
          <ac:chgData name="Fatih Serbest" userId="1ef1129c4ea1bb02" providerId="LiveId" clId="{DACE2B23-91CF-4D3C-A151-DDF2A3A194AE}" dt="2025-09-21T16:38:19.360" v="382" actId="27636"/>
          <ac:spMkLst>
            <pc:docMk/>
            <pc:sldMk cId="2845031264" sldId="292"/>
            <ac:spMk id="4" creationId="{C8204E86-675A-C61C-3B04-20DB9D6AA58F}"/>
          </ac:spMkLst>
        </pc:spChg>
        <pc:spChg chg="add mod">
          <ac:chgData name="Fatih Serbest" userId="1ef1129c4ea1bb02" providerId="LiveId" clId="{DACE2B23-91CF-4D3C-A151-DDF2A3A194AE}" dt="2025-09-21T16:38:19.366" v="383" actId="27636"/>
          <ac:spMkLst>
            <pc:docMk/>
            <pc:sldMk cId="2845031264" sldId="292"/>
            <ac:spMk id="7" creationId="{FDAEEEA3-4CDF-F525-65E4-D031A9F82A86}"/>
          </ac:spMkLst>
        </pc:spChg>
        <pc:picChg chg="add mod">
          <ac:chgData name="Fatih Serbest" userId="1ef1129c4ea1bb02" providerId="LiveId" clId="{DACE2B23-91CF-4D3C-A151-DDF2A3A194AE}" dt="2025-09-21T16:38:19.160" v="363"/>
          <ac:picMkLst>
            <pc:docMk/>
            <pc:sldMk cId="2845031264" sldId="292"/>
            <ac:picMk id="6" creationId="{FB5CBBE9-D4F8-10C8-693B-B41DE07C7012}"/>
          </ac:picMkLst>
        </pc:picChg>
        <pc:picChg chg="add mod">
          <ac:chgData name="Fatih Serbest" userId="1ef1129c4ea1bb02" providerId="LiveId" clId="{DACE2B23-91CF-4D3C-A151-DDF2A3A194AE}" dt="2025-09-21T16:38:19.256" v="381"/>
          <ac:picMkLst>
            <pc:docMk/>
            <pc:sldMk cId="2845031264" sldId="292"/>
            <ac:picMk id="9" creationId="{4CB1995F-6728-E0EF-61A5-C0AFCC62F5AB}"/>
          </ac:picMkLst>
        </pc:picChg>
      </pc:sldChg>
      <pc:sldChg chg="addSp modSp add mod setBg">
        <pc:chgData name="Fatih Serbest" userId="1ef1129c4ea1bb02" providerId="LiveId" clId="{DACE2B23-91CF-4D3C-A151-DDF2A3A194AE}" dt="2025-09-21T16:39:41.137" v="433" actId="27636"/>
        <pc:sldMkLst>
          <pc:docMk/>
          <pc:sldMk cId="1680826718" sldId="293"/>
        </pc:sldMkLst>
        <pc:spChg chg="add mod">
          <ac:chgData name="Fatih Serbest" userId="1ef1129c4ea1bb02" providerId="LiveId" clId="{DACE2B23-91CF-4D3C-A151-DDF2A3A194AE}" dt="2025-09-21T16:39:40.790" v="390" actId="208"/>
          <ac:spMkLst>
            <pc:docMk/>
            <pc:sldMk cId="1680826718" sldId="293"/>
            <ac:spMk id="2" creationId="{06B1BA1F-1F8E-34E3-F80B-9C3539D1D18E}"/>
          </ac:spMkLst>
        </pc:spChg>
        <pc:spChg chg="add mod">
          <ac:chgData name="Fatih Serbest" userId="1ef1129c4ea1bb02" providerId="LiveId" clId="{DACE2B23-91CF-4D3C-A151-DDF2A3A194AE}" dt="2025-09-21T16:39:40.798" v="398"/>
          <ac:spMkLst>
            <pc:docMk/>
            <pc:sldMk cId="1680826718" sldId="293"/>
            <ac:spMk id="3" creationId="{14E0F7C4-18D1-82EA-88D4-032329C1BCA8}"/>
          </ac:spMkLst>
        </pc:spChg>
        <pc:spChg chg="add mod">
          <ac:chgData name="Fatih Serbest" userId="1ef1129c4ea1bb02" providerId="LiveId" clId="{DACE2B23-91CF-4D3C-A151-DDF2A3A194AE}" dt="2025-09-21T16:39:41.137" v="433" actId="27636"/>
          <ac:spMkLst>
            <pc:docMk/>
            <pc:sldMk cId="1680826718" sldId="293"/>
            <ac:spMk id="4" creationId="{FFDE27B7-8A9E-F649-C013-51DDC31EDEA5}"/>
          </ac:spMkLst>
        </pc:spChg>
        <pc:spChg chg="add mod">
          <ac:chgData name="Fatih Serbest" userId="1ef1129c4ea1bb02" providerId="LiveId" clId="{DACE2B23-91CF-4D3C-A151-DDF2A3A194AE}" dt="2025-09-21T16:39:41.135" v="432" actId="27636"/>
          <ac:spMkLst>
            <pc:docMk/>
            <pc:sldMk cId="1680826718" sldId="293"/>
            <ac:spMk id="7" creationId="{AA818835-771F-0B16-9318-BDFCA6A4E237}"/>
          </ac:spMkLst>
        </pc:spChg>
        <pc:picChg chg="add mod">
          <ac:chgData name="Fatih Serbest" userId="1ef1129c4ea1bb02" providerId="LiveId" clId="{DACE2B23-91CF-4D3C-A151-DDF2A3A194AE}" dt="2025-09-21T16:39:40.890" v="413"/>
          <ac:picMkLst>
            <pc:docMk/>
            <pc:sldMk cId="1680826718" sldId="293"/>
            <ac:picMk id="6" creationId="{9A633497-12E4-9692-E851-DD27D49A82B2}"/>
          </ac:picMkLst>
        </pc:picChg>
        <pc:picChg chg="add mod">
          <ac:chgData name="Fatih Serbest" userId="1ef1129c4ea1bb02" providerId="LiveId" clId="{DACE2B23-91CF-4D3C-A151-DDF2A3A194AE}" dt="2025-09-21T16:39:41.053" v="431"/>
          <ac:picMkLst>
            <pc:docMk/>
            <pc:sldMk cId="1680826718" sldId="293"/>
            <ac:picMk id="9" creationId="{42D4AAC7-E18E-D5EB-28E9-AF0D99DD16FB}"/>
          </ac:picMkLst>
        </pc:picChg>
      </pc:sldChg>
      <pc:sldChg chg="addSp modSp add mod setBg">
        <pc:chgData name="Fatih Serbest" userId="1ef1129c4ea1bb02" providerId="LiveId" clId="{DACE2B23-91CF-4D3C-A151-DDF2A3A194AE}" dt="2025-09-21T16:41:59.198" v="483" actId="27636"/>
        <pc:sldMkLst>
          <pc:docMk/>
          <pc:sldMk cId="2924890030" sldId="294"/>
        </pc:sldMkLst>
        <pc:spChg chg="add mod">
          <ac:chgData name="Fatih Serbest" userId="1ef1129c4ea1bb02" providerId="LiveId" clId="{DACE2B23-91CF-4D3C-A151-DDF2A3A194AE}" dt="2025-09-21T16:41:58.681" v="440" actId="208"/>
          <ac:spMkLst>
            <pc:docMk/>
            <pc:sldMk cId="2924890030" sldId="294"/>
            <ac:spMk id="2" creationId="{7E5FDA8F-6E08-DE6D-EC62-802565AEF19D}"/>
          </ac:spMkLst>
        </pc:spChg>
        <pc:spChg chg="add mod">
          <ac:chgData name="Fatih Serbest" userId="1ef1129c4ea1bb02" providerId="LiveId" clId="{DACE2B23-91CF-4D3C-A151-DDF2A3A194AE}" dt="2025-09-21T16:41:58.689" v="448"/>
          <ac:spMkLst>
            <pc:docMk/>
            <pc:sldMk cId="2924890030" sldId="294"/>
            <ac:spMk id="3" creationId="{B1186EAF-A7D0-7D00-8484-07DB7FB2E2A3}"/>
          </ac:spMkLst>
        </pc:spChg>
        <pc:spChg chg="add mod">
          <ac:chgData name="Fatih Serbest" userId="1ef1129c4ea1bb02" providerId="LiveId" clId="{DACE2B23-91CF-4D3C-A151-DDF2A3A194AE}" dt="2025-09-21T16:41:59.194" v="482" actId="27636"/>
          <ac:spMkLst>
            <pc:docMk/>
            <pc:sldMk cId="2924890030" sldId="294"/>
            <ac:spMk id="4" creationId="{2F26B83B-031A-6C34-4DD3-7539AB8A2BAA}"/>
          </ac:spMkLst>
        </pc:spChg>
        <pc:spChg chg="add mod">
          <ac:chgData name="Fatih Serbest" userId="1ef1129c4ea1bb02" providerId="LiveId" clId="{DACE2B23-91CF-4D3C-A151-DDF2A3A194AE}" dt="2025-09-21T16:41:59.198" v="483" actId="27636"/>
          <ac:spMkLst>
            <pc:docMk/>
            <pc:sldMk cId="2924890030" sldId="294"/>
            <ac:spMk id="7" creationId="{E82A1F4F-01D5-5DBC-FB2E-1D21CCC4A7B4}"/>
          </ac:spMkLst>
        </pc:spChg>
        <pc:picChg chg="add mod">
          <ac:chgData name="Fatih Serbest" userId="1ef1129c4ea1bb02" providerId="LiveId" clId="{DACE2B23-91CF-4D3C-A151-DDF2A3A194AE}" dt="2025-09-21T16:41:58.885" v="463"/>
          <ac:picMkLst>
            <pc:docMk/>
            <pc:sldMk cId="2924890030" sldId="294"/>
            <ac:picMk id="6" creationId="{32E59D96-48D8-0AD0-4265-1677E575C188}"/>
          </ac:picMkLst>
        </pc:picChg>
        <pc:picChg chg="add mod">
          <ac:chgData name="Fatih Serbest" userId="1ef1129c4ea1bb02" providerId="LiveId" clId="{DACE2B23-91CF-4D3C-A151-DDF2A3A194AE}" dt="2025-09-21T16:41:59.109" v="481"/>
          <ac:picMkLst>
            <pc:docMk/>
            <pc:sldMk cId="2924890030" sldId="294"/>
            <ac:picMk id="9" creationId="{91FAF296-3E10-CA97-D235-D8BC9BB7DD2A}"/>
          </ac:picMkLst>
        </pc:picChg>
      </pc:sldChg>
      <pc:sldChg chg="addSp modSp add mod setBg">
        <pc:chgData name="Fatih Serbest" userId="1ef1129c4ea1bb02" providerId="LiveId" clId="{DACE2B23-91CF-4D3C-A151-DDF2A3A194AE}" dt="2025-09-21T16:42:14.727" v="533" actId="27636"/>
        <pc:sldMkLst>
          <pc:docMk/>
          <pc:sldMk cId="3850742843" sldId="295"/>
        </pc:sldMkLst>
        <pc:spChg chg="add mod">
          <ac:chgData name="Fatih Serbest" userId="1ef1129c4ea1bb02" providerId="LiveId" clId="{DACE2B23-91CF-4D3C-A151-DDF2A3A194AE}" dt="2025-09-21T16:42:14.487" v="490" actId="208"/>
          <ac:spMkLst>
            <pc:docMk/>
            <pc:sldMk cId="3850742843" sldId="295"/>
            <ac:spMk id="2" creationId="{333E5018-0CB1-A4D6-A737-37503700875B}"/>
          </ac:spMkLst>
        </pc:spChg>
        <pc:spChg chg="add mod">
          <ac:chgData name="Fatih Serbest" userId="1ef1129c4ea1bb02" providerId="LiveId" clId="{DACE2B23-91CF-4D3C-A151-DDF2A3A194AE}" dt="2025-09-21T16:42:14.497" v="498"/>
          <ac:spMkLst>
            <pc:docMk/>
            <pc:sldMk cId="3850742843" sldId="295"/>
            <ac:spMk id="3" creationId="{CC5EA26E-14F1-0A10-C728-6D7BC0699A47}"/>
          </ac:spMkLst>
        </pc:spChg>
        <pc:spChg chg="add mod">
          <ac:chgData name="Fatih Serbest" userId="1ef1129c4ea1bb02" providerId="LiveId" clId="{DACE2B23-91CF-4D3C-A151-DDF2A3A194AE}" dt="2025-09-21T16:42:14.723" v="532" actId="27636"/>
          <ac:spMkLst>
            <pc:docMk/>
            <pc:sldMk cId="3850742843" sldId="295"/>
            <ac:spMk id="4" creationId="{718CE04E-5439-F3BE-9C5B-2F384EA0E06D}"/>
          </ac:spMkLst>
        </pc:spChg>
        <pc:spChg chg="add mod">
          <ac:chgData name="Fatih Serbest" userId="1ef1129c4ea1bb02" providerId="LiveId" clId="{DACE2B23-91CF-4D3C-A151-DDF2A3A194AE}" dt="2025-09-21T16:42:14.727" v="533" actId="27636"/>
          <ac:spMkLst>
            <pc:docMk/>
            <pc:sldMk cId="3850742843" sldId="295"/>
            <ac:spMk id="7" creationId="{91F8E6CC-0A25-030A-ED3F-31CC18AB7546}"/>
          </ac:spMkLst>
        </pc:spChg>
        <pc:picChg chg="add mod">
          <ac:chgData name="Fatih Serbest" userId="1ef1129c4ea1bb02" providerId="LiveId" clId="{DACE2B23-91CF-4D3C-A151-DDF2A3A194AE}" dt="2025-09-21T16:42:14.556" v="513"/>
          <ac:picMkLst>
            <pc:docMk/>
            <pc:sldMk cId="3850742843" sldId="295"/>
            <ac:picMk id="6" creationId="{9BFBCC6A-BD73-C7B3-649D-3B1AD37F80FB}"/>
          </ac:picMkLst>
        </pc:picChg>
        <pc:picChg chg="add mod">
          <ac:chgData name="Fatih Serbest" userId="1ef1129c4ea1bb02" providerId="LiveId" clId="{DACE2B23-91CF-4D3C-A151-DDF2A3A194AE}" dt="2025-09-21T16:42:14.615" v="531"/>
          <ac:picMkLst>
            <pc:docMk/>
            <pc:sldMk cId="3850742843" sldId="295"/>
            <ac:picMk id="9" creationId="{16D5B7EE-9060-00F6-C321-02477827B6D1}"/>
          </ac:picMkLst>
        </pc:picChg>
      </pc:sldChg>
      <pc:sldChg chg="addSp modSp add mod setBg">
        <pc:chgData name="Fatih Serbest" userId="1ef1129c4ea1bb02" providerId="LiveId" clId="{DACE2B23-91CF-4D3C-A151-DDF2A3A194AE}" dt="2025-09-21T16:42:28.889" v="583" actId="27636"/>
        <pc:sldMkLst>
          <pc:docMk/>
          <pc:sldMk cId="3308415001" sldId="296"/>
        </pc:sldMkLst>
        <pc:spChg chg="add mod">
          <ac:chgData name="Fatih Serbest" userId="1ef1129c4ea1bb02" providerId="LiveId" clId="{DACE2B23-91CF-4D3C-A151-DDF2A3A194AE}" dt="2025-09-21T16:42:28.533" v="540" actId="208"/>
          <ac:spMkLst>
            <pc:docMk/>
            <pc:sldMk cId="3308415001" sldId="296"/>
            <ac:spMk id="2" creationId="{278C27D3-3C9C-69EB-0B09-E25597703FE2}"/>
          </ac:spMkLst>
        </pc:spChg>
        <pc:spChg chg="add mod">
          <ac:chgData name="Fatih Serbest" userId="1ef1129c4ea1bb02" providerId="LiveId" clId="{DACE2B23-91CF-4D3C-A151-DDF2A3A194AE}" dt="2025-09-21T16:42:28.541" v="548"/>
          <ac:spMkLst>
            <pc:docMk/>
            <pc:sldMk cId="3308415001" sldId="296"/>
            <ac:spMk id="3" creationId="{F5DE5853-1273-D8C4-54A3-7116D2C76378}"/>
          </ac:spMkLst>
        </pc:spChg>
        <pc:spChg chg="add mod">
          <ac:chgData name="Fatih Serbest" userId="1ef1129c4ea1bb02" providerId="LiveId" clId="{DACE2B23-91CF-4D3C-A151-DDF2A3A194AE}" dt="2025-09-21T16:42:28.884" v="582" actId="27636"/>
          <ac:spMkLst>
            <pc:docMk/>
            <pc:sldMk cId="3308415001" sldId="296"/>
            <ac:spMk id="4" creationId="{CA495B47-CAAB-94A2-2FC5-9C45EF929C5A}"/>
          </ac:spMkLst>
        </pc:spChg>
        <pc:spChg chg="add mod">
          <ac:chgData name="Fatih Serbest" userId="1ef1129c4ea1bb02" providerId="LiveId" clId="{DACE2B23-91CF-4D3C-A151-DDF2A3A194AE}" dt="2025-09-21T16:42:28.889" v="583" actId="27636"/>
          <ac:spMkLst>
            <pc:docMk/>
            <pc:sldMk cId="3308415001" sldId="296"/>
            <ac:spMk id="7" creationId="{EE9ABC62-1F1E-07D0-D494-BB1415557960}"/>
          </ac:spMkLst>
        </pc:spChg>
        <pc:picChg chg="add mod">
          <ac:chgData name="Fatih Serbest" userId="1ef1129c4ea1bb02" providerId="LiveId" clId="{DACE2B23-91CF-4D3C-A151-DDF2A3A194AE}" dt="2025-09-21T16:42:28.624" v="563"/>
          <ac:picMkLst>
            <pc:docMk/>
            <pc:sldMk cId="3308415001" sldId="296"/>
            <ac:picMk id="6" creationId="{1D12FCBD-29AF-DB3E-6139-5AB6D8F2FD94}"/>
          </ac:picMkLst>
        </pc:picChg>
        <pc:picChg chg="add mod">
          <ac:chgData name="Fatih Serbest" userId="1ef1129c4ea1bb02" providerId="LiveId" clId="{DACE2B23-91CF-4D3C-A151-DDF2A3A194AE}" dt="2025-09-21T16:42:28.799" v="581"/>
          <ac:picMkLst>
            <pc:docMk/>
            <pc:sldMk cId="3308415001" sldId="296"/>
            <ac:picMk id="9" creationId="{EFB10D63-2B7A-0F16-BEC6-284CF0C9C05C}"/>
          </ac:picMkLst>
        </pc:picChg>
      </pc:sldChg>
      <pc:sldChg chg="addSp modSp add mod setBg modAnim">
        <pc:chgData name="Fatih Serbest" userId="1ef1129c4ea1bb02" providerId="LiveId" clId="{DACE2B23-91CF-4D3C-A151-DDF2A3A194AE}" dt="2025-09-21T16:43:48.353" v="708"/>
        <pc:sldMkLst>
          <pc:docMk/>
          <pc:sldMk cId="3489330966" sldId="297"/>
        </pc:sldMkLst>
        <pc:spChg chg="add mod">
          <ac:chgData name="Fatih Serbest" userId="1ef1129c4ea1bb02" providerId="LiveId" clId="{DACE2B23-91CF-4D3C-A151-DDF2A3A194AE}" dt="2025-09-21T16:43:39.927" v="591" actId="208"/>
          <ac:spMkLst>
            <pc:docMk/>
            <pc:sldMk cId="3489330966" sldId="297"/>
            <ac:spMk id="2" creationId="{A19C5A68-68F9-F8DA-9416-B25EA12DAA4B}"/>
          </ac:spMkLst>
        </pc:spChg>
        <pc:spChg chg="add mod">
          <ac:chgData name="Fatih Serbest" userId="1ef1129c4ea1bb02" providerId="LiveId" clId="{DACE2B23-91CF-4D3C-A151-DDF2A3A194AE}" dt="2025-09-21T16:43:39.936" v="599"/>
          <ac:spMkLst>
            <pc:docMk/>
            <pc:sldMk cId="3489330966" sldId="297"/>
            <ac:spMk id="3" creationId="{21D698A1-60C6-D3D1-64BC-7B9FBE6B4637}"/>
          </ac:spMkLst>
        </pc:spChg>
        <pc:spChg chg="add mod">
          <ac:chgData name="Fatih Serbest" userId="1ef1129c4ea1bb02" providerId="LiveId" clId="{DACE2B23-91CF-4D3C-A151-DDF2A3A194AE}" dt="2025-09-21T16:43:40.279" v="642" actId="27636"/>
          <ac:spMkLst>
            <pc:docMk/>
            <pc:sldMk cId="3489330966" sldId="297"/>
            <ac:spMk id="4" creationId="{F67A1496-209B-7435-A645-E98FEEDAE9C8}"/>
          </ac:spMkLst>
        </pc:spChg>
        <pc:spChg chg="add mod">
          <ac:chgData name="Fatih Serbest" userId="1ef1129c4ea1bb02" providerId="LiveId" clId="{DACE2B23-91CF-4D3C-A151-DDF2A3A194AE}" dt="2025-09-21T16:43:40.276" v="641" actId="27636"/>
          <ac:spMkLst>
            <pc:docMk/>
            <pc:sldMk cId="3489330966" sldId="297"/>
            <ac:spMk id="7" creationId="{74CC30E0-8616-C08F-992E-CCA428AF0B71}"/>
          </ac:spMkLst>
        </pc:spChg>
        <pc:picChg chg="add mod">
          <ac:chgData name="Fatih Serbest" userId="1ef1129c4ea1bb02" providerId="LiveId" clId="{DACE2B23-91CF-4D3C-A151-DDF2A3A194AE}" dt="2025-09-21T16:43:40.088" v="614"/>
          <ac:picMkLst>
            <pc:docMk/>
            <pc:sldMk cId="3489330966" sldId="297"/>
            <ac:picMk id="6" creationId="{5F59D0FD-EE02-7030-88CE-BF786ABF0EF1}"/>
          </ac:picMkLst>
        </pc:picChg>
        <pc:picChg chg="add mod">
          <ac:chgData name="Fatih Serbest" userId="1ef1129c4ea1bb02" providerId="LiveId" clId="{DACE2B23-91CF-4D3C-A151-DDF2A3A194AE}" dt="2025-09-21T16:43:40.153" v="632"/>
          <ac:picMkLst>
            <pc:docMk/>
            <pc:sldMk cId="3489330966" sldId="297"/>
            <ac:picMk id="9" creationId="{9A372C77-3D09-A092-07E3-7729B17EAD47}"/>
          </ac:picMkLst>
        </pc:picChg>
      </pc:sldChg>
      <pc:sldChg chg="addSp modSp add mod setBg modAnim">
        <pc:chgData name="Fatih Serbest" userId="1ef1129c4ea1bb02" providerId="LiveId" clId="{DACE2B23-91CF-4D3C-A151-DDF2A3A194AE}" dt="2025-09-21T16:43:53.059" v="771"/>
        <pc:sldMkLst>
          <pc:docMk/>
          <pc:sldMk cId="3265976574" sldId="298"/>
        </pc:sldMkLst>
        <pc:spChg chg="add mod">
          <ac:chgData name="Fatih Serbest" userId="1ef1129c4ea1bb02" providerId="LiveId" clId="{DACE2B23-91CF-4D3C-A151-DDF2A3A194AE}" dt="2025-09-21T16:43:47.172" v="649" actId="208"/>
          <ac:spMkLst>
            <pc:docMk/>
            <pc:sldMk cId="3265976574" sldId="298"/>
            <ac:spMk id="2" creationId="{028AF4B7-3CB7-A408-B40C-E6361383C545}"/>
          </ac:spMkLst>
        </pc:spChg>
        <pc:spChg chg="add mod">
          <ac:chgData name="Fatih Serbest" userId="1ef1129c4ea1bb02" providerId="LiveId" clId="{DACE2B23-91CF-4D3C-A151-DDF2A3A194AE}" dt="2025-09-21T16:43:47.180" v="657"/>
          <ac:spMkLst>
            <pc:docMk/>
            <pc:sldMk cId="3265976574" sldId="298"/>
            <ac:spMk id="3" creationId="{6307968B-0591-A3C7-C956-05DBF9D31722}"/>
          </ac:spMkLst>
        </pc:spChg>
        <pc:spChg chg="add mod">
          <ac:chgData name="Fatih Serbest" userId="1ef1129c4ea1bb02" providerId="LiveId" clId="{DACE2B23-91CF-4D3C-A151-DDF2A3A194AE}" dt="2025-09-21T16:43:47.399" v="698" actId="27636"/>
          <ac:spMkLst>
            <pc:docMk/>
            <pc:sldMk cId="3265976574" sldId="298"/>
            <ac:spMk id="4" creationId="{211C72C1-ACB7-E640-48C4-61138CA39AC9}"/>
          </ac:spMkLst>
        </pc:spChg>
        <pc:spChg chg="add mod">
          <ac:chgData name="Fatih Serbest" userId="1ef1129c4ea1bb02" providerId="LiveId" clId="{DACE2B23-91CF-4D3C-A151-DDF2A3A194AE}" dt="2025-09-21T16:43:47.394" v="697" actId="27636"/>
          <ac:spMkLst>
            <pc:docMk/>
            <pc:sldMk cId="3265976574" sldId="298"/>
            <ac:spMk id="7" creationId="{EDE37CC2-EB79-F134-DCBB-3584D30DF47A}"/>
          </ac:spMkLst>
        </pc:spChg>
        <pc:picChg chg="add mod">
          <ac:chgData name="Fatih Serbest" userId="1ef1129c4ea1bb02" providerId="LiveId" clId="{DACE2B23-91CF-4D3C-A151-DDF2A3A194AE}" dt="2025-09-21T16:43:47.231" v="672"/>
          <ac:picMkLst>
            <pc:docMk/>
            <pc:sldMk cId="3265976574" sldId="298"/>
            <ac:picMk id="6" creationId="{6BFED055-43E4-589E-B88F-D04859253D47}"/>
          </ac:picMkLst>
        </pc:picChg>
        <pc:picChg chg="add mod">
          <ac:chgData name="Fatih Serbest" userId="1ef1129c4ea1bb02" providerId="LiveId" clId="{DACE2B23-91CF-4D3C-A151-DDF2A3A194AE}" dt="2025-09-21T16:43:47.290" v="690"/>
          <ac:picMkLst>
            <pc:docMk/>
            <pc:sldMk cId="3265976574" sldId="298"/>
            <ac:picMk id="9" creationId="{32CB52AE-2F6D-D83B-A302-BB86C55CEE79}"/>
          </ac:picMkLst>
        </pc:picChg>
      </pc:sldChg>
      <pc:sldChg chg="addSp modSp add mod setBg modAnim">
        <pc:chgData name="Fatih Serbest" userId="1ef1129c4ea1bb02" providerId="LiveId" clId="{DACE2B23-91CF-4D3C-A151-DDF2A3A194AE}" dt="2025-09-21T16:43:57.409" v="834"/>
        <pc:sldMkLst>
          <pc:docMk/>
          <pc:sldMk cId="1663969772" sldId="299"/>
        </pc:sldMkLst>
        <pc:spChg chg="add mod">
          <ac:chgData name="Fatih Serbest" userId="1ef1129c4ea1bb02" providerId="LiveId" clId="{DACE2B23-91CF-4D3C-A151-DDF2A3A194AE}" dt="2025-09-21T16:43:51.854" v="715" actId="208"/>
          <ac:spMkLst>
            <pc:docMk/>
            <pc:sldMk cId="1663969772" sldId="299"/>
            <ac:spMk id="2" creationId="{4092EE98-17D9-3043-A0DA-2F0C7D57788C}"/>
          </ac:spMkLst>
        </pc:spChg>
        <pc:spChg chg="add mod">
          <ac:chgData name="Fatih Serbest" userId="1ef1129c4ea1bb02" providerId="LiveId" clId="{DACE2B23-91CF-4D3C-A151-DDF2A3A194AE}" dt="2025-09-21T16:43:51.863" v="723"/>
          <ac:spMkLst>
            <pc:docMk/>
            <pc:sldMk cId="1663969772" sldId="299"/>
            <ac:spMk id="3" creationId="{9C746E3F-42B8-D3CA-2517-F0CF34356D69}"/>
          </ac:spMkLst>
        </pc:spChg>
        <pc:spChg chg="add mod">
          <ac:chgData name="Fatih Serbest" userId="1ef1129c4ea1bb02" providerId="LiveId" clId="{DACE2B23-91CF-4D3C-A151-DDF2A3A194AE}" dt="2025-09-21T16:43:52.129" v="764" actId="27636"/>
          <ac:spMkLst>
            <pc:docMk/>
            <pc:sldMk cId="1663969772" sldId="299"/>
            <ac:spMk id="4" creationId="{5DE08C39-BD39-23AC-735E-D92A381E48EA}"/>
          </ac:spMkLst>
        </pc:spChg>
        <pc:spChg chg="add mod">
          <ac:chgData name="Fatih Serbest" userId="1ef1129c4ea1bb02" providerId="LiveId" clId="{DACE2B23-91CF-4D3C-A151-DDF2A3A194AE}" dt="2025-09-21T16:43:52.126" v="763" actId="27636"/>
          <ac:spMkLst>
            <pc:docMk/>
            <pc:sldMk cId="1663969772" sldId="299"/>
            <ac:spMk id="7" creationId="{902FE4F5-C8C6-C696-208C-75D2748E29C5}"/>
          </ac:spMkLst>
        </pc:spChg>
        <pc:picChg chg="add mod">
          <ac:chgData name="Fatih Serbest" userId="1ef1129c4ea1bb02" providerId="LiveId" clId="{DACE2B23-91CF-4D3C-A151-DDF2A3A194AE}" dt="2025-09-21T16:43:51.956" v="738"/>
          <ac:picMkLst>
            <pc:docMk/>
            <pc:sldMk cId="1663969772" sldId="299"/>
            <ac:picMk id="6" creationId="{5D269E8C-7FE2-B20C-1B12-5E7D28DC2D35}"/>
          </ac:picMkLst>
        </pc:picChg>
        <pc:picChg chg="add mod">
          <ac:chgData name="Fatih Serbest" userId="1ef1129c4ea1bb02" providerId="LiveId" clId="{DACE2B23-91CF-4D3C-A151-DDF2A3A194AE}" dt="2025-09-21T16:43:52.018" v="756"/>
          <ac:picMkLst>
            <pc:docMk/>
            <pc:sldMk cId="1663969772" sldId="299"/>
            <ac:picMk id="9" creationId="{0E90F574-5B9B-84FD-7FAC-8DA3CCA0A981}"/>
          </ac:picMkLst>
        </pc:picChg>
      </pc:sldChg>
      <pc:sldChg chg="addSp modSp add mod setBg modAnim">
        <pc:chgData name="Fatih Serbest" userId="1ef1129c4ea1bb02" providerId="LiveId" clId="{DACE2B23-91CF-4D3C-A151-DDF2A3A194AE}" dt="2025-09-21T16:44:01.742" v="897"/>
        <pc:sldMkLst>
          <pc:docMk/>
          <pc:sldMk cId="3751342356" sldId="300"/>
        </pc:sldMkLst>
        <pc:spChg chg="add mod">
          <ac:chgData name="Fatih Serbest" userId="1ef1129c4ea1bb02" providerId="LiveId" clId="{DACE2B23-91CF-4D3C-A151-DDF2A3A194AE}" dt="2025-09-21T16:43:56.192" v="778" actId="208"/>
          <ac:spMkLst>
            <pc:docMk/>
            <pc:sldMk cId="3751342356" sldId="300"/>
            <ac:spMk id="2" creationId="{E1A27CE9-6E7E-CF1B-AF29-5D7B56387986}"/>
          </ac:spMkLst>
        </pc:spChg>
        <pc:spChg chg="add mod">
          <ac:chgData name="Fatih Serbest" userId="1ef1129c4ea1bb02" providerId="LiveId" clId="{DACE2B23-91CF-4D3C-A151-DDF2A3A194AE}" dt="2025-09-21T16:43:56.199" v="786"/>
          <ac:spMkLst>
            <pc:docMk/>
            <pc:sldMk cId="3751342356" sldId="300"/>
            <ac:spMk id="3" creationId="{97169147-6572-8E91-A268-610E5E878A5A}"/>
          </ac:spMkLst>
        </pc:spChg>
        <pc:spChg chg="add mod">
          <ac:chgData name="Fatih Serbest" userId="1ef1129c4ea1bb02" providerId="LiveId" clId="{DACE2B23-91CF-4D3C-A151-DDF2A3A194AE}" dt="2025-09-21T16:43:56.464" v="827" actId="27636"/>
          <ac:spMkLst>
            <pc:docMk/>
            <pc:sldMk cId="3751342356" sldId="300"/>
            <ac:spMk id="4" creationId="{3D622521-2DF2-87F1-B51D-78406628088E}"/>
          </ac:spMkLst>
        </pc:spChg>
        <pc:spChg chg="add mod">
          <ac:chgData name="Fatih Serbest" userId="1ef1129c4ea1bb02" providerId="LiveId" clId="{DACE2B23-91CF-4D3C-A151-DDF2A3A194AE}" dt="2025-09-21T16:43:56.461" v="826" actId="27636"/>
          <ac:spMkLst>
            <pc:docMk/>
            <pc:sldMk cId="3751342356" sldId="300"/>
            <ac:spMk id="7" creationId="{5625B69D-CFD9-141D-3F87-8F4577987BE6}"/>
          </ac:spMkLst>
        </pc:spChg>
        <pc:picChg chg="add mod">
          <ac:chgData name="Fatih Serbest" userId="1ef1129c4ea1bb02" providerId="LiveId" clId="{DACE2B23-91CF-4D3C-A151-DDF2A3A194AE}" dt="2025-09-21T16:43:56.280" v="801"/>
          <ac:picMkLst>
            <pc:docMk/>
            <pc:sldMk cId="3751342356" sldId="300"/>
            <ac:picMk id="6" creationId="{1E112DAE-6FA3-D5FF-0659-737ABFA2077F}"/>
          </ac:picMkLst>
        </pc:picChg>
        <pc:picChg chg="add mod">
          <ac:chgData name="Fatih Serbest" userId="1ef1129c4ea1bb02" providerId="LiveId" clId="{DACE2B23-91CF-4D3C-A151-DDF2A3A194AE}" dt="2025-09-21T16:43:56.367" v="819"/>
          <ac:picMkLst>
            <pc:docMk/>
            <pc:sldMk cId="3751342356" sldId="300"/>
            <ac:picMk id="9" creationId="{D5757978-7D17-526A-D4FD-2D8CF19FAE1D}"/>
          </ac:picMkLst>
        </pc:picChg>
      </pc:sldChg>
      <pc:sldChg chg="addSp modSp add mod setBg modAnim">
        <pc:chgData name="Fatih Serbest" userId="1ef1129c4ea1bb02" providerId="LiveId" clId="{DACE2B23-91CF-4D3C-A151-DDF2A3A194AE}" dt="2025-09-21T16:44:00.811" v="890" actId="27636"/>
        <pc:sldMkLst>
          <pc:docMk/>
          <pc:sldMk cId="3726125234" sldId="301"/>
        </pc:sldMkLst>
        <pc:spChg chg="add mod">
          <ac:chgData name="Fatih Serbest" userId="1ef1129c4ea1bb02" providerId="LiveId" clId="{DACE2B23-91CF-4D3C-A151-DDF2A3A194AE}" dt="2025-09-21T16:44:00.586" v="841" actId="208"/>
          <ac:spMkLst>
            <pc:docMk/>
            <pc:sldMk cId="3726125234" sldId="301"/>
            <ac:spMk id="2" creationId="{7B3DC0FB-C413-53A4-6C0F-6426C6F1B8D0}"/>
          </ac:spMkLst>
        </pc:spChg>
        <pc:spChg chg="add mod">
          <ac:chgData name="Fatih Serbest" userId="1ef1129c4ea1bb02" providerId="LiveId" clId="{DACE2B23-91CF-4D3C-A151-DDF2A3A194AE}" dt="2025-09-21T16:44:00.594" v="849"/>
          <ac:spMkLst>
            <pc:docMk/>
            <pc:sldMk cId="3726125234" sldId="301"/>
            <ac:spMk id="3" creationId="{AEE03F7A-F834-2A91-99FE-52C3AD51D862}"/>
          </ac:spMkLst>
        </pc:spChg>
        <pc:spChg chg="add mod">
          <ac:chgData name="Fatih Serbest" userId="1ef1129c4ea1bb02" providerId="LiveId" clId="{DACE2B23-91CF-4D3C-A151-DDF2A3A194AE}" dt="2025-09-21T16:44:00.806" v="889" actId="27636"/>
          <ac:spMkLst>
            <pc:docMk/>
            <pc:sldMk cId="3726125234" sldId="301"/>
            <ac:spMk id="4" creationId="{45D42760-1C74-9BE5-91B2-72506DD9C70C}"/>
          </ac:spMkLst>
        </pc:spChg>
        <pc:spChg chg="add mod">
          <ac:chgData name="Fatih Serbest" userId="1ef1129c4ea1bb02" providerId="LiveId" clId="{DACE2B23-91CF-4D3C-A151-DDF2A3A194AE}" dt="2025-09-21T16:44:00.811" v="890" actId="27636"/>
          <ac:spMkLst>
            <pc:docMk/>
            <pc:sldMk cId="3726125234" sldId="301"/>
            <ac:spMk id="7" creationId="{61AF531F-B84A-0524-4C34-13BD27AFDCD1}"/>
          </ac:spMkLst>
        </pc:spChg>
        <pc:picChg chg="add mod">
          <ac:chgData name="Fatih Serbest" userId="1ef1129c4ea1bb02" providerId="LiveId" clId="{DACE2B23-91CF-4D3C-A151-DDF2A3A194AE}" dt="2025-09-21T16:44:00.649" v="864"/>
          <ac:picMkLst>
            <pc:docMk/>
            <pc:sldMk cId="3726125234" sldId="301"/>
            <ac:picMk id="6" creationId="{DDCFAD99-8D7B-6024-2F68-E6252682562C}"/>
          </ac:picMkLst>
        </pc:picChg>
        <pc:picChg chg="add mod">
          <ac:chgData name="Fatih Serbest" userId="1ef1129c4ea1bb02" providerId="LiveId" clId="{DACE2B23-91CF-4D3C-A151-DDF2A3A194AE}" dt="2025-09-21T16:44:00.702" v="882"/>
          <ac:picMkLst>
            <pc:docMk/>
            <pc:sldMk cId="3726125234" sldId="301"/>
            <ac:picMk id="9" creationId="{EBD3FC3B-CC47-4D7E-84E7-5790302DAE2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48D228-39F6-425E-A806-0E53752B83B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F90EE0E-9001-45BE-BA19-BF7605A95DCE}">
      <dgm:prSet/>
      <dgm:spPr/>
      <dgm:t>
        <a:bodyPr/>
        <a:lstStyle/>
        <a:p>
          <a:r>
            <a:rPr lang="en-US"/>
            <a:t>Doğrudan uygulanan maddi kurallar ile kanunlar ihtilafı kurallarını ayırt eder.</a:t>
          </a:r>
        </a:p>
      </dgm:t>
    </dgm:pt>
    <dgm:pt modelId="{0772CEB8-133C-4F8C-8D00-1C74756DAAB4}" type="parTrans" cxnId="{6C023C17-1F63-4DAA-BC08-A154905F4B44}">
      <dgm:prSet/>
      <dgm:spPr/>
      <dgm:t>
        <a:bodyPr/>
        <a:lstStyle/>
        <a:p>
          <a:endParaRPr lang="en-US"/>
        </a:p>
      </dgm:t>
    </dgm:pt>
    <dgm:pt modelId="{440BB26B-B637-4FD2-8BF9-8088C407D4CF}" type="sibTrans" cxnId="{6C023C17-1F63-4DAA-BC08-A154905F4B44}">
      <dgm:prSet/>
      <dgm:spPr/>
      <dgm:t>
        <a:bodyPr/>
        <a:lstStyle/>
        <a:p>
          <a:endParaRPr lang="en-US"/>
        </a:p>
      </dgm:t>
    </dgm:pt>
    <dgm:pt modelId="{218AB999-3076-421A-901F-D7CA38F0512E}">
      <dgm:prSet/>
      <dgm:spPr/>
      <dgm:t>
        <a:bodyPr/>
        <a:lstStyle/>
        <a:p>
          <a:r>
            <a:rPr lang="en-US"/>
            <a:t>MÖHUK 1–39 çerçevesinde ‘uygulanacak hukuk’a ulaşma metodunu açıklar (m.1).</a:t>
          </a:r>
        </a:p>
      </dgm:t>
    </dgm:pt>
    <dgm:pt modelId="{79759E41-CDC7-4384-AE66-21D08EA8432A}" type="parTrans" cxnId="{199CAF58-F9E8-4C5B-BE46-F0B39DC41EEA}">
      <dgm:prSet/>
      <dgm:spPr/>
      <dgm:t>
        <a:bodyPr/>
        <a:lstStyle/>
        <a:p>
          <a:endParaRPr lang="en-US"/>
        </a:p>
      </dgm:t>
    </dgm:pt>
    <dgm:pt modelId="{BCC4901B-09C8-490F-BF63-E618FC644298}" type="sibTrans" cxnId="{199CAF58-F9E8-4C5B-BE46-F0B39DC41EEA}">
      <dgm:prSet/>
      <dgm:spPr/>
      <dgm:t>
        <a:bodyPr/>
        <a:lstStyle/>
        <a:p>
          <a:endParaRPr lang="en-US"/>
        </a:p>
      </dgm:t>
    </dgm:pt>
    <dgm:pt modelId="{EE4730F3-10A0-4660-97B0-B52787E1550B}">
      <dgm:prSet/>
      <dgm:spPr/>
      <dgm:t>
        <a:bodyPr/>
        <a:lstStyle/>
        <a:p>
          <a:r>
            <a:rPr lang="en-US"/>
            <a:t>Taraf/işlem/devlet menfaatlerini ve kamu düzeni istisnasını örnekler.</a:t>
          </a:r>
        </a:p>
      </dgm:t>
    </dgm:pt>
    <dgm:pt modelId="{2B7C7075-2F1D-4707-8B8A-FB7F0D895B74}" type="parTrans" cxnId="{8E701490-3E21-4506-987B-7D5BBFDDCCDB}">
      <dgm:prSet/>
      <dgm:spPr/>
      <dgm:t>
        <a:bodyPr/>
        <a:lstStyle/>
        <a:p>
          <a:endParaRPr lang="en-US"/>
        </a:p>
      </dgm:t>
    </dgm:pt>
    <dgm:pt modelId="{770EAC51-09B6-4FBD-B53D-42E6F331590E}" type="sibTrans" cxnId="{8E701490-3E21-4506-987B-7D5BBFDDCCDB}">
      <dgm:prSet/>
      <dgm:spPr/>
      <dgm:t>
        <a:bodyPr/>
        <a:lstStyle/>
        <a:p>
          <a:endParaRPr lang="en-US"/>
        </a:p>
      </dgm:t>
    </dgm:pt>
    <dgm:pt modelId="{F6221A30-B6E4-46F5-A906-BE438D81968D}">
      <dgm:prSet/>
      <dgm:spPr/>
      <dgm:t>
        <a:bodyPr/>
        <a:lstStyle/>
        <a:p>
          <a:r>
            <a:rPr lang="en-US"/>
            <a:t>Bağlama konusu ↔ bağlama noktası ayrımını somut örneklerle açıklar.</a:t>
          </a:r>
        </a:p>
      </dgm:t>
    </dgm:pt>
    <dgm:pt modelId="{E7A66D1E-F829-4D2F-B014-333651AA0313}" type="parTrans" cxnId="{44D4FB18-BF65-4492-815A-917EE8B69ED0}">
      <dgm:prSet/>
      <dgm:spPr/>
      <dgm:t>
        <a:bodyPr/>
        <a:lstStyle/>
        <a:p>
          <a:endParaRPr lang="en-US"/>
        </a:p>
      </dgm:t>
    </dgm:pt>
    <dgm:pt modelId="{EBF63D89-8DD2-4BE2-96E7-97BCD04BDB48}" type="sibTrans" cxnId="{44D4FB18-BF65-4492-815A-917EE8B69ED0}">
      <dgm:prSet/>
      <dgm:spPr/>
      <dgm:t>
        <a:bodyPr/>
        <a:lstStyle/>
        <a:p>
          <a:endParaRPr lang="en-US"/>
        </a:p>
      </dgm:t>
    </dgm:pt>
    <dgm:pt modelId="{2F4A419F-8CB5-4EE7-B382-01DA6D7245DF}">
      <dgm:prSet/>
      <dgm:spPr/>
      <dgm:t>
        <a:bodyPr/>
        <a:lstStyle/>
        <a:p>
          <a:r>
            <a:rPr lang="en-US"/>
            <a:t>Başlıca bağlama noktalarını uygular: vatandaşlık, ikametgâh, mutad mesken…</a:t>
          </a:r>
        </a:p>
      </dgm:t>
    </dgm:pt>
    <dgm:pt modelId="{FAC4EEDC-6F87-4BAF-8194-81999950CF9F}" type="parTrans" cxnId="{63C2D410-4D27-4B85-BCD9-199E2492106C}">
      <dgm:prSet/>
      <dgm:spPr/>
      <dgm:t>
        <a:bodyPr/>
        <a:lstStyle/>
        <a:p>
          <a:endParaRPr lang="en-US"/>
        </a:p>
      </dgm:t>
    </dgm:pt>
    <dgm:pt modelId="{A592DF77-D807-474A-9E4D-1249F82D982C}" type="sibTrans" cxnId="{63C2D410-4D27-4B85-BCD9-199E2492106C}">
      <dgm:prSet/>
      <dgm:spPr/>
      <dgm:t>
        <a:bodyPr/>
        <a:lstStyle/>
        <a:p>
          <a:endParaRPr lang="en-US"/>
        </a:p>
      </dgm:t>
    </dgm:pt>
    <dgm:pt modelId="{02742C1D-4436-4945-9C46-D71EBF684CA2}">
      <dgm:prSet/>
      <dgm:spPr/>
      <dgm:t>
        <a:bodyPr/>
        <a:lstStyle/>
        <a:p>
          <a:r>
            <a:rPr lang="en-US"/>
            <a:t>Vasıflandırma, iade atıf (m.2/3) ve statü değişikliği (m.3) sorunlarını çözer.</a:t>
          </a:r>
        </a:p>
      </dgm:t>
    </dgm:pt>
    <dgm:pt modelId="{16395593-0C7C-4A54-9D80-B3A2EB719DDD}" type="parTrans" cxnId="{652CB09D-DCC4-4197-9F53-D375E19DCC71}">
      <dgm:prSet/>
      <dgm:spPr/>
      <dgm:t>
        <a:bodyPr/>
        <a:lstStyle/>
        <a:p>
          <a:endParaRPr lang="en-US"/>
        </a:p>
      </dgm:t>
    </dgm:pt>
    <dgm:pt modelId="{8EA6AB1F-7D9F-4A7B-87DF-B716F4C13978}" type="sibTrans" cxnId="{652CB09D-DCC4-4197-9F53-D375E19DCC71}">
      <dgm:prSet/>
      <dgm:spPr/>
      <dgm:t>
        <a:bodyPr/>
        <a:lstStyle/>
        <a:p>
          <a:endParaRPr lang="en-US"/>
        </a:p>
      </dgm:t>
    </dgm:pt>
    <dgm:pt modelId="{00B650C9-ECD9-499F-9047-F6610B5E1199}" type="pres">
      <dgm:prSet presAssocID="{5448D228-39F6-425E-A806-0E53752B83B3}" presName="linear" presStyleCnt="0">
        <dgm:presLayoutVars>
          <dgm:animLvl val="lvl"/>
          <dgm:resizeHandles val="exact"/>
        </dgm:presLayoutVars>
      </dgm:prSet>
      <dgm:spPr/>
    </dgm:pt>
    <dgm:pt modelId="{36120E6A-1180-47F6-B6B7-8DC586AFB76E}" type="pres">
      <dgm:prSet presAssocID="{6F90EE0E-9001-45BE-BA19-BF7605A95DC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6228028-9048-403F-B56C-343D20B7F31F}" type="pres">
      <dgm:prSet presAssocID="{440BB26B-B637-4FD2-8BF9-8088C407D4CF}" presName="spacer" presStyleCnt="0"/>
      <dgm:spPr/>
    </dgm:pt>
    <dgm:pt modelId="{C533B982-DE99-4E1A-B160-F0F208D6C714}" type="pres">
      <dgm:prSet presAssocID="{218AB999-3076-421A-901F-D7CA38F0512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A6E3DA8-F671-45FB-9A8B-FD09103E1ED1}" type="pres">
      <dgm:prSet presAssocID="{BCC4901B-09C8-490F-BF63-E618FC644298}" presName="spacer" presStyleCnt="0"/>
      <dgm:spPr/>
    </dgm:pt>
    <dgm:pt modelId="{643C43F6-BD0B-4F72-AD21-44A4E3B3BE99}" type="pres">
      <dgm:prSet presAssocID="{EE4730F3-10A0-4660-97B0-B52787E1550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9D5828A-5905-4A1F-85DE-D9C4D5E178D3}" type="pres">
      <dgm:prSet presAssocID="{770EAC51-09B6-4FBD-B53D-42E6F331590E}" presName="spacer" presStyleCnt="0"/>
      <dgm:spPr/>
    </dgm:pt>
    <dgm:pt modelId="{C0D05184-4E7B-4006-8806-FB241282EFE9}" type="pres">
      <dgm:prSet presAssocID="{F6221A30-B6E4-46F5-A906-BE438D81968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5F73456-C182-426C-8723-1FB864704668}" type="pres">
      <dgm:prSet presAssocID="{EBF63D89-8DD2-4BE2-96E7-97BCD04BDB48}" presName="spacer" presStyleCnt="0"/>
      <dgm:spPr/>
    </dgm:pt>
    <dgm:pt modelId="{7E6E7EFE-0D6E-4889-866A-135A074DCD7D}" type="pres">
      <dgm:prSet presAssocID="{2F4A419F-8CB5-4EE7-B382-01DA6D7245D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6017BD4-CD2A-4A9D-9454-88CAE72A41AF}" type="pres">
      <dgm:prSet presAssocID="{A592DF77-D807-474A-9E4D-1249F82D982C}" presName="spacer" presStyleCnt="0"/>
      <dgm:spPr/>
    </dgm:pt>
    <dgm:pt modelId="{D8F329BE-CDCA-45CD-8171-1933827E1F27}" type="pres">
      <dgm:prSet presAssocID="{02742C1D-4436-4945-9C46-D71EBF684CA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21B7E03-204A-4E92-9523-A18620AB20E4}" type="presOf" srcId="{218AB999-3076-421A-901F-D7CA38F0512E}" destId="{C533B982-DE99-4E1A-B160-F0F208D6C714}" srcOrd="0" destOrd="0" presId="urn:microsoft.com/office/officeart/2005/8/layout/vList2"/>
    <dgm:cxn modelId="{63C2D410-4D27-4B85-BCD9-199E2492106C}" srcId="{5448D228-39F6-425E-A806-0E53752B83B3}" destId="{2F4A419F-8CB5-4EE7-B382-01DA6D7245DF}" srcOrd="4" destOrd="0" parTransId="{FAC4EEDC-6F87-4BAF-8194-81999950CF9F}" sibTransId="{A592DF77-D807-474A-9E4D-1249F82D982C}"/>
    <dgm:cxn modelId="{6C023C17-1F63-4DAA-BC08-A154905F4B44}" srcId="{5448D228-39F6-425E-A806-0E53752B83B3}" destId="{6F90EE0E-9001-45BE-BA19-BF7605A95DCE}" srcOrd="0" destOrd="0" parTransId="{0772CEB8-133C-4F8C-8D00-1C74756DAAB4}" sibTransId="{440BB26B-B637-4FD2-8BF9-8088C407D4CF}"/>
    <dgm:cxn modelId="{44D4FB18-BF65-4492-815A-917EE8B69ED0}" srcId="{5448D228-39F6-425E-A806-0E53752B83B3}" destId="{F6221A30-B6E4-46F5-A906-BE438D81968D}" srcOrd="3" destOrd="0" parTransId="{E7A66D1E-F829-4D2F-B014-333651AA0313}" sibTransId="{EBF63D89-8DD2-4BE2-96E7-97BCD04BDB48}"/>
    <dgm:cxn modelId="{77D76540-6BD2-4F41-9767-5D8C05E5A12B}" type="presOf" srcId="{02742C1D-4436-4945-9C46-D71EBF684CA2}" destId="{D8F329BE-CDCA-45CD-8171-1933827E1F27}" srcOrd="0" destOrd="0" presId="urn:microsoft.com/office/officeart/2005/8/layout/vList2"/>
    <dgm:cxn modelId="{2233E046-945B-48D0-9232-D0127035C657}" type="presOf" srcId="{2F4A419F-8CB5-4EE7-B382-01DA6D7245DF}" destId="{7E6E7EFE-0D6E-4889-866A-135A074DCD7D}" srcOrd="0" destOrd="0" presId="urn:microsoft.com/office/officeart/2005/8/layout/vList2"/>
    <dgm:cxn modelId="{199CAF58-F9E8-4C5B-BE46-F0B39DC41EEA}" srcId="{5448D228-39F6-425E-A806-0E53752B83B3}" destId="{218AB999-3076-421A-901F-D7CA38F0512E}" srcOrd="1" destOrd="0" parTransId="{79759E41-CDC7-4384-AE66-21D08EA8432A}" sibTransId="{BCC4901B-09C8-490F-BF63-E618FC644298}"/>
    <dgm:cxn modelId="{8E701490-3E21-4506-987B-7D5BBFDDCCDB}" srcId="{5448D228-39F6-425E-A806-0E53752B83B3}" destId="{EE4730F3-10A0-4660-97B0-B52787E1550B}" srcOrd="2" destOrd="0" parTransId="{2B7C7075-2F1D-4707-8B8A-FB7F0D895B74}" sibTransId="{770EAC51-09B6-4FBD-B53D-42E6F331590E}"/>
    <dgm:cxn modelId="{FC9DB599-0D8A-4359-9047-E78C5AEEE20F}" type="presOf" srcId="{F6221A30-B6E4-46F5-A906-BE438D81968D}" destId="{C0D05184-4E7B-4006-8806-FB241282EFE9}" srcOrd="0" destOrd="0" presId="urn:microsoft.com/office/officeart/2005/8/layout/vList2"/>
    <dgm:cxn modelId="{652CB09D-DCC4-4197-9F53-D375E19DCC71}" srcId="{5448D228-39F6-425E-A806-0E53752B83B3}" destId="{02742C1D-4436-4945-9C46-D71EBF684CA2}" srcOrd="5" destOrd="0" parTransId="{16395593-0C7C-4A54-9D80-B3A2EB719DDD}" sibTransId="{8EA6AB1F-7D9F-4A7B-87DF-B716F4C13978}"/>
    <dgm:cxn modelId="{F4ECD5CA-C989-4C75-9272-661DE5128424}" type="presOf" srcId="{6F90EE0E-9001-45BE-BA19-BF7605A95DCE}" destId="{36120E6A-1180-47F6-B6B7-8DC586AFB76E}" srcOrd="0" destOrd="0" presId="urn:microsoft.com/office/officeart/2005/8/layout/vList2"/>
    <dgm:cxn modelId="{416FC9F4-DBC2-4E38-B71B-6457B359976F}" type="presOf" srcId="{5448D228-39F6-425E-A806-0E53752B83B3}" destId="{00B650C9-ECD9-499F-9047-F6610B5E1199}" srcOrd="0" destOrd="0" presId="urn:microsoft.com/office/officeart/2005/8/layout/vList2"/>
    <dgm:cxn modelId="{F90AB1F5-EB46-42E9-AC5F-3FC78CFF18F9}" type="presOf" srcId="{EE4730F3-10A0-4660-97B0-B52787E1550B}" destId="{643C43F6-BD0B-4F72-AD21-44A4E3B3BE99}" srcOrd="0" destOrd="0" presId="urn:microsoft.com/office/officeart/2005/8/layout/vList2"/>
    <dgm:cxn modelId="{B9535A0A-A85B-4156-B32C-2E206564A573}" type="presParOf" srcId="{00B650C9-ECD9-499F-9047-F6610B5E1199}" destId="{36120E6A-1180-47F6-B6B7-8DC586AFB76E}" srcOrd="0" destOrd="0" presId="urn:microsoft.com/office/officeart/2005/8/layout/vList2"/>
    <dgm:cxn modelId="{693AC68A-28EC-4AF3-B00A-11E2B6A0F894}" type="presParOf" srcId="{00B650C9-ECD9-499F-9047-F6610B5E1199}" destId="{16228028-9048-403F-B56C-343D20B7F31F}" srcOrd="1" destOrd="0" presId="urn:microsoft.com/office/officeart/2005/8/layout/vList2"/>
    <dgm:cxn modelId="{4E6AF4F8-9F7F-4499-8D42-0A5E25540327}" type="presParOf" srcId="{00B650C9-ECD9-499F-9047-F6610B5E1199}" destId="{C533B982-DE99-4E1A-B160-F0F208D6C714}" srcOrd="2" destOrd="0" presId="urn:microsoft.com/office/officeart/2005/8/layout/vList2"/>
    <dgm:cxn modelId="{72883998-5D3E-4562-8B65-A18C59D1520E}" type="presParOf" srcId="{00B650C9-ECD9-499F-9047-F6610B5E1199}" destId="{EA6E3DA8-F671-45FB-9A8B-FD09103E1ED1}" srcOrd="3" destOrd="0" presId="urn:microsoft.com/office/officeart/2005/8/layout/vList2"/>
    <dgm:cxn modelId="{E50BD760-6F9E-4FE5-BC45-7C2F5263C667}" type="presParOf" srcId="{00B650C9-ECD9-499F-9047-F6610B5E1199}" destId="{643C43F6-BD0B-4F72-AD21-44A4E3B3BE99}" srcOrd="4" destOrd="0" presId="urn:microsoft.com/office/officeart/2005/8/layout/vList2"/>
    <dgm:cxn modelId="{F0B0248C-8BAF-4467-921C-0E7E1BC668C2}" type="presParOf" srcId="{00B650C9-ECD9-499F-9047-F6610B5E1199}" destId="{F9D5828A-5905-4A1F-85DE-D9C4D5E178D3}" srcOrd="5" destOrd="0" presId="urn:microsoft.com/office/officeart/2005/8/layout/vList2"/>
    <dgm:cxn modelId="{62620220-8579-4120-A11B-DEF0E417E0A0}" type="presParOf" srcId="{00B650C9-ECD9-499F-9047-F6610B5E1199}" destId="{C0D05184-4E7B-4006-8806-FB241282EFE9}" srcOrd="6" destOrd="0" presId="urn:microsoft.com/office/officeart/2005/8/layout/vList2"/>
    <dgm:cxn modelId="{81507817-5485-4FA1-9F57-E248B7873533}" type="presParOf" srcId="{00B650C9-ECD9-499F-9047-F6610B5E1199}" destId="{E5F73456-C182-426C-8723-1FB864704668}" srcOrd="7" destOrd="0" presId="urn:microsoft.com/office/officeart/2005/8/layout/vList2"/>
    <dgm:cxn modelId="{A5F5C691-1AEE-48D8-AAB8-6E27733DDF58}" type="presParOf" srcId="{00B650C9-ECD9-499F-9047-F6610B5E1199}" destId="{7E6E7EFE-0D6E-4889-866A-135A074DCD7D}" srcOrd="8" destOrd="0" presId="urn:microsoft.com/office/officeart/2005/8/layout/vList2"/>
    <dgm:cxn modelId="{0D188944-CB46-4FFA-AC11-8E8F5EA58F4F}" type="presParOf" srcId="{00B650C9-ECD9-499F-9047-F6610B5E1199}" destId="{E6017BD4-CD2A-4A9D-9454-88CAE72A41AF}" srcOrd="9" destOrd="0" presId="urn:microsoft.com/office/officeart/2005/8/layout/vList2"/>
    <dgm:cxn modelId="{43AFBB84-E615-441A-834A-D16FF5227BE6}" type="presParOf" srcId="{00B650C9-ECD9-499F-9047-F6610B5E1199}" destId="{D8F329BE-CDCA-45CD-8171-1933827E1F2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513FAA5-FE96-4AAD-A317-258D7714B76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1B1DB21-B94D-49EA-81C9-5759330B6DDD}">
      <dgm:prSet/>
      <dgm:spPr/>
      <dgm:t>
        <a:bodyPr/>
        <a:lstStyle/>
        <a:p>
          <a:r>
            <a:rPr lang="en-US"/>
            <a:t>Fransız satıcı – Türk alıcı; teslim Almanya’da; hukuk seçimi yok.</a:t>
          </a:r>
        </a:p>
      </dgm:t>
    </dgm:pt>
    <dgm:pt modelId="{85C5C199-9363-43F3-B76C-566872808684}" type="parTrans" cxnId="{939DCA09-3154-43EA-83BE-2E982C7B01DA}">
      <dgm:prSet/>
      <dgm:spPr/>
      <dgm:t>
        <a:bodyPr/>
        <a:lstStyle/>
        <a:p>
          <a:endParaRPr lang="en-US"/>
        </a:p>
      </dgm:t>
    </dgm:pt>
    <dgm:pt modelId="{A1E1F0BD-1CDF-4CFC-875F-A3F0112FE2F1}" type="sibTrans" cxnId="{939DCA09-3154-43EA-83BE-2E982C7B01DA}">
      <dgm:prSet/>
      <dgm:spPr/>
      <dgm:t>
        <a:bodyPr/>
        <a:lstStyle/>
        <a:p>
          <a:endParaRPr lang="en-US"/>
        </a:p>
      </dgm:t>
    </dgm:pt>
    <dgm:pt modelId="{540B10D6-427D-4DA1-BDBC-8068B601561D}">
      <dgm:prSet/>
      <dgm:spPr/>
      <dgm:t>
        <a:bodyPr/>
        <a:lstStyle/>
        <a:p>
          <a:r>
            <a:rPr lang="en-US"/>
            <a:t>MÖHUK m.24: Karakteristik edim borçlusu (satıcı) → mutad mesken/işyeri hukuku (karineten Fransız hukuku).</a:t>
          </a:r>
        </a:p>
      </dgm:t>
    </dgm:pt>
    <dgm:pt modelId="{B78B6B48-4B32-4CF8-8C2A-D88CD55204B5}" type="parTrans" cxnId="{0BB63C56-3CB5-40FB-BD37-3019553D7F02}">
      <dgm:prSet/>
      <dgm:spPr/>
      <dgm:t>
        <a:bodyPr/>
        <a:lstStyle/>
        <a:p>
          <a:endParaRPr lang="en-US"/>
        </a:p>
      </dgm:t>
    </dgm:pt>
    <dgm:pt modelId="{C862EDCC-BDCD-4C63-A754-7786BF21AB7E}" type="sibTrans" cxnId="{0BB63C56-3CB5-40FB-BD37-3019553D7F02}">
      <dgm:prSet/>
      <dgm:spPr/>
      <dgm:t>
        <a:bodyPr/>
        <a:lstStyle/>
        <a:p>
          <a:endParaRPr lang="en-US"/>
        </a:p>
      </dgm:t>
    </dgm:pt>
    <dgm:pt modelId="{4752D9C2-B0DC-43F6-B0DE-9FC6630EE0A9}">
      <dgm:prSet/>
      <dgm:spPr/>
      <dgm:t>
        <a:bodyPr/>
        <a:lstStyle/>
        <a:p>
          <a:r>
            <a:rPr lang="en-US"/>
            <a:t>Farklı sıkı irtibat ispatlanırsa sapma mümkün.</a:t>
          </a:r>
        </a:p>
      </dgm:t>
    </dgm:pt>
    <dgm:pt modelId="{E529F300-DDD3-42FF-B78C-167213622FF1}" type="parTrans" cxnId="{27C3FC48-6E47-40C2-B84C-1A0337A6A602}">
      <dgm:prSet/>
      <dgm:spPr/>
      <dgm:t>
        <a:bodyPr/>
        <a:lstStyle/>
        <a:p>
          <a:endParaRPr lang="en-US"/>
        </a:p>
      </dgm:t>
    </dgm:pt>
    <dgm:pt modelId="{E0D10318-943E-4DA4-A454-0216D21C3EFB}" type="sibTrans" cxnId="{27C3FC48-6E47-40C2-B84C-1A0337A6A602}">
      <dgm:prSet/>
      <dgm:spPr/>
      <dgm:t>
        <a:bodyPr/>
        <a:lstStyle/>
        <a:p>
          <a:endParaRPr lang="en-US"/>
        </a:p>
      </dgm:t>
    </dgm:pt>
    <dgm:pt modelId="{CF8ABB57-6C07-446C-AFA5-4F71E99C752E}" type="pres">
      <dgm:prSet presAssocID="{2513FAA5-FE96-4AAD-A317-258D7714B76A}" presName="linear" presStyleCnt="0">
        <dgm:presLayoutVars>
          <dgm:animLvl val="lvl"/>
          <dgm:resizeHandles val="exact"/>
        </dgm:presLayoutVars>
      </dgm:prSet>
      <dgm:spPr/>
    </dgm:pt>
    <dgm:pt modelId="{42E2576A-649A-40E3-A236-584F555C4C89}" type="pres">
      <dgm:prSet presAssocID="{A1B1DB21-B94D-49EA-81C9-5759330B6DD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B22492E-38CF-4250-A392-2DA62EE81179}" type="pres">
      <dgm:prSet presAssocID="{A1E1F0BD-1CDF-4CFC-875F-A3F0112FE2F1}" presName="spacer" presStyleCnt="0"/>
      <dgm:spPr/>
    </dgm:pt>
    <dgm:pt modelId="{D2670BAA-5D04-4FDA-B5FD-96F5CA6987EC}" type="pres">
      <dgm:prSet presAssocID="{540B10D6-427D-4DA1-BDBC-8068B601561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0B55EB2-492F-42B1-B508-E6192ECECC3A}" type="pres">
      <dgm:prSet presAssocID="{C862EDCC-BDCD-4C63-A754-7786BF21AB7E}" presName="spacer" presStyleCnt="0"/>
      <dgm:spPr/>
    </dgm:pt>
    <dgm:pt modelId="{9D303486-091F-4F26-8EA9-A4C494FEA05A}" type="pres">
      <dgm:prSet presAssocID="{4752D9C2-B0DC-43F6-B0DE-9FC6630EE0A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39DCA09-3154-43EA-83BE-2E982C7B01DA}" srcId="{2513FAA5-FE96-4AAD-A317-258D7714B76A}" destId="{A1B1DB21-B94D-49EA-81C9-5759330B6DDD}" srcOrd="0" destOrd="0" parTransId="{85C5C199-9363-43F3-B76C-566872808684}" sibTransId="{A1E1F0BD-1CDF-4CFC-875F-A3F0112FE2F1}"/>
    <dgm:cxn modelId="{A8F2E831-FF25-40A7-929B-F4CA05B38153}" type="presOf" srcId="{2513FAA5-FE96-4AAD-A317-258D7714B76A}" destId="{CF8ABB57-6C07-446C-AFA5-4F71E99C752E}" srcOrd="0" destOrd="0" presId="urn:microsoft.com/office/officeart/2005/8/layout/vList2"/>
    <dgm:cxn modelId="{9CB01233-ECB8-4EE3-A7B5-39AD866B597D}" type="presOf" srcId="{540B10D6-427D-4DA1-BDBC-8068B601561D}" destId="{D2670BAA-5D04-4FDA-B5FD-96F5CA6987EC}" srcOrd="0" destOrd="0" presId="urn:microsoft.com/office/officeart/2005/8/layout/vList2"/>
    <dgm:cxn modelId="{27C3FC48-6E47-40C2-B84C-1A0337A6A602}" srcId="{2513FAA5-FE96-4AAD-A317-258D7714B76A}" destId="{4752D9C2-B0DC-43F6-B0DE-9FC6630EE0A9}" srcOrd="2" destOrd="0" parTransId="{E529F300-DDD3-42FF-B78C-167213622FF1}" sibTransId="{E0D10318-943E-4DA4-A454-0216D21C3EFB}"/>
    <dgm:cxn modelId="{A8C91B6A-4C04-45A0-BA59-41524BB26EC0}" type="presOf" srcId="{A1B1DB21-B94D-49EA-81C9-5759330B6DDD}" destId="{42E2576A-649A-40E3-A236-584F555C4C89}" srcOrd="0" destOrd="0" presId="urn:microsoft.com/office/officeart/2005/8/layout/vList2"/>
    <dgm:cxn modelId="{0BB63C56-3CB5-40FB-BD37-3019553D7F02}" srcId="{2513FAA5-FE96-4AAD-A317-258D7714B76A}" destId="{540B10D6-427D-4DA1-BDBC-8068B601561D}" srcOrd="1" destOrd="0" parTransId="{B78B6B48-4B32-4CF8-8C2A-D88CD55204B5}" sibTransId="{C862EDCC-BDCD-4C63-A754-7786BF21AB7E}"/>
    <dgm:cxn modelId="{C5748DEB-7D05-42B2-A775-118C43B9F515}" type="presOf" srcId="{4752D9C2-B0DC-43F6-B0DE-9FC6630EE0A9}" destId="{9D303486-091F-4F26-8EA9-A4C494FEA05A}" srcOrd="0" destOrd="0" presId="urn:microsoft.com/office/officeart/2005/8/layout/vList2"/>
    <dgm:cxn modelId="{A73D43D8-890E-4FEF-A2A6-51EA3A4606E1}" type="presParOf" srcId="{CF8ABB57-6C07-446C-AFA5-4F71E99C752E}" destId="{42E2576A-649A-40E3-A236-584F555C4C89}" srcOrd="0" destOrd="0" presId="urn:microsoft.com/office/officeart/2005/8/layout/vList2"/>
    <dgm:cxn modelId="{F35E8C96-7821-43A7-99DE-8A60B40068B2}" type="presParOf" srcId="{CF8ABB57-6C07-446C-AFA5-4F71E99C752E}" destId="{BB22492E-38CF-4250-A392-2DA62EE81179}" srcOrd="1" destOrd="0" presId="urn:microsoft.com/office/officeart/2005/8/layout/vList2"/>
    <dgm:cxn modelId="{256A839C-0D64-4EC7-A4CA-BCE5FA943674}" type="presParOf" srcId="{CF8ABB57-6C07-446C-AFA5-4F71E99C752E}" destId="{D2670BAA-5D04-4FDA-B5FD-96F5CA6987EC}" srcOrd="2" destOrd="0" presId="urn:microsoft.com/office/officeart/2005/8/layout/vList2"/>
    <dgm:cxn modelId="{4188AF92-8F52-4E42-99CA-2A5D63601B3D}" type="presParOf" srcId="{CF8ABB57-6C07-446C-AFA5-4F71E99C752E}" destId="{10B55EB2-492F-42B1-B508-E6192ECECC3A}" srcOrd="3" destOrd="0" presId="urn:microsoft.com/office/officeart/2005/8/layout/vList2"/>
    <dgm:cxn modelId="{47A92FBE-AD49-40F5-8CF9-33E32D093EC8}" type="presParOf" srcId="{CF8ABB57-6C07-446C-AFA5-4F71E99C752E}" destId="{9D303486-091F-4F26-8EA9-A4C494FEA05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6D163F0-0869-4559-9ADD-A7305197B24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0E15F79-AC23-4591-944E-50FB0420B5FE}">
      <dgm:prSet/>
      <dgm:spPr/>
      <dgm:t>
        <a:bodyPr/>
        <a:lstStyle/>
        <a:p>
          <a:r>
            <a:rPr lang="en-US"/>
            <a:t>Fiil A’da, zarar B’de meydana geldi.</a:t>
          </a:r>
        </a:p>
      </dgm:t>
    </dgm:pt>
    <dgm:pt modelId="{C41CBE46-81A7-407E-BA41-B75BAE243311}" type="parTrans" cxnId="{BEB4BC7F-3F75-492A-B701-47A600A14E1C}">
      <dgm:prSet/>
      <dgm:spPr/>
      <dgm:t>
        <a:bodyPr/>
        <a:lstStyle/>
        <a:p>
          <a:endParaRPr lang="en-US"/>
        </a:p>
      </dgm:t>
    </dgm:pt>
    <dgm:pt modelId="{B70D0AF8-895C-4194-99F2-6DA153AB1578}" type="sibTrans" cxnId="{BEB4BC7F-3F75-492A-B701-47A600A14E1C}">
      <dgm:prSet/>
      <dgm:spPr/>
      <dgm:t>
        <a:bodyPr/>
        <a:lstStyle/>
        <a:p>
          <a:endParaRPr lang="en-US"/>
        </a:p>
      </dgm:t>
    </dgm:pt>
    <dgm:pt modelId="{DC0C1963-7745-487B-891F-EA93B1666A73}">
      <dgm:prSet/>
      <dgm:spPr/>
      <dgm:t>
        <a:bodyPr/>
        <a:lstStyle/>
        <a:p>
          <a:r>
            <a:rPr lang="en-US"/>
            <a:t>MÖHUK m.34/2: Zararın meydana geldiği yer hukuku.</a:t>
          </a:r>
        </a:p>
      </dgm:t>
    </dgm:pt>
    <dgm:pt modelId="{0AE688BF-6ED7-48F2-B339-5EFEBEFD262F}" type="parTrans" cxnId="{7326998B-9D4F-4CB1-9DF4-FBDB43287C00}">
      <dgm:prSet/>
      <dgm:spPr/>
      <dgm:t>
        <a:bodyPr/>
        <a:lstStyle/>
        <a:p>
          <a:endParaRPr lang="en-US"/>
        </a:p>
      </dgm:t>
    </dgm:pt>
    <dgm:pt modelId="{BCAA88F9-5EBB-4D21-859F-C253950723C5}" type="sibTrans" cxnId="{7326998B-9D4F-4CB1-9DF4-FBDB43287C00}">
      <dgm:prSet/>
      <dgm:spPr/>
      <dgm:t>
        <a:bodyPr/>
        <a:lstStyle/>
        <a:p>
          <a:endParaRPr lang="en-US"/>
        </a:p>
      </dgm:t>
    </dgm:pt>
    <dgm:pt modelId="{C5A17FA3-69D2-4C16-A5AF-29811DF55324}">
      <dgm:prSet/>
      <dgm:spPr/>
      <dgm:t>
        <a:bodyPr/>
        <a:lstStyle/>
        <a:p>
          <a:r>
            <a:rPr lang="en-US"/>
            <a:t>Ancak m.34/3: Başka bir hukukla daha sıkı irtibat varsa o uygulanır.</a:t>
          </a:r>
        </a:p>
      </dgm:t>
    </dgm:pt>
    <dgm:pt modelId="{122146E6-7514-4D7D-BDF4-CE34BD33E5CE}" type="parTrans" cxnId="{CA41BF7D-BE51-47DA-BF56-278A6082CD73}">
      <dgm:prSet/>
      <dgm:spPr/>
      <dgm:t>
        <a:bodyPr/>
        <a:lstStyle/>
        <a:p>
          <a:endParaRPr lang="en-US"/>
        </a:p>
      </dgm:t>
    </dgm:pt>
    <dgm:pt modelId="{DA70882B-5E20-4A5B-A1C0-9AEA6544FA7A}" type="sibTrans" cxnId="{CA41BF7D-BE51-47DA-BF56-278A6082CD73}">
      <dgm:prSet/>
      <dgm:spPr/>
      <dgm:t>
        <a:bodyPr/>
        <a:lstStyle/>
        <a:p>
          <a:endParaRPr lang="en-US"/>
        </a:p>
      </dgm:t>
    </dgm:pt>
    <dgm:pt modelId="{A79D41D3-A34F-468D-839E-877E95D29DEA}" type="pres">
      <dgm:prSet presAssocID="{86D163F0-0869-4559-9ADD-A7305197B249}" presName="linear" presStyleCnt="0">
        <dgm:presLayoutVars>
          <dgm:animLvl val="lvl"/>
          <dgm:resizeHandles val="exact"/>
        </dgm:presLayoutVars>
      </dgm:prSet>
      <dgm:spPr/>
    </dgm:pt>
    <dgm:pt modelId="{23DB51F7-2AA0-40F9-9F68-9E08E8FCAF97}" type="pres">
      <dgm:prSet presAssocID="{60E15F79-AC23-4591-944E-50FB0420B5F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9F77F21-FFDE-4B17-826E-3BDB5195BB89}" type="pres">
      <dgm:prSet presAssocID="{B70D0AF8-895C-4194-99F2-6DA153AB1578}" presName="spacer" presStyleCnt="0"/>
      <dgm:spPr/>
    </dgm:pt>
    <dgm:pt modelId="{86721E84-D50D-464E-9CD3-610DC5CA5825}" type="pres">
      <dgm:prSet presAssocID="{DC0C1963-7745-487B-891F-EA93B1666A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9A0C8A0-C20D-46C2-8C55-1B895CD5F57A}" type="pres">
      <dgm:prSet presAssocID="{BCAA88F9-5EBB-4D21-859F-C253950723C5}" presName="spacer" presStyleCnt="0"/>
      <dgm:spPr/>
    </dgm:pt>
    <dgm:pt modelId="{31556834-AA22-451E-B6D4-DC55E9CEEB06}" type="pres">
      <dgm:prSet presAssocID="{C5A17FA3-69D2-4C16-A5AF-29811DF5532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C2A3324-FE0D-4C53-B69F-328F7D5190E9}" type="presOf" srcId="{C5A17FA3-69D2-4C16-A5AF-29811DF55324}" destId="{31556834-AA22-451E-B6D4-DC55E9CEEB06}" srcOrd="0" destOrd="0" presId="urn:microsoft.com/office/officeart/2005/8/layout/vList2"/>
    <dgm:cxn modelId="{6B93B63D-6D39-429F-A44B-074DDBCF5AFE}" type="presOf" srcId="{60E15F79-AC23-4591-944E-50FB0420B5FE}" destId="{23DB51F7-2AA0-40F9-9F68-9E08E8FCAF97}" srcOrd="0" destOrd="0" presId="urn:microsoft.com/office/officeart/2005/8/layout/vList2"/>
    <dgm:cxn modelId="{CA41BF7D-BE51-47DA-BF56-278A6082CD73}" srcId="{86D163F0-0869-4559-9ADD-A7305197B249}" destId="{C5A17FA3-69D2-4C16-A5AF-29811DF55324}" srcOrd="2" destOrd="0" parTransId="{122146E6-7514-4D7D-BDF4-CE34BD33E5CE}" sibTransId="{DA70882B-5E20-4A5B-A1C0-9AEA6544FA7A}"/>
    <dgm:cxn modelId="{BEB4BC7F-3F75-492A-B701-47A600A14E1C}" srcId="{86D163F0-0869-4559-9ADD-A7305197B249}" destId="{60E15F79-AC23-4591-944E-50FB0420B5FE}" srcOrd="0" destOrd="0" parTransId="{C41CBE46-81A7-407E-BA41-B75BAE243311}" sibTransId="{B70D0AF8-895C-4194-99F2-6DA153AB1578}"/>
    <dgm:cxn modelId="{7326998B-9D4F-4CB1-9DF4-FBDB43287C00}" srcId="{86D163F0-0869-4559-9ADD-A7305197B249}" destId="{DC0C1963-7745-487B-891F-EA93B1666A73}" srcOrd="1" destOrd="0" parTransId="{0AE688BF-6ED7-48F2-B339-5EFEBEFD262F}" sibTransId="{BCAA88F9-5EBB-4D21-859F-C253950723C5}"/>
    <dgm:cxn modelId="{ADB79B9F-1718-4639-B24B-0B45A704F800}" type="presOf" srcId="{86D163F0-0869-4559-9ADD-A7305197B249}" destId="{A79D41D3-A34F-468D-839E-877E95D29DEA}" srcOrd="0" destOrd="0" presId="urn:microsoft.com/office/officeart/2005/8/layout/vList2"/>
    <dgm:cxn modelId="{E66779DD-A5FE-4417-967A-9A4DA3160ECB}" type="presOf" srcId="{DC0C1963-7745-487B-891F-EA93B1666A73}" destId="{86721E84-D50D-464E-9CD3-610DC5CA5825}" srcOrd="0" destOrd="0" presId="urn:microsoft.com/office/officeart/2005/8/layout/vList2"/>
    <dgm:cxn modelId="{F44DA2EE-9981-4708-9532-091AEF0374B9}" type="presParOf" srcId="{A79D41D3-A34F-468D-839E-877E95D29DEA}" destId="{23DB51F7-2AA0-40F9-9F68-9E08E8FCAF97}" srcOrd="0" destOrd="0" presId="urn:microsoft.com/office/officeart/2005/8/layout/vList2"/>
    <dgm:cxn modelId="{C1D63684-79A2-4EA1-90B9-CE18598DE157}" type="presParOf" srcId="{A79D41D3-A34F-468D-839E-877E95D29DEA}" destId="{19F77F21-FFDE-4B17-826E-3BDB5195BB89}" srcOrd="1" destOrd="0" presId="urn:microsoft.com/office/officeart/2005/8/layout/vList2"/>
    <dgm:cxn modelId="{09EA85EA-9AD6-4760-80C5-AC0EECC7922C}" type="presParOf" srcId="{A79D41D3-A34F-468D-839E-877E95D29DEA}" destId="{86721E84-D50D-464E-9CD3-610DC5CA5825}" srcOrd="2" destOrd="0" presId="urn:microsoft.com/office/officeart/2005/8/layout/vList2"/>
    <dgm:cxn modelId="{0BCA61A4-1983-4D9F-98BF-97914A7552C5}" type="presParOf" srcId="{A79D41D3-A34F-468D-839E-877E95D29DEA}" destId="{09A0C8A0-C20D-46C2-8C55-1B895CD5F57A}" srcOrd="3" destOrd="0" presId="urn:microsoft.com/office/officeart/2005/8/layout/vList2"/>
    <dgm:cxn modelId="{B5DA5B47-844B-49E1-936D-33729D224F19}" type="presParOf" srcId="{A79D41D3-A34F-468D-839E-877E95D29DEA}" destId="{31556834-AA22-451E-B6D4-DC55E9CEEB0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0D65266-3926-4A5E-BEF5-9F1F576211D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78DE1AD-ADE7-44AC-AA59-4FD1593EADC3}">
      <dgm:prSet/>
      <dgm:spPr/>
      <dgm:t>
        <a:bodyPr/>
        <a:lstStyle/>
        <a:p>
          <a:r>
            <a:rPr lang="en-US"/>
            <a:t>Kitle iletişim yoluyla kişilik hakkına tecavüz.</a:t>
          </a:r>
        </a:p>
      </dgm:t>
    </dgm:pt>
    <dgm:pt modelId="{C7D236BF-55D9-4978-A174-2740B9BC6BAC}" type="parTrans" cxnId="{18302581-F39A-4EA4-B19C-FEF937690F5D}">
      <dgm:prSet/>
      <dgm:spPr/>
      <dgm:t>
        <a:bodyPr/>
        <a:lstStyle/>
        <a:p>
          <a:endParaRPr lang="en-US"/>
        </a:p>
      </dgm:t>
    </dgm:pt>
    <dgm:pt modelId="{E70C4E96-76C5-4D4A-867E-3672E29A33FC}" type="sibTrans" cxnId="{18302581-F39A-4EA4-B19C-FEF937690F5D}">
      <dgm:prSet/>
      <dgm:spPr/>
      <dgm:t>
        <a:bodyPr/>
        <a:lstStyle/>
        <a:p>
          <a:endParaRPr lang="en-US"/>
        </a:p>
      </dgm:t>
    </dgm:pt>
    <dgm:pt modelId="{E31C69F2-1ECD-47C7-82D3-072F70B299E5}">
      <dgm:prSet/>
      <dgm:spPr/>
      <dgm:t>
        <a:bodyPr/>
        <a:lstStyle/>
        <a:p>
          <a:r>
            <a:rPr lang="en-US"/>
            <a:t>MÖHUK m.35: Zarar görenin seçimi –</a:t>
          </a:r>
        </a:p>
      </dgm:t>
    </dgm:pt>
    <dgm:pt modelId="{659840B4-A18E-4DC3-B6AB-BE9345609DF7}" type="parTrans" cxnId="{7F652D6C-AE0A-4EA0-B896-8A127E6073C4}">
      <dgm:prSet/>
      <dgm:spPr/>
      <dgm:t>
        <a:bodyPr/>
        <a:lstStyle/>
        <a:p>
          <a:endParaRPr lang="en-US"/>
        </a:p>
      </dgm:t>
    </dgm:pt>
    <dgm:pt modelId="{D7EF54AF-ADA4-40EF-9F86-90AF15BB0004}" type="sibTrans" cxnId="{7F652D6C-AE0A-4EA0-B896-8A127E6073C4}">
      <dgm:prSet/>
      <dgm:spPr/>
      <dgm:t>
        <a:bodyPr/>
        <a:lstStyle/>
        <a:p>
          <a:endParaRPr lang="en-US"/>
        </a:p>
      </dgm:t>
    </dgm:pt>
    <dgm:pt modelId="{964E0A5F-49E7-4360-B177-D0ECA198000D}">
      <dgm:prSet/>
      <dgm:spPr/>
      <dgm:t>
        <a:bodyPr/>
        <a:lstStyle/>
        <a:p>
          <a:r>
            <a:rPr lang="en-US"/>
            <a:t>• Zarar görenin mutad meskeni (öngörülebilirlik şartıyla),</a:t>
          </a:r>
        </a:p>
      </dgm:t>
    </dgm:pt>
    <dgm:pt modelId="{3638C78B-3676-467A-BA30-971297B564ED}" type="parTrans" cxnId="{6A3ECE21-892D-4533-A8EE-EEB51FC419DF}">
      <dgm:prSet/>
      <dgm:spPr/>
      <dgm:t>
        <a:bodyPr/>
        <a:lstStyle/>
        <a:p>
          <a:endParaRPr lang="en-US"/>
        </a:p>
      </dgm:t>
    </dgm:pt>
    <dgm:pt modelId="{B48E6E51-3804-4F7F-9E39-2A4387E1BDE8}" type="sibTrans" cxnId="{6A3ECE21-892D-4533-A8EE-EEB51FC419DF}">
      <dgm:prSet/>
      <dgm:spPr/>
      <dgm:t>
        <a:bodyPr/>
        <a:lstStyle/>
        <a:p>
          <a:endParaRPr lang="en-US"/>
        </a:p>
      </dgm:t>
    </dgm:pt>
    <dgm:pt modelId="{DA5B7477-496C-4C1C-8CC3-9AB9C697189D}">
      <dgm:prSet/>
      <dgm:spPr/>
      <dgm:t>
        <a:bodyPr/>
        <a:lstStyle/>
        <a:p>
          <a:r>
            <a:rPr lang="en-US"/>
            <a:t>• Zarar verenin işyeri/mutad meskeni,</a:t>
          </a:r>
        </a:p>
      </dgm:t>
    </dgm:pt>
    <dgm:pt modelId="{DC393B9D-E93B-48E2-8877-CFC8C5F0B710}" type="parTrans" cxnId="{1B8F4C4A-809A-4E04-9FA0-7F50AB82684F}">
      <dgm:prSet/>
      <dgm:spPr/>
      <dgm:t>
        <a:bodyPr/>
        <a:lstStyle/>
        <a:p>
          <a:endParaRPr lang="en-US"/>
        </a:p>
      </dgm:t>
    </dgm:pt>
    <dgm:pt modelId="{39DDAD39-484A-45A4-9431-7B160ADEF792}" type="sibTrans" cxnId="{1B8F4C4A-809A-4E04-9FA0-7F50AB82684F}">
      <dgm:prSet/>
      <dgm:spPr/>
      <dgm:t>
        <a:bodyPr/>
        <a:lstStyle/>
        <a:p>
          <a:endParaRPr lang="en-US"/>
        </a:p>
      </dgm:t>
    </dgm:pt>
    <dgm:pt modelId="{8DE7A6EB-56FE-4714-81A9-C94E24028027}">
      <dgm:prSet/>
      <dgm:spPr/>
      <dgm:t>
        <a:bodyPr/>
        <a:lstStyle/>
        <a:p>
          <a:r>
            <a:rPr lang="en-US"/>
            <a:t>• Zararın meydana geldiği yer.</a:t>
          </a:r>
        </a:p>
      </dgm:t>
    </dgm:pt>
    <dgm:pt modelId="{BC19096D-BBEF-46FC-BE70-43DAB0C11A31}" type="parTrans" cxnId="{A81E40C8-310B-4105-843D-7B99583C2592}">
      <dgm:prSet/>
      <dgm:spPr/>
      <dgm:t>
        <a:bodyPr/>
        <a:lstStyle/>
        <a:p>
          <a:endParaRPr lang="en-US"/>
        </a:p>
      </dgm:t>
    </dgm:pt>
    <dgm:pt modelId="{C255A943-ABDC-45CE-A9A7-35991D8FDC0E}" type="sibTrans" cxnId="{A81E40C8-310B-4105-843D-7B99583C2592}">
      <dgm:prSet/>
      <dgm:spPr/>
      <dgm:t>
        <a:bodyPr/>
        <a:lstStyle/>
        <a:p>
          <a:endParaRPr lang="en-US"/>
        </a:p>
      </dgm:t>
    </dgm:pt>
    <dgm:pt modelId="{38E11FF8-DC29-454C-9481-B635CA325DDD}" type="pres">
      <dgm:prSet presAssocID="{20D65266-3926-4A5E-BEF5-9F1F576211D3}" presName="linear" presStyleCnt="0">
        <dgm:presLayoutVars>
          <dgm:animLvl val="lvl"/>
          <dgm:resizeHandles val="exact"/>
        </dgm:presLayoutVars>
      </dgm:prSet>
      <dgm:spPr/>
    </dgm:pt>
    <dgm:pt modelId="{942ED736-362C-4A65-9677-41D8DAD9E042}" type="pres">
      <dgm:prSet presAssocID="{778DE1AD-ADE7-44AC-AA59-4FD1593EADC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60568EC-AC7C-4E18-BDBD-2520DFF39CBE}" type="pres">
      <dgm:prSet presAssocID="{E70C4E96-76C5-4D4A-867E-3672E29A33FC}" presName="spacer" presStyleCnt="0"/>
      <dgm:spPr/>
    </dgm:pt>
    <dgm:pt modelId="{73D2125B-6ABD-44BB-ABEA-5770ED49725C}" type="pres">
      <dgm:prSet presAssocID="{E31C69F2-1ECD-47C7-82D3-072F70B299E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EB41823-1489-44C8-8AAD-8D00F1EDB10A}" type="pres">
      <dgm:prSet presAssocID="{D7EF54AF-ADA4-40EF-9F86-90AF15BB0004}" presName="spacer" presStyleCnt="0"/>
      <dgm:spPr/>
    </dgm:pt>
    <dgm:pt modelId="{C3748AA2-65FF-4D07-A473-DBBBD2B20F38}" type="pres">
      <dgm:prSet presAssocID="{964E0A5F-49E7-4360-B177-D0ECA198000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2B85683-1FF7-484D-8E34-B1DEFD2C6D29}" type="pres">
      <dgm:prSet presAssocID="{B48E6E51-3804-4F7F-9E39-2A4387E1BDE8}" presName="spacer" presStyleCnt="0"/>
      <dgm:spPr/>
    </dgm:pt>
    <dgm:pt modelId="{80C2AEA2-667D-4EE5-A580-443C24A4659C}" type="pres">
      <dgm:prSet presAssocID="{DA5B7477-496C-4C1C-8CC3-9AB9C697189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411E9C5-B206-4EDC-8E44-0577957E61D6}" type="pres">
      <dgm:prSet presAssocID="{39DDAD39-484A-45A4-9431-7B160ADEF792}" presName="spacer" presStyleCnt="0"/>
      <dgm:spPr/>
    </dgm:pt>
    <dgm:pt modelId="{4FE0C60C-C451-46F5-A52C-797FCE27F4D9}" type="pres">
      <dgm:prSet presAssocID="{8DE7A6EB-56FE-4714-81A9-C94E2402802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473FF14-7BB7-4F71-8446-D7AFAC4354F2}" type="presOf" srcId="{20D65266-3926-4A5E-BEF5-9F1F576211D3}" destId="{38E11FF8-DC29-454C-9481-B635CA325DDD}" srcOrd="0" destOrd="0" presId="urn:microsoft.com/office/officeart/2005/8/layout/vList2"/>
    <dgm:cxn modelId="{91C82020-9328-42C7-B211-D7F4F77DED8E}" type="presOf" srcId="{964E0A5F-49E7-4360-B177-D0ECA198000D}" destId="{C3748AA2-65FF-4D07-A473-DBBBD2B20F38}" srcOrd="0" destOrd="0" presId="urn:microsoft.com/office/officeart/2005/8/layout/vList2"/>
    <dgm:cxn modelId="{6A3ECE21-892D-4533-A8EE-EEB51FC419DF}" srcId="{20D65266-3926-4A5E-BEF5-9F1F576211D3}" destId="{964E0A5F-49E7-4360-B177-D0ECA198000D}" srcOrd="2" destOrd="0" parTransId="{3638C78B-3676-467A-BA30-971297B564ED}" sibTransId="{B48E6E51-3804-4F7F-9E39-2A4387E1BDE8}"/>
    <dgm:cxn modelId="{A6232622-3255-4C3F-88F1-A13AA8CB74A8}" type="presOf" srcId="{778DE1AD-ADE7-44AC-AA59-4FD1593EADC3}" destId="{942ED736-362C-4A65-9677-41D8DAD9E042}" srcOrd="0" destOrd="0" presId="urn:microsoft.com/office/officeart/2005/8/layout/vList2"/>
    <dgm:cxn modelId="{1B8F4C4A-809A-4E04-9FA0-7F50AB82684F}" srcId="{20D65266-3926-4A5E-BEF5-9F1F576211D3}" destId="{DA5B7477-496C-4C1C-8CC3-9AB9C697189D}" srcOrd="3" destOrd="0" parTransId="{DC393B9D-E93B-48E2-8877-CFC8C5F0B710}" sibTransId="{39DDAD39-484A-45A4-9431-7B160ADEF792}"/>
    <dgm:cxn modelId="{7F652D6C-AE0A-4EA0-B896-8A127E6073C4}" srcId="{20D65266-3926-4A5E-BEF5-9F1F576211D3}" destId="{E31C69F2-1ECD-47C7-82D3-072F70B299E5}" srcOrd="1" destOrd="0" parTransId="{659840B4-A18E-4DC3-B6AB-BE9345609DF7}" sibTransId="{D7EF54AF-ADA4-40EF-9F86-90AF15BB0004}"/>
    <dgm:cxn modelId="{18302581-F39A-4EA4-B19C-FEF937690F5D}" srcId="{20D65266-3926-4A5E-BEF5-9F1F576211D3}" destId="{778DE1AD-ADE7-44AC-AA59-4FD1593EADC3}" srcOrd="0" destOrd="0" parTransId="{C7D236BF-55D9-4978-A174-2740B9BC6BAC}" sibTransId="{E70C4E96-76C5-4D4A-867E-3672E29A33FC}"/>
    <dgm:cxn modelId="{917126B0-9BD2-4B63-B568-25DB568195A4}" type="presOf" srcId="{8DE7A6EB-56FE-4714-81A9-C94E24028027}" destId="{4FE0C60C-C451-46F5-A52C-797FCE27F4D9}" srcOrd="0" destOrd="0" presId="urn:microsoft.com/office/officeart/2005/8/layout/vList2"/>
    <dgm:cxn modelId="{B8C20CB3-34E7-41B0-B3D0-8A409CEBC545}" type="presOf" srcId="{E31C69F2-1ECD-47C7-82D3-072F70B299E5}" destId="{73D2125B-6ABD-44BB-ABEA-5770ED49725C}" srcOrd="0" destOrd="0" presId="urn:microsoft.com/office/officeart/2005/8/layout/vList2"/>
    <dgm:cxn modelId="{A81E40C8-310B-4105-843D-7B99583C2592}" srcId="{20D65266-3926-4A5E-BEF5-9F1F576211D3}" destId="{8DE7A6EB-56FE-4714-81A9-C94E24028027}" srcOrd="4" destOrd="0" parTransId="{BC19096D-BBEF-46FC-BE70-43DAB0C11A31}" sibTransId="{C255A943-ABDC-45CE-A9A7-35991D8FDC0E}"/>
    <dgm:cxn modelId="{984091F8-4281-44DE-89EB-87FEB6A94CA3}" type="presOf" srcId="{DA5B7477-496C-4C1C-8CC3-9AB9C697189D}" destId="{80C2AEA2-667D-4EE5-A580-443C24A4659C}" srcOrd="0" destOrd="0" presId="urn:microsoft.com/office/officeart/2005/8/layout/vList2"/>
    <dgm:cxn modelId="{FDF52709-10E1-4FF4-B4D2-48F0E52CCCEB}" type="presParOf" srcId="{38E11FF8-DC29-454C-9481-B635CA325DDD}" destId="{942ED736-362C-4A65-9677-41D8DAD9E042}" srcOrd="0" destOrd="0" presId="urn:microsoft.com/office/officeart/2005/8/layout/vList2"/>
    <dgm:cxn modelId="{5F30216E-AF75-48B9-BF26-51EE0572BFB0}" type="presParOf" srcId="{38E11FF8-DC29-454C-9481-B635CA325DDD}" destId="{660568EC-AC7C-4E18-BDBD-2520DFF39CBE}" srcOrd="1" destOrd="0" presId="urn:microsoft.com/office/officeart/2005/8/layout/vList2"/>
    <dgm:cxn modelId="{16516EBB-D891-4FFC-9D4E-B564335AE67B}" type="presParOf" srcId="{38E11FF8-DC29-454C-9481-B635CA325DDD}" destId="{73D2125B-6ABD-44BB-ABEA-5770ED49725C}" srcOrd="2" destOrd="0" presId="urn:microsoft.com/office/officeart/2005/8/layout/vList2"/>
    <dgm:cxn modelId="{46E4BCAC-F956-40A2-9D61-7BF67902AF9A}" type="presParOf" srcId="{38E11FF8-DC29-454C-9481-B635CA325DDD}" destId="{4EB41823-1489-44C8-8AAD-8D00F1EDB10A}" srcOrd="3" destOrd="0" presId="urn:microsoft.com/office/officeart/2005/8/layout/vList2"/>
    <dgm:cxn modelId="{94A852D1-A6FF-4618-9FC5-29DCB75225AC}" type="presParOf" srcId="{38E11FF8-DC29-454C-9481-B635CA325DDD}" destId="{C3748AA2-65FF-4D07-A473-DBBBD2B20F38}" srcOrd="4" destOrd="0" presId="urn:microsoft.com/office/officeart/2005/8/layout/vList2"/>
    <dgm:cxn modelId="{A59A1D5B-F7B9-42D7-8793-23A97E76847C}" type="presParOf" srcId="{38E11FF8-DC29-454C-9481-B635CA325DDD}" destId="{A2B85683-1FF7-484D-8E34-B1DEFD2C6D29}" srcOrd="5" destOrd="0" presId="urn:microsoft.com/office/officeart/2005/8/layout/vList2"/>
    <dgm:cxn modelId="{B1D83661-1CC3-41BF-828E-4E2CE1048081}" type="presParOf" srcId="{38E11FF8-DC29-454C-9481-B635CA325DDD}" destId="{80C2AEA2-667D-4EE5-A580-443C24A4659C}" srcOrd="6" destOrd="0" presId="urn:microsoft.com/office/officeart/2005/8/layout/vList2"/>
    <dgm:cxn modelId="{6B6A7449-D306-4988-B823-BF3CC789B3E7}" type="presParOf" srcId="{38E11FF8-DC29-454C-9481-B635CA325DDD}" destId="{7411E9C5-B206-4EDC-8E44-0577957E61D6}" srcOrd="7" destOrd="0" presId="urn:microsoft.com/office/officeart/2005/8/layout/vList2"/>
    <dgm:cxn modelId="{6BCA8507-906E-466C-B5CA-0E0E6C0B5474}" type="presParOf" srcId="{38E11FF8-DC29-454C-9481-B635CA325DDD}" destId="{4FE0C60C-C451-46F5-A52C-797FCE27F4D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6639645-2A81-44F0-A77C-7F84C94C023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B771C31-4C35-4310-9278-B158E86627D0}">
      <dgm:prSet/>
      <dgm:spPr/>
      <dgm:t>
        <a:bodyPr/>
        <a:lstStyle/>
        <a:p>
          <a:r>
            <a:rPr lang="en-US"/>
            <a:t>İngiliz vatandaşı hakkında Türkiye’de vesayet talebi.</a:t>
          </a:r>
        </a:p>
      </dgm:t>
    </dgm:pt>
    <dgm:pt modelId="{3958D235-2CE8-4D8E-956B-6AE96309750B}" type="parTrans" cxnId="{C31FA890-9077-4C27-987F-ADAB6BD4E5B1}">
      <dgm:prSet/>
      <dgm:spPr/>
      <dgm:t>
        <a:bodyPr/>
        <a:lstStyle/>
        <a:p>
          <a:endParaRPr lang="en-US"/>
        </a:p>
      </dgm:t>
    </dgm:pt>
    <dgm:pt modelId="{D403179F-6C7F-4495-A839-8BBABEAC2252}" type="sibTrans" cxnId="{C31FA890-9077-4C27-987F-ADAB6BD4E5B1}">
      <dgm:prSet/>
      <dgm:spPr/>
      <dgm:t>
        <a:bodyPr/>
        <a:lstStyle/>
        <a:p>
          <a:endParaRPr lang="en-US"/>
        </a:p>
      </dgm:t>
    </dgm:pt>
    <dgm:pt modelId="{6F9DB5AB-FAEB-495C-BE1A-2792A0BA7B1F}">
      <dgm:prSet/>
      <dgm:spPr/>
      <dgm:t>
        <a:bodyPr/>
        <a:lstStyle/>
        <a:p>
          <a:r>
            <a:rPr lang="en-US"/>
            <a:t>MÖHUK m.10 (millî hukuk) + m.2/3 (iade atıf kabul).</a:t>
          </a:r>
        </a:p>
      </dgm:t>
    </dgm:pt>
    <dgm:pt modelId="{54C8184E-43B3-473D-8245-73EE10E7618B}" type="parTrans" cxnId="{BA5EB4DC-3FB2-47C9-B7B0-F9D4EE91712A}">
      <dgm:prSet/>
      <dgm:spPr/>
      <dgm:t>
        <a:bodyPr/>
        <a:lstStyle/>
        <a:p>
          <a:endParaRPr lang="en-US"/>
        </a:p>
      </dgm:t>
    </dgm:pt>
    <dgm:pt modelId="{23076909-E939-4504-954F-95F669B6E712}" type="sibTrans" cxnId="{BA5EB4DC-3FB2-47C9-B7B0-F9D4EE91712A}">
      <dgm:prSet/>
      <dgm:spPr/>
      <dgm:t>
        <a:bodyPr/>
        <a:lstStyle/>
        <a:p>
          <a:endParaRPr lang="en-US"/>
        </a:p>
      </dgm:t>
    </dgm:pt>
    <dgm:pt modelId="{BB0606AF-8A77-4E0B-9F39-9188469F94E3}">
      <dgm:prSet/>
      <dgm:spPr/>
      <dgm:t>
        <a:bodyPr/>
        <a:lstStyle/>
        <a:p>
          <a:r>
            <a:rPr lang="en-US"/>
            <a:t>İngiliz hukuku yerleşim yeri hukukuna gönderirse ve yer Türkiye ise → Türk hukuku uygulanabilir.</a:t>
          </a:r>
        </a:p>
      </dgm:t>
    </dgm:pt>
    <dgm:pt modelId="{750971FB-587D-41F8-A94C-F9025C3E2C97}" type="parTrans" cxnId="{B7E9C890-87F3-4B6C-80C5-40A0F6B1890F}">
      <dgm:prSet/>
      <dgm:spPr/>
      <dgm:t>
        <a:bodyPr/>
        <a:lstStyle/>
        <a:p>
          <a:endParaRPr lang="en-US"/>
        </a:p>
      </dgm:t>
    </dgm:pt>
    <dgm:pt modelId="{8428F85F-7179-4163-A33B-AF9AF0ED4ADC}" type="sibTrans" cxnId="{B7E9C890-87F3-4B6C-80C5-40A0F6B1890F}">
      <dgm:prSet/>
      <dgm:spPr/>
      <dgm:t>
        <a:bodyPr/>
        <a:lstStyle/>
        <a:p>
          <a:endParaRPr lang="en-US"/>
        </a:p>
      </dgm:t>
    </dgm:pt>
    <dgm:pt modelId="{36E58780-F0BD-44E9-A31A-A27C052D3D04}" type="pres">
      <dgm:prSet presAssocID="{96639645-2A81-44F0-A77C-7F84C94C0239}" presName="linear" presStyleCnt="0">
        <dgm:presLayoutVars>
          <dgm:animLvl val="lvl"/>
          <dgm:resizeHandles val="exact"/>
        </dgm:presLayoutVars>
      </dgm:prSet>
      <dgm:spPr/>
    </dgm:pt>
    <dgm:pt modelId="{01209776-CC4E-40A4-ADB5-F7195E2D8709}" type="pres">
      <dgm:prSet presAssocID="{5B771C31-4C35-4310-9278-B158E86627D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E52B377-72D2-4EB7-BDA9-F9FC11A96335}" type="pres">
      <dgm:prSet presAssocID="{D403179F-6C7F-4495-A839-8BBABEAC2252}" presName="spacer" presStyleCnt="0"/>
      <dgm:spPr/>
    </dgm:pt>
    <dgm:pt modelId="{0919EBDF-1B86-4DE6-9259-89063589A505}" type="pres">
      <dgm:prSet presAssocID="{6F9DB5AB-FAEB-495C-BE1A-2792A0BA7B1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FFBB796-0B63-4956-B1AA-D399B2EEE626}" type="pres">
      <dgm:prSet presAssocID="{23076909-E939-4504-954F-95F669B6E712}" presName="spacer" presStyleCnt="0"/>
      <dgm:spPr/>
    </dgm:pt>
    <dgm:pt modelId="{54D312A7-4713-4267-8E7E-97529098BC17}" type="pres">
      <dgm:prSet presAssocID="{BB0606AF-8A77-4E0B-9F39-9188469F94E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1B61D3D-0424-4F14-9870-CCA3DD15C30E}" type="presOf" srcId="{6F9DB5AB-FAEB-495C-BE1A-2792A0BA7B1F}" destId="{0919EBDF-1B86-4DE6-9259-89063589A505}" srcOrd="0" destOrd="0" presId="urn:microsoft.com/office/officeart/2005/8/layout/vList2"/>
    <dgm:cxn modelId="{BC647E4E-1556-461F-98B5-D0DB0AB4B401}" type="presOf" srcId="{BB0606AF-8A77-4E0B-9F39-9188469F94E3}" destId="{54D312A7-4713-4267-8E7E-97529098BC17}" srcOrd="0" destOrd="0" presId="urn:microsoft.com/office/officeart/2005/8/layout/vList2"/>
    <dgm:cxn modelId="{C31FA890-9077-4C27-987F-ADAB6BD4E5B1}" srcId="{96639645-2A81-44F0-A77C-7F84C94C0239}" destId="{5B771C31-4C35-4310-9278-B158E86627D0}" srcOrd="0" destOrd="0" parTransId="{3958D235-2CE8-4D8E-956B-6AE96309750B}" sibTransId="{D403179F-6C7F-4495-A839-8BBABEAC2252}"/>
    <dgm:cxn modelId="{B7E9C890-87F3-4B6C-80C5-40A0F6B1890F}" srcId="{96639645-2A81-44F0-A77C-7F84C94C0239}" destId="{BB0606AF-8A77-4E0B-9F39-9188469F94E3}" srcOrd="2" destOrd="0" parTransId="{750971FB-587D-41F8-A94C-F9025C3E2C97}" sibTransId="{8428F85F-7179-4163-A33B-AF9AF0ED4ADC}"/>
    <dgm:cxn modelId="{2DE394BA-2DD2-4392-9677-BB821B7D6BEE}" type="presOf" srcId="{96639645-2A81-44F0-A77C-7F84C94C0239}" destId="{36E58780-F0BD-44E9-A31A-A27C052D3D04}" srcOrd="0" destOrd="0" presId="urn:microsoft.com/office/officeart/2005/8/layout/vList2"/>
    <dgm:cxn modelId="{BA5EB4DC-3FB2-47C9-B7B0-F9D4EE91712A}" srcId="{96639645-2A81-44F0-A77C-7F84C94C0239}" destId="{6F9DB5AB-FAEB-495C-BE1A-2792A0BA7B1F}" srcOrd="1" destOrd="0" parTransId="{54C8184E-43B3-473D-8245-73EE10E7618B}" sibTransId="{23076909-E939-4504-954F-95F669B6E712}"/>
    <dgm:cxn modelId="{53EBF6FE-9784-4251-AA64-0B0DD49B905A}" type="presOf" srcId="{5B771C31-4C35-4310-9278-B158E86627D0}" destId="{01209776-CC4E-40A4-ADB5-F7195E2D8709}" srcOrd="0" destOrd="0" presId="urn:microsoft.com/office/officeart/2005/8/layout/vList2"/>
    <dgm:cxn modelId="{80C0E19B-5797-4295-94B6-EA89A2052378}" type="presParOf" srcId="{36E58780-F0BD-44E9-A31A-A27C052D3D04}" destId="{01209776-CC4E-40A4-ADB5-F7195E2D8709}" srcOrd="0" destOrd="0" presId="urn:microsoft.com/office/officeart/2005/8/layout/vList2"/>
    <dgm:cxn modelId="{DB7B1BBB-11E1-4092-9A5C-00B09110E43C}" type="presParOf" srcId="{36E58780-F0BD-44E9-A31A-A27C052D3D04}" destId="{AE52B377-72D2-4EB7-BDA9-F9FC11A96335}" srcOrd="1" destOrd="0" presId="urn:microsoft.com/office/officeart/2005/8/layout/vList2"/>
    <dgm:cxn modelId="{4489716B-A42B-489B-9134-48385DCCF7FA}" type="presParOf" srcId="{36E58780-F0BD-44E9-A31A-A27C052D3D04}" destId="{0919EBDF-1B86-4DE6-9259-89063589A505}" srcOrd="2" destOrd="0" presId="urn:microsoft.com/office/officeart/2005/8/layout/vList2"/>
    <dgm:cxn modelId="{9B178B25-0851-40B2-A379-ECD976BB271D}" type="presParOf" srcId="{36E58780-F0BD-44E9-A31A-A27C052D3D04}" destId="{5FFBB796-0B63-4956-B1AA-D399B2EEE626}" srcOrd="3" destOrd="0" presId="urn:microsoft.com/office/officeart/2005/8/layout/vList2"/>
    <dgm:cxn modelId="{6A00F96B-9118-4BFA-9EE2-D6F8D466297C}" type="presParOf" srcId="{36E58780-F0BD-44E9-A31A-A27C052D3D04}" destId="{54D312A7-4713-4267-8E7E-97529098BC1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37DCF42-2E2B-468F-B3BB-DE57CC8FCAC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50795AE-6EC5-417B-BF90-F983858A90B1}">
      <dgm:prSet/>
      <dgm:spPr/>
      <dgm:t>
        <a:bodyPr/>
        <a:lstStyle/>
        <a:p>
          <a:r>
            <a:rPr lang="en-US"/>
            <a:t>Mal İtalya’dan Türkiye’ye taşınıyor; aynî hak henüz kazanılmamış.</a:t>
          </a:r>
        </a:p>
      </dgm:t>
    </dgm:pt>
    <dgm:pt modelId="{8092BC8E-6281-4851-A4C0-B523A2AF12C8}" type="parTrans" cxnId="{3EC12EA0-E70B-4AEC-BB95-F59D1D7A27F4}">
      <dgm:prSet/>
      <dgm:spPr/>
      <dgm:t>
        <a:bodyPr/>
        <a:lstStyle/>
        <a:p>
          <a:endParaRPr lang="en-US"/>
        </a:p>
      </dgm:t>
    </dgm:pt>
    <dgm:pt modelId="{232BC311-F0F7-4650-92F0-8FF522E625C6}" type="sibTrans" cxnId="{3EC12EA0-E70B-4AEC-BB95-F59D1D7A27F4}">
      <dgm:prSet/>
      <dgm:spPr/>
      <dgm:t>
        <a:bodyPr/>
        <a:lstStyle/>
        <a:p>
          <a:endParaRPr lang="en-US"/>
        </a:p>
      </dgm:t>
    </dgm:pt>
    <dgm:pt modelId="{0C793FBD-3A85-4B3B-8D3A-724A17E53718}">
      <dgm:prSet/>
      <dgm:spPr/>
      <dgm:t>
        <a:bodyPr/>
        <a:lstStyle/>
        <a:p>
          <a:r>
            <a:rPr lang="en-US"/>
            <a:t>MÖHUK m.21/1: Ayni haklar malın bulunduğu yer hukuku;</a:t>
          </a:r>
        </a:p>
      </dgm:t>
    </dgm:pt>
    <dgm:pt modelId="{6A2458B0-2685-4BFF-AB45-6D3FC5A1D430}" type="parTrans" cxnId="{41A1F4F1-4779-4CD2-835B-C23066FE0B00}">
      <dgm:prSet/>
      <dgm:spPr/>
      <dgm:t>
        <a:bodyPr/>
        <a:lstStyle/>
        <a:p>
          <a:endParaRPr lang="en-US"/>
        </a:p>
      </dgm:t>
    </dgm:pt>
    <dgm:pt modelId="{B6BD8A94-F89F-4158-8F94-35F686E8362D}" type="sibTrans" cxnId="{41A1F4F1-4779-4CD2-835B-C23066FE0B00}">
      <dgm:prSet/>
      <dgm:spPr/>
      <dgm:t>
        <a:bodyPr/>
        <a:lstStyle/>
        <a:p>
          <a:endParaRPr lang="en-US"/>
        </a:p>
      </dgm:t>
    </dgm:pt>
    <dgm:pt modelId="{F3CBDB31-118C-4E26-96EC-CA22B5F51BDF}">
      <dgm:prSet/>
      <dgm:spPr/>
      <dgm:t>
        <a:bodyPr/>
        <a:lstStyle/>
        <a:p>
          <a:r>
            <a:rPr lang="en-US"/>
            <a:t>m.21/3: Henüz kazanılmamış aynî haklar, malın son bulunduğu yer hukukuna tabi.</a:t>
          </a:r>
        </a:p>
      </dgm:t>
    </dgm:pt>
    <dgm:pt modelId="{63A206CF-2A0D-4FB7-9050-695F0FAC0CCB}" type="parTrans" cxnId="{AD815526-1319-4C41-85E5-7D3D19EAEC61}">
      <dgm:prSet/>
      <dgm:spPr/>
      <dgm:t>
        <a:bodyPr/>
        <a:lstStyle/>
        <a:p>
          <a:endParaRPr lang="en-US"/>
        </a:p>
      </dgm:t>
    </dgm:pt>
    <dgm:pt modelId="{60689E2C-149E-4EB6-8F09-0FEEA4CC76FA}" type="sibTrans" cxnId="{AD815526-1319-4C41-85E5-7D3D19EAEC61}">
      <dgm:prSet/>
      <dgm:spPr/>
      <dgm:t>
        <a:bodyPr/>
        <a:lstStyle/>
        <a:p>
          <a:endParaRPr lang="en-US"/>
        </a:p>
      </dgm:t>
    </dgm:pt>
    <dgm:pt modelId="{3666A494-8148-474D-B929-44564E90738D}" type="pres">
      <dgm:prSet presAssocID="{F37DCF42-2E2B-468F-B3BB-DE57CC8FCAC2}" presName="linear" presStyleCnt="0">
        <dgm:presLayoutVars>
          <dgm:animLvl val="lvl"/>
          <dgm:resizeHandles val="exact"/>
        </dgm:presLayoutVars>
      </dgm:prSet>
      <dgm:spPr/>
    </dgm:pt>
    <dgm:pt modelId="{0BC5DED3-4579-4028-B7B5-E928BDCBBAF8}" type="pres">
      <dgm:prSet presAssocID="{A50795AE-6EC5-417B-BF90-F983858A90B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B2DA681-40F3-4C9C-AEEE-49963B00CF68}" type="pres">
      <dgm:prSet presAssocID="{232BC311-F0F7-4650-92F0-8FF522E625C6}" presName="spacer" presStyleCnt="0"/>
      <dgm:spPr/>
    </dgm:pt>
    <dgm:pt modelId="{E263005B-1311-4D0B-B5B9-5D361626A874}" type="pres">
      <dgm:prSet presAssocID="{0C793FBD-3A85-4B3B-8D3A-724A17E5371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3D1F68-42FE-4FDC-8824-E3A02AAF5A4F}" type="pres">
      <dgm:prSet presAssocID="{B6BD8A94-F89F-4158-8F94-35F686E8362D}" presName="spacer" presStyleCnt="0"/>
      <dgm:spPr/>
    </dgm:pt>
    <dgm:pt modelId="{E6019B1B-CA54-4C58-BEA1-4CE1079283FA}" type="pres">
      <dgm:prSet presAssocID="{F3CBDB31-118C-4E26-96EC-CA22B5F51BD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4CDC603-7D68-4FF1-95AB-DFDE2B58FF6C}" type="presOf" srcId="{0C793FBD-3A85-4B3B-8D3A-724A17E53718}" destId="{E263005B-1311-4D0B-B5B9-5D361626A874}" srcOrd="0" destOrd="0" presId="urn:microsoft.com/office/officeart/2005/8/layout/vList2"/>
    <dgm:cxn modelId="{FA3B7705-1DEC-40E9-97C5-4C8A4CC1F232}" type="presOf" srcId="{F37DCF42-2E2B-468F-B3BB-DE57CC8FCAC2}" destId="{3666A494-8148-474D-B929-44564E90738D}" srcOrd="0" destOrd="0" presId="urn:microsoft.com/office/officeart/2005/8/layout/vList2"/>
    <dgm:cxn modelId="{AD815526-1319-4C41-85E5-7D3D19EAEC61}" srcId="{F37DCF42-2E2B-468F-B3BB-DE57CC8FCAC2}" destId="{F3CBDB31-118C-4E26-96EC-CA22B5F51BDF}" srcOrd="2" destOrd="0" parTransId="{63A206CF-2A0D-4FB7-9050-695F0FAC0CCB}" sibTransId="{60689E2C-149E-4EB6-8F09-0FEEA4CC76FA}"/>
    <dgm:cxn modelId="{E12FBA9F-48BE-4D99-8783-E651CF4652C3}" type="presOf" srcId="{F3CBDB31-118C-4E26-96EC-CA22B5F51BDF}" destId="{E6019B1B-CA54-4C58-BEA1-4CE1079283FA}" srcOrd="0" destOrd="0" presId="urn:microsoft.com/office/officeart/2005/8/layout/vList2"/>
    <dgm:cxn modelId="{3EC12EA0-E70B-4AEC-BB95-F59D1D7A27F4}" srcId="{F37DCF42-2E2B-468F-B3BB-DE57CC8FCAC2}" destId="{A50795AE-6EC5-417B-BF90-F983858A90B1}" srcOrd="0" destOrd="0" parTransId="{8092BC8E-6281-4851-A4C0-B523A2AF12C8}" sibTransId="{232BC311-F0F7-4650-92F0-8FF522E625C6}"/>
    <dgm:cxn modelId="{41A1F4F1-4779-4CD2-835B-C23066FE0B00}" srcId="{F37DCF42-2E2B-468F-B3BB-DE57CC8FCAC2}" destId="{0C793FBD-3A85-4B3B-8D3A-724A17E53718}" srcOrd="1" destOrd="0" parTransId="{6A2458B0-2685-4BFF-AB45-6D3FC5A1D430}" sibTransId="{B6BD8A94-F89F-4158-8F94-35F686E8362D}"/>
    <dgm:cxn modelId="{9FC3F5F8-1266-43B0-8B09-6A2151CE54B2}" type="presOf" srcId="{A50795AE-6EC5-417B-BF90-F983858A90B1}" destId="{0BC5DED3-4579-4028-B7B5-E928BDCBBAF8}" srcOrd="0" destOrd="0" presId="urn:microsoft.com/office/officeart/2005/8/layout/vList2"/>
    <dgm:cxn modelId="{D577499A-7ED4-41F2-8A83-7C3B909DEF42}" type="presParOf" srcId="{3666A494-8148-474D-B929-44564E90738D}" destId="{0BC5DED3-4579-4028-B7B5-E928BDCBBAF8}" srcOrd="0" destOrd="0" presId="urn:microsoft.com/office/officeart/2005/8/layout/vList2"/>
    <dgm:cxn modelId="{B80AF5B1-C384-4017-84A7-7571A928AAAC}" type="presParOf" srcId="{3666A494-8148-474D-B929-44564E90738D}" destId="{3B2DA681-40F3-4C9C-AEEE-49963B00CF68}" srcOrd="1" destOrd="0" presId="urn:microsoft.com/office/officeart/2005/8/layout/vList2"/>
    <dgm:cxn modelId="{C3A1395F-A42C-4E40-9393-BAB070EFFDB1}" type="presParOf" srcId="{3666A494-8148-474D-B929-44564E90738D}" destId="{E263005B-1311-4D0B-B5B9-5D361626A874}" srcOrd="2" destOrd="0" presId="urn:microsoft.com/office/officeart/2005/8/layout/vList2"/>
    <dgm:cxn modelId="{80613A43-0CE9-4626-88E3-F3FEE2EFC939}" type="presParOf" srcId="{3666A494-8148-474D-B929-44564E90738D}" destId="{263D1F68-42FE-4FDC-8824-E3A02AAF5A4F}" srcOrd="3" destOrd="0" presId="urn:microsoft.com/office/officeart/2005/8/layout/vList2"/>
    <dgm:cxn modelId="{1722DACC-6E9C-4E8D-BF86-1BD5D2E0C0F6}" type="presParOf" srcId="{3666A494-8148-474D-B929-44564E90738D}" destId="{E6019B1B-CA54-4C58-BEA1-4CE1079283F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3CB562F-0484-4963-94F9-2603B9441D1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DF28EAA-4AC0-4751-8B53-14A783030AB4}">
      <dgm:prSet/>
      <dgm:spPr/>
      <dgm:t>
        <a:bodyPr/>
        <a:lstStyle/>
        <a:p>
          <a:r>
            <a:rPr lang="en-US"/>
            <a:t>Milletlerarası yetki ↔ uygulanacak hukuk karıştırılması.</a:t>
          </a:r>
        </a:p>
      </dgm:t>
    </dgm:pt>
    <dgm:pt modelId="{1BE2D041-D06D-44D6-A840-4F5AC041E6AF}" type="parTrans" cxnId="{81CC744E-2A82-4185-BC5B-75252449AE15}">
      <dgm:prSet/>
      <dgm:spPr/>
      <dgm:t>
        <a:bodyPr/>
        <a:lstStyle/>
        <a:p>
          <a:endParaRPr lang="en-US"/>
        </a:p>
      </dgm:t>
    </dgm:pt>
    <dgm:pt modelId="{99645CC6-FEF5-4242-9F6F-7DA97B15BE01}" type="sibTrans" cxnId="{81CC744E-2A82-4185-BC5B-75252449AE15}">
      <dgm:prSet/>
      <dgm:spPr/>
      <dgm:t>
        <a:bodyPr/>
        <a:lstStyle/>
        <a:p>
          <a:endParaRPr lang="en-US"/>
        </a:p>
      </dgm:t>
    </dgm:pt>
    <dgm:pt modelId="{981E83A6-09A6-4875-AB8B-BA5332401524}">
      <dgm:prSet/>
      <dgm:spPr/>
      <dgm:t>
        <a:bodyPr/>
        <a:lstStyle/>
        <a:p>
          <a:r>
            <a:rPr lang="en-US"/>
            <a:t>m.7 favor negotii’nin ‘kümülatif uygundur’ sanılması (aslında alternatif).</a:t>
          </a:r>
        </a:p>
      </dgm:t>
    </dgm:pt>
    <dgm:pt modelId="{E1182AE6-A210-4D91-B231-825DEBD2521D}" type="parTrans" cxnId="{3DCA6673-9380-4C96-BA81-0E2674E4FE54}">
      <dgm:prSet/>
      <dgm:spPr/>
      <dgm:t>
        <a:bodyPr/>
        <a:lstStyle/>
        <a:p>
          <a:endParaRPr lang="en-US"/>
        </a:p>
      </dgm:t>
    </dgm:pt>
    <dgm:pt modelId="{03D6F7C3-69A9-4FD5-995D-B1E3F7619949}" type="sibTrans" cxnId="{3DCA6673-9380-4C96-BA81-0E2674E4FE54}">
      <dgm:prSet/>
      <dgm:spPr/>
      <dgm:t>
        <a:bodyPr/>
        <a:lstStyle/>
        <a:p>
          <a:endParaRPr lang="en-US"/>
        </a:p>
      </dgm:t>
    </dgm:pt>
    <dgm:pt modelId="{A333D55D-7CCA-4B47-9B5C-A96A1F7A9FF1}">
      <dgm:prSet/>
      <dgm:spPr/>
      <dgm:t>
        <a:bodyPr/>
        <a:lstStyle/>
        <a:p>
          <a:r>
            <a:rPr lang="en-US"/>
            <a:t>Mutad meskeni ‘en çok gün kalınan yer’ sanmak; sosyal bağları ihmal.</a:t>
          </a:r>
        </a:p>
      </dgm:t>
    </dgm:pt>
    <dgm:pt modelId="{2501AC2A-3633-4EBD-A1F4-939A42FF937D}" type="parTrans" cxnId="{D0DAB4DD-6825-4091-9BE1-C4F6108170C6}">
      <dgm:prSet/>
      <dgm:spPr/>
      <dgm:t>
        <a:bodyPr/>
        <a:lstStyle/>
        <a:p>
          <a:endParaRPr lang="en-US"/>
        </a:p>
      </dgm:t>
    </dgm:pt>
    <dgm:pt modelId="{1DC70E5D-8401-4DCE-B91D-6603FC38E01B}" type="sibTrans" cxnId="{D0DAB4DD-6825-4091-9BE1-C4F6108170C6}">
      <dgm:prSet/>
      <dgm:spPr/>
      <dgm:t>
        <a:bodyPr/>
        <a:lstStyle/>
        <a:p>
          <a:endParaRPr lang="en-US"/>
        </a:p>
      </dgm:t>
    </dgm:pt>
    <dgm:pt modelId="{074569E6-D968-41DB-AD4A-7FD7AB4B6404}">
      <dgm:prSet/>
      <dgm:spPr/>
      <dgm:t>
        <a:bodyPr/>
        <a:lstStyle/>
        <a:p>
          <a:r>
            <a:rPr lang="en-US"/>
            <a:t>Renvoi’nin tüm alanlarda geçerli sanılması (yalnız şahıs/aile).</a:t>
          </a:r>
        </a:p>
      </dgm:t>
    </dgm:pt>
    <dgm:pt modelId="{6A4F9B5B-7CD1-4104-A91D-DF3A2CD93D27}" type="parTrans" cxnId="{BEF846DF-EC12-4B9B-8F49-0D5DB700D086}">
      <dgm:prSet/>
      <dgm:spPr/>
      <dgm:t>
        <a:bodyPr/>
        <a:lstStyle/>
        <a:p>
          <a:endParaRPr lang="en-US"/>
        </a:p>
      </dgm:t>
    </dgm:pt>
    <dgm:pt modelId="{99AA66A7-E134-488B-A89E-C6C8DE114AF0}" type="sibTrans" cxnId="{BEF846DF-EC12-4B9B-8F49-0D5DB700D086}">
      <dgm:prSet/>
      <dgm:spPr/>
      <dgm:t>
        <a:bodyPr/>
        <a:lstStyle/>
        <a:p>
          <a:endParaRPr lang="en-US"/>
        </a:p>
      </dgm:t>
    </dgm:pt>
    <dgm:pt modelId="{DDC9829E-8AB1-4C95-A849-C027081FE084}">
      <dgm:prSet/>
      <dgm:spPr/>
      <dgm:t>
        <a:bodyPr/>
        <a:lstStyle/>
        <a:p>
          <a:r>
            <a:rPr lang="en-US"/>
            <a:t>m.3 genel kuralın zaman-bağlı istisnalar karşısında yanlış uygulanması.</a:t>
          </a:r>
        </a:p>
      </dgm:t>
    </dgm:pt>
    <dgm:pt modelId="{F25E3C17-1F99-4B1D-992E-816394744C03}" type="parTrans" cxnId="{910CF5EF-76DC-4DF0-B4FA-84957A2E41A2}">
      <dgm:prSet/>
      <dgm:spPr/>
      <dgm:t>
        <a:bodyPr/>
        <a:lstStyle/>
        <a:p>
          <a:endParaRPr lang="en-US"/>
        </a:p>
      </dgm:t>
    </dgm:pt>
    <dgm:pt modelId="{A9F916A9-9180-45D6-94FF-30FB87E7B4DF}" type="sibTrans" cxnId="{910CF5EF-76DC-4DF0-B4FA-84957A2E41A2}">
      <dgm:prSet/>
      <dgm:spPr/>
      <dgm:t>
        <a:bodyPr/>
        <a:lstStyle/>
        <a:p>
          <a:endParaRPr lang="en-US"/>
        </a:p>
      </dgm:t>
    </dgm:pt>
    <dgm:pt modelId="{00530538-DD3B-45AA-8DEF-03174EACFC85}" type="pres">
      <dgm:prSet presAssocID="{F3CB562F-0484-4963-94F9-2603B9441D1E}" presName="vert0" presStyleCnt="0">
        <dgm:presLayoutVars>
          <dgm:dir/>
          <dgm:animOne val="branch"/>
          <dgm:animLvl val="lvl"/>
        </dgm:presLayoutVars>
      </dgm:prSet>
      <dgm:spPr/>
    </dgm:pt>
    <dgm:pt modelId="{84AC6F15-C086-4985-A069-1967BD13EBB5}" type="pres">
      <dgm:prSet presAssocID="{4DF28EAA-4AC0-4751-8B53-14A783030AB4}" presName="thickLine" presStyleLbl="alignNode1" presStyleIdx="0" presStyleCnt="5"/>
      <dgm:spPr/>
    </dgm:pt>
    <dgm:pt modelId="{8E679B5A-6355-4981-A364-B37012B5187D}" type="pres">
      <dgm:prSet presAssocID="{4DF28EAA-4AC0-4751-8B53-14A783030AB4}" presName="horz1" presStyleCnt="0"/>
      <dgm:spPr/>
    </dgm:pt>
    <dgm:pt modelId="{E9E90EEB-E4E2-485C-9F55-69640731557A}" type="pres">
      <dgm:prSet presAssocID="{4DF28EAA-4AC0-4751-8B53-14A783030AB4}" presName="tx1" presStyleLbl="revTx" presStyleIdx="0" presStyleCnt="5"/>
      <dgm:spPr/>
    </dgm:pt>
    <dgm:pt modelId="{44FB457F-56EF-49EC-A338-917DB1586A2D}" type="pres">
      <dgm:prSet presAssocID="{4DF28EAA-4AC0-4751-8B53-14A783030AB4}" presName="vert1" presStyleCnt="0"/>
      <dgm:spPr/>
    </dgm:pt>
    <dgm:pt modelId="{A88267D1-0912-4346-9BC9-48EF496B594C}" type="pres">
      <dgm:prSet presAssocID="{981E83A6-09A6-4875-AB8B-BA5332401524}" presName="thickLine" presStyleLbl="alignNode1" presStyleIdx="1" presStyleCnt="5"/>
      <dgm:spPr/>
    </dgm:pt>
    <dgm:pt modelId="{98E1275C-79A7-4124-B085-7C608DD9172F}" type="pres">
      <dgm:prSet presAssocID="{981E83A6-09A6-4875-AB8B-BA5332401524}" presName="horz1" presStyleCnt="0"/>
      <dgm:spPr/>
    </dgm:pt>
    <dgm:pt modelId="{62472726-93B1-4052-A142-FAC9834A6838}" type="pres">
      <dgm:prSet presAssocID="{981E83A6-09A6-4875-AB8B-BA5332401524}" presName="tx1" presStyleLbl="revTx" presStyleIdx="1" presStyleCnt="5"/>
      <dgm:spPr/>
    </dgm:pt>
    <dgm:pt modelId="{F5A5854A-02BE-4F6B-8354-E9DD18E426E9}" type="pres">
      <dgm:prSet presAssocID="{981E83A6-09A6-4875-AB8B-BA5332401524}" presName="vert1" presStyleCnt="0"/>
      <dgm:spPr/>
    </dgm:pt>
    <dgm:pt modelId="{8A86E81C-4B9F-4A0F-8515-F9FD843E28AC}" type="pres">
      <dgm:prSet presAssocID="{A333D55D-7CCA-4B47-9B5C-A96A1F7A9FF1}" presName="thickLine" presStyleLbl="alignNode1" presStyleIdx="2" presStyleCnt="5"/>
      <dgm:spPr/>
    </dgm:pt>
    <dgm:pt modelId="{2E09C0EE-958D-4FF1-BDA9-4EF897873182}" type="pres">
      <dgm:prSet presAssocID="{A333D55D-7CCA-4B47-9B5C-A96A1F7A9FF1}" presName="horz1" presStyleCnt="0"/>
      <dgm:spPr/>
    </dgm:pt>
    <dgm:pt modelId="{C456D777-0430-48E5-8BA4-FF0FDE83C410}" type="pres">
      <dgm:prSet presAssocID="{A333D55D-7CCA-4B47-9B5C-A96A1F7A9FF1}" presName="tx1" presStyleLbl="revTx" presStyleIdx="2" presStyleCnt="5"/>
      <dgm:spPr/>
    </dgm:pt>
    <dgm:pt modelId="{AD7C632D-2471-4BC4-9B77-ECDC1E5AFDFB}" type="pres">
      <dgm:prSet presAssocID="{A333D55D-7CCA-4B47-9B5C-A96A1F7A9FF1}" presName="vert1" presStyleCnt="0"/>
      <dgm:spPr/>
    </dgm:pt>
    <dgm:pt modelId="{AC290D2A-3FE3-4BCD-9440-745AF8C7B42E}" type="pres">
      <dgm:prSet presAssocID="{074569E6-D968-41DB-AD4A-7FD7AB4B6404}" presName="thickLine" presStyleLbl="alignNode1" presStyleIdx="3" presStyleCnt="5"/>
      <dgm:spPr/>
    </dgm:pt>
    <dgm:pt modelId="{7444ACF9-010B-40C1-9049-0C57E8FF3B26}" type="pres">
      <dgm:prSet presAssocID="{074569E6-D968-41DB-AD4A-7FD7AB4B6404}" presName="horz1" presStyleCnt="0"/>
      <dgm:spPr/>
    </dgm:pt>
    <dgm:pt modelId="{B1A44BCD-EFD1-4BBF-80BC-187C9C59181B}" type="pres">
      <dgm:prSet presAssocID="{074569E6-D968-41DB-AD4A-7FD7AB4B6404}" presName="tx1" presStyleLbl="revTx" presStyleIdx="3" presStyleCnt="5"/>
      <dgm:spPr/>
    </dgm:pt>
    <dgm:pt modelId="{EEF424AA-6A58-4DB0-AD84-50103E2A68C7}" type="pres">
      <dgm:prSet presAssocID="{074569E6-D968-41DB-AD4A-7FD7AB4B6404}" presName="vert1" presStyleCnt="0"/>
      <dgm:spPr/>
    </dgm:pt>
    <dgm:pt modelId="{30DBD04C-19B2-4FBA-B3CA-76B5031F6E89}" type="pres">
      <dgm:prSet presAssocID="{DDC9829E-8AB1-4C95-A849-C027081FE084}" presName="thickLine" presStyleLbl="alignNode1" presStyleIdx="4" presStyleCnt="5"/>
      <dgm:spPr/>
    </dgm:pt>
    <dgm:pt modelId="{AFB48467-B40B-45A2-9511-F92132C77784}" type="pres">
      <dgm:prSet presAssocID="{DDC9829E-8AB1-4C95-A849-C027081FE084}" presName="horz1" presStyleCnt="0"/>
      <dgm:spPr/>
    </dgm:pt>
    <dgm:pt modelId="{325B9E7B-D518-4C6C-B887-69BF6BA7C622}" type="pres">
      <dgm:prSet presAssocID="{DDC9829E-8AB1-4C95-A849-C027081FE084}" presName="tx1" presStyleLbl="revTx" presStyleIdx="4" presStyleCnt="5"/>
      <dgm:spPr/>
    </dgm:pt>
    <dgm:pt modelId="{3B08AE61-E9B2-467D-A1A1-854A42255409}" type="pres">
      <dgm:prSet presAssocID="{DDC9829E-8AB1-4C95-A849-C027081FE084}" presName="vert1" presStyleCnt="0"/>
      <dgm:spPr/>
    </dgm:pt>
  </dgm:ptLst>
  <dgm:cxnLst>
    <dgm:cxn modelId="{6BF77511-A944-4C3E-B7C8-69DA7B48F79E}" type="presOf" srcId="{981E83A6-09A6-4875-AB8B-BA5332401524}" destId="{62472726-93B1-4052-A142-FAC9834A6838}" srcOrd="0" destOrd="0" presId="urn:microsoft.com/office/officeart/2008/layout/LinedList"/>
    <dgm:cxn modelId="{6509521D-C523-406E-AE10-C92787ABC335}" type="presOf" srcId="{A333D55D-7CCA-4B47-9B5C-A96A1F7A9FF1}" destId="{C456D777-0430-48E5-8BA4-FF0FDE83C410}" srcOrd="0" destOrd="0" presId="urn:microsoft.com/office/officeart/2008/layout/LinedList"/>
    <dgm:cxn modelId="{AF723968-48B4-424B-AFD7-0A1B19BA7059}" type="presOf" srcId="{074569E6-D968-41DB-AD4A-7FD7AB4B6404}" destId="{B1A44BCD-EFD1-4BBF-80BC-187C9C59181B}" srcOrd="0" destOrd="0" presId="urn:microsoft.com/office/officeart/2008/layout/LinedList"/>
    <dgm:cxn modelId="{81CC744E-2A82-4185-BC5B-75252449AE15}" srcId="{F3CB562F-0484-4963-94F9-2603B9441D1E}" destId="{4DF28EAA-4AC0-4751-8B53-14A783030AB4}" srcOrd="0" destOrd="0" parTransId="{1BE2D041-D06D-44D6-A840-4F5AC041E6AF}" sibTransId="{99645CC6-FEF5-4242-9F6F-7DA97B15BE01}"/>
    <dgm:cxn modelId="{3DCA6673-9380-4C96-BA81-0E2674E4FE54}" srcId="{F3CB562F-0484-4963-94F9-2603B9441D1E}" destId="{981E83A6-09A6-4875-AB8B-BA5332401524}" srcOrd="1" destOrd="0" parTransId="{E1182AE6-A210-4D91-B231-825DEBD2521D}" sibTransId="{03D6F7C3-69A9-4FD5-995D-B1E3F7619949}"/>
    <dgm:cxn modelId="{D543A180-3A49-4963-8009-34ECD336E356}" type="presOf" srcId="{F3CB562F-0484-4963-94F9-2603B9441D1E}" destId="{00530538-DD3B-45AA-8DEF-03174EACFC85}" srcOrd="0" destOrd="0" presId="urn:microsoft.com/office/officeart/2008/layout/LinedList"/>
    <dgm:cxn modelId="{987DCCA6-2BB9-4040-8848-274A733218D7}" type="presOf" srcId="{4DF28EAA-4AC0-4751-8B53-14A783030AB4}" destId="{E9E90EEB-E4E2-485C-9F55-69640731557A}" srcOrd="0" destOrd="0" presId="urn:microsoft.com/office/officeart/2008/layout/LinedList"/>
    <dgm:cxn modelId="{E51B61B2-EF45-48CA-A32B-153CE1E34A71}" type="presOf" srcId="{DDC9829E-8AB1-4C95-A849-C027081FE084}" destId="{325B9E7B-D518-4C6C-B887-69BF6BA7C622}" srcOrd="0" destOrd="0" presId="urn:microsoft.com/office/officeart/2008/layout/LinedList"/>
    <dgm:cxn modelId="{D0DAB4DD-6825-4091-9BE1-C4F6108170C6}" srcId="{F3CB562F-0484-4963-94F9-2603B9441D1E}" destId="{A333D55D-7CCA-4B47-9B5C-A96A1F7A9FF1}" srcOrd="2" destOrd="0" parTransId="{2501AC2A-3633-4EBD-A1F4-939A42FF937D}" sibTransId="{1DC70E5D-8401-4DCE-B91D-6603FC38E01B}"/>
    <dgm:cxn modelId="{BEF846DF-EC12-4B9B-8F49-0D5DB700D086}" srcId="{F3CB562F-0484-4963-94F9-2603B9441D1E}" destId="{074569E6-D968-41DB-AD4A-7FD7AB4B6404}" srcOrd="3" destOrd="0" parTransId="{6A4F9B5B-7CD1-4104-A91D-DF3A2CD93D27}" sibTransId="{99AA66A7-E134-488B-A89E-C6C8DE114AF0}"/>
    <dgm:cxn modelId="{910CF5EF-76DC-4DF0-B4FA-84957A2E41A2}" srcId="{F3CB562F-0484-4963-94F9-2603B9441D1E}" destId="{DDC9829E-8AB1-4C95-A849-C027081FE084}" srcOrd="4" destOrd="0" parTransId="{F25E3C17-1F99-4B1D-992E-816394744C03}" sibTransId="{A9F916A9-9180-45D6-94FF-30FB87E7B4DF}"/>
    <dgm:cxn modelId="{8934224D-97F3-478B-BA94-4CCEA8D92C91}" type="presParOf" srcId="{00530538-DD3B-45AA-8DEF-03174EACFC85}" destId="{84AC6F15-C086-4985-A069-1967BD13EBB5}" srcOrd="0" destOrd="0" presId="urn:microsoft.com/office/officeart/2008/layout/LinedList"/>
    <dgm:cxn modelId="{068A59BD-ABCF-40C9-9CE7-D86E6B8F231B}" type="presParOf" srcId="{00530538-DD3B-45AA-8DEF-03174EACFC85}" destId="{8E679B5A-6355-4981-A364-B37012B5187D}" srcOrd="1" destOrd="0" presId="urn:microsoft.com/office/officeart/2008/layout/LinedList"/>
    <dgm:cxn modelId="{D1E3B0AB-6160-411B-8D43-1231A167CE86}" type="presParOf" srcId="{8E679B5A-6355-4981-A364-B37012B5187D}" destId="{E9E90EEB-E4E2-485C-9F55-69640731557A}" srcOrd="0" destOrd="0" presId="urn:microsoft.com/office/officeart/2008/layout/LinedList"/>
    <dgm:cxn modelId="{37055B03-4874-4E4C-92E3-DD945FD8273B}" type="presParOf" srcId="{8E679B5A-6355-4981-A364-B37012B5187D}" destId="{44FB457F-56EF-49EC-A338-917DB1586A2D}" srcOrd="1" destOrd="0" presId="urn:microsoft.com/office/officeart/2008/layout/LinedList"/>
    <dgm:cxn modelId="{34609854-AB04-4D37-8696-168296587328}" type="presParOf" srcId="{00530538-DD3B-45AA-8DEF-03174EACFC85}" destId="{A88267D1-0912-4346-9BC9-48EF496B594C}" srcOrd="2" destOrd="0" presId="urn:microsoft.com/office/officeart/2008/layout/LinedList"/>
    <dgm:cxn modelId="{E613C9AB-0E62-454C-8E22-0AAC60AC4680}" type="presParOf" srcId="{00530538-DD3B-45AA-8DEF-03174EACFC85}" destId="{98E1275C-79A7-4124-B085-7C608DD9172F}" srcOrd="3" destOrd="0" presId="urn:microsoft.com/office/officeart/2008/layout/LinedList"/>
    <dgm:cxn modelId="{DA668156-31F3-44ED-8E8A-E63453B36142}" type="presParOf" srcId="{98E1275C-79A7-4124-B085-7C608DD9172F}" destId="{62472726-93B1-4052-A142-FAC9834A6838}" srcOrd="0" destOrd="0" presId="urn:microsoft.com/office/officeart/2008/layout/LinedList"/>
    <dgm:cxn modelId="{5B121308-42A9-486A-A895-4AEB5FDA03A7}" type="presParOf" srcId="{98E1275C-79A7-4124-B085-7C608DD9172F}" destId="{F5A5854A-02BE-4F6B-8354-E9DD18E426E9}" srcOrd="1" destOrd="0" presId="urn:microsoft.com/office/officeart/2008/layout/LinedList"/>
    <dgm:cxn modelId="{EAD1DC24-9F5C-474F-8767-CB4C4CD7F07E}" type="presParOf" srcId="{00530538-DD3B-45AA-8DEF-03174EACFC85}" destId="{8A86E81C-4B9F-4A0F-8515-F9FD843E28AC}" srcOrd="4" destOrd="0" presId="urn:microsoft.com/office/officeart/2008/layout/LinedList"/>
    <dgm:cxn modelId="{2A87FB81-942D-4958-9343-CF1E6D43DFED}" type="presParOf" srcId="{00530538-DD3B-45AA-8DEF-03174EACFC85}" destId="{2E09C0EE-958D-4FF1-BDA9-4EF897873182}" srcOrd="5" destOrd="0" presId="urn:microsoft.com/office/officeart/2008/layout/LinedList"/>
    <dgm:cxn modelId="{3552BD5B-D676-4879-BD09-F49A950D245D}" type="presParOf" srcId="{2E09C0EE-958D-4FF1-BDA9-4EF897873182}" destId="{C456D777-0430-48E5-8BA4-FF0FDE83C410}" srcOrd="0" destOrd="0" presId="urn:microsoft.com/office/officeart/2008/layout/LinedList"/>
    <dgm:cxn modelId="{922DF0AC-9B89-4931-8602-37A06AB5DF51}" type="presParOf" srcId="{2E09C0EE-958D-4FF1-BDA9-4EF897873182}" destId="{AD7C632D-2471-4BC4-9B77-ECDC1E5AFDFB}" srcOrd="1" destOrd="0" presId="urn:microsoft.com/office/officeart/2008/layout/LinedList"/>
    <dgm:cxn modelId="{D2BD7DE8-15B7-47B1-81B7-18B61E4AF3D7}" type="presParOf" srcId="{00530538-DD3B-45AA-8DEF-03174EACFC85}" destId="{AC290D2A-3FE3-4BCD-9440-745AF8C7B42E}" srcOrd="6" destOrd="0" presId="urn:microsoft.com/office/officeart/2008/layout/LinedList"/>
    <dgm:cxn modelId="{07ADED72-A6E1-4EB6-AB16-8D020FF54600}" type="presParOf" srcId="{00530538-DD3B-45AA-8DEF-03174EACFC85}" destId="{7444ACF9-010B-40C1-9049-0C57E8FF3B26}" srcOrd="7" destOrd="0" presId="urn:microsoft.com/office/officeart/2008/layout/LinedList"/>
    <dgm:cxn modelId="{4F6C23DD-5601-4DC6-9629-EC45E64E6E40}" type="presParOf" srcId="{7444ACF9-010B-40C1-9049-0C57E8FF3B26}" destId="{B1A44BCD-EFD1-4BBF-80BC-187C9C59181B}" srcOrd="0" destOrd="0" presId="urn:microsoft.com/office/officeart/2008/layout/LinedList"/>
    <dgm:cxn modelId="{4F0485EC-A27D-45E5-ABA2-CB9932B77F80}" type="presParOf" srcId="{7444ACF9-010B-40C1-9049-0C57E8FF3B26}" destId="{EEF424AA-6A58-4DB0-AD84-50103E2A68C7}" srcOrd="1" destOrd="0" presId="urn:microsoft.com/office/officeart/2008/layout/LinedList"/>
    <dgm:cxn modelId="{5ECF20FC-607F-4D43-ACD3-A6E33A6D7C38}" type="presParOf" srcId="{00530538-DD3B-45AA-8DEF-03174EACFC85}" destId="{30DBD04C-19B2-4FBA-B3CA-76B5031F6E89}" srcOrd="8" destOrd="0" presId="urn:microsoft.com/office/officeart/2008/layout/LinedList"/>
    <dgm:cxn modelId="{90403D3F-12A7-4C69-9D06-3744879FC593}" type="presParOf" srcId="{00530538-DD3B-45AA-8DEF-03174EACFC85}" destId="{AFB48467-B40B-45A2-9511-F92132C77784}" srcOrd="9" destOrd="0" presId="urn:microsoft.com/office/officeart/2008/layout/LinedList"/>
    <dgm:cxn modelId="{3AA9930C-A36D-4BC5-854A-8AD7D010ADD2}" type="presParOf" srcId="{AFB48467-B40B-45A2-9511-F92132C77784}" destId="{325B9E7B-D518-4C6C-B887-69BF6BA7C622}" srcOrd="0" destOrd="0" presId="urn:microsoft.com/office/officeart/2008/layout/LinedList"/>
    <dgm:cxn modelId="{50EDC349-E915-4796-A63A-A550EDBB8DD5}" type="presParOf" srcId="{AFB48467-B40B-45A2-9511-F92132C77784}" destId="{3B08AE61-E9B2-467D-A1A1-854A4225540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394AA43-8ACE-48DE-A7FC-708A5489452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74F439D-3156-40AE-9495-B8CD36FEED5C}">
      <dgm:prSet/>
      <dgm:spPr/>
      <dgm:t>
        <a:bodyPr/>
        <a:lstStyle/>
        <a:p>
          <a:r>
            <a:rPr lang="en-US"/>
            <a:t>1) Aile/şahsın hukukunda genel olarak hangi bağlama noktası önceliklidir?</a:t>
          </a:r>
        </a:p>
      </dgm:t>
    </dgm:pt>
    <dgm:pt modelId="{3ECCB466-ED19-4AB5-AE57-9BAB73B18935}" type="parTrans" cxnId="{E39922E8-9610-47EA-973B-606FE33252D6}">
      <dgm:prSet/>
      <dgm:spPr/>
      <dgm:t>
        <a:bodyPr/>
        <a:lstStyle/>
        <a:p>
          <a:endParaRPr lang="en-US"/>
        </a:p>
      </dgm:t>
    </dgm:pt>
    <dgm:pt modelId="{A01F8C6D-D7DD-4CD5-A283-963C53A2BDB9}" type="sibTrans" cxnId="{E39922E8-9610-47EA-973B-606FE33252D6}">
      <dgm:prSet/>
      <dgm:spPr/>
      <dgm:t>
        <a:bodyPr/>
        <a:lstStyle/>
        <a:p>
          <a:endParaRPr lang="en-US"/>
        </a:p>
      </dgm:t>
    </dgm:pt>
    <dgm:pt modelId="{604E72C4-6E98-43E8-B707-FCA0C64329D7}">
      <dgm:prSet/>
      <dgm:spPr/>
      <dgm:t>
        <a:bodyPr/>
        <a:lstStyle/>
        <a:p>
          <a:r>
            <a:rPr lang="en-US"/>
            <a:t>2) Renvoi (gönderme) Türkiye’de hangi alanlarda kabul edilmiştir?</a:t>
          </a:r>
        </a:p>
      </dgm:t>
    </dgm:pt>
    <dgm:pt modelId="{9D6FBF97-D45B-4D65-855E-74883A31B297}" type="parTrans" cxnId="{45FB2792-E110-46AE-B4DD-1BCCC462BEFD}">
      <dgm:prSet/>
      <dgm:spPr/>
      <dgm:t>
        <a:bodyPr/>
        <a:lstStyle/>
        <a:p>
          <a:endParaRPr lang="en-US"/>
        </a:p>
      </dgm:t>
    </dgm:pt>
    <dgm:pt modelId="{6F2DD152-83C5-4751-B02C-E1E6D1E03922}" type="sibTrans" cxnId="{45FB2792-E110-46AE-B4DD-1BCCC462BEFD}">
      <dgm:prSet/>
      <dgm:spPr/>
      <dgm:t>
        <a:bodyPr/>
        <a:lstStyle/>
        <a:p>
          <a:endParaRPr lang="en-US"/>
        </a:p>
      </dgm:t>
    </dgm:pt>
    <dgm:pt modelId="{CCEF2270-43E9-4042-BA0C-E06CDA147F45}">
      <dgm:prSet/>
      <dgm:spPr/>
      <dgm:t>
        <a:bodyPr/>
        <a:lstStyle/>
        <a:p>
          <a:r>
            <a:rPr lang="en-US"/>
            <a:t>3) Hukuk seçimi yoksa sözleşmede hangi bağlama noktası karinedir?</a:t>
          </a:r>
        </a:p>
      </dgm:t>
    </dgm:pt>
    <dgm:pt modelId="{200EDFAD-EF3A-4BC4-9C0F-446619B885F9}" type="parTrans" cxnId="{0D752639-21B9-444C-9B93-D4F047633FD9}">
      <dgm:prSet/>
      <dgm:spPr/>
      <dgm:t>
        <a:bodyPr/>
        <a:lstStyle/>
        <a:p>
          <a:endParaRPr lang="en-US"/>
        </a:p>
      </dgm:t>
    </dgm:pt>
    <dgm:pt modelId="{9A78303C-9AEF-434B-AB2F-4EDD01298378}" type="sibTrans" cxnId="{0D752639-21B9-444C-9B93-D4F047633FD9}">
      <dgm:prSet/>
      <dgm:spPr/>
      <dgm:t>
        <a:bodyPr/>
        <a:lstStyle/>
        <a:p>
          <a:endParaRPr lang="en-US"/>
        </a:p>
      </dgm:t>
    </dgm:pt>
    <dgm:pt modelId="{72CBD5DF-A026-4D0F-A32D-2ABD4C22C3F9}" type="pres">
      <dgm:prSet presAssocID="{B394AA43-8ACE-48DE-A7FC-708A54894524}" presName="linear" presStyleCnt="0">
        <dgm:presLayoutVars>
          <dgm:animLvl val="lvl"/>
          <dgm:resizeHandles val="exact"/>
        </dgm:presLayoutVars>
      </dgm:prSet>
      <dgm:spPr/>
    </dgm:pt>
    <dgm:pt modelId="{27C72193-E8D0-4952-B5DC-C10A3A426F54}" type="pres">
      <dgm:prSet presAssocID="{474F439D-3156-40AE-9495-B8CD36FEED5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CBE907A-EC0B-4414-9CBB-11153BD13CE8}" type="pres">
      <dgm:prSet presAssocID="{A01F8C6D-D7DD-4CD5-A283-963C53A2BDB9}" presName="spacer" presStyleCnt="0"/>
      <dgm:spPr/>
    </dgm:pt>
    <dgm:pt modelId="{0C6CEFA4-83D9-403C-88A9-AF22967A4909}" type="pres">
      <dgm:prSet presAssocID="{604E72C4-6E98-43E8-B707-FCA0C64329D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4FE64E-472D-44DD-871C-B63C0087959A}" type="pres">
      <dgm:prSet presAssocID="{6F2DD152-83C5-4751-B02C-E1E6D1E03922}" presName="spacer" presStyleCnt="0"/>
      <dgm:spPr/>
    </dgm:pt>
    <dgm:pt modelId="{5DD3240A-82BE-468D-A302-14E4CFEDA49B}" type="pres">
      <dgm:prSet presAssocID="{CCEF2270-43E9-4042-BA0C-E06CDA147F4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9D2B224-738E-48F4-B3D8-BBBD5262B10A}" type="presOf" srcId="{604E72C4-6E98-43E8-B707-FCA0C64329D7}" destId="{0C6CEFA4-83D9-403C-88A9-AF22967A4909}" srcOrd="0" destOrd="0" presId="urn:microsoft.com/office/officeart/2005/8/layout/vList2"/>
    <dgm:cxn modelId="{0D752639-21B9-444C-9B93-D4F047633FD9}" srcId="{B394AA43-8ACE-48DE-A7FC-708A54894524}" destId="{CCEF2270-43E9-4042-BA0C-E06CDA147F45}" srcOrd="2" destOrd="0" parTransId="{200EDFAD-EF3A-4BC4-9C0F-446619B885F9}" sibTransId="{9A78303C-9AEF-434B-AB2F-4EDD01298378}"/>
    <dgm:cxn modelId="{C1046178-B728-4EB7-AB06-1598095C4302}" type="presOf" srcId="{474F439D-3156-40AE-9495-B8CD36FEED5C}" destId="{27C72193-E8D0-4952-B5DC-C10A3A426F54}" srcOrd="0" destOrd="0" presId="urn:microsoft.com/office/officeart/2005/8/layout/vList2"/>
    <dgm:cxn modelId="{2DF3488F-C2E3-46A2-BADE-F29485A2D12A}" type="presOf" srcId="{B394AA43-8ACE-48DE-A7FC-708A54894524}" destId="{72CBD5DF-A026-4D0F-A32D-2ABD4C22C3F9}" srcOrd="0" destOrd="0" presId="urn:microsoft.com/office/officeart/2005/8/layout/vList2"/>
    <dgm:cxn modelId="{45FB2792-E110-46AE-B4DD-1BCCC462BEFD}" srcId="{B394AA43-8ACE-48DE-A7FC-708A54894524}" destId="{604E72C4-6E98-43E8-B707-FCA0C64329D7}" srcOrd="1" destOrd="0" parTransId="{9D6FBF97-D45B-4D65-855E-74883A31B297}" sibTransId="{6F2DD152-83C5-4751-B02C-E1E6D1E03922}"/>
    <dgm:cxn modelId="{E39922E8-9610-47EA-973B-606FE33252D6}" srcId="{B394AA43-8ACE-48DE-A7FC-708A54894524}" destId="{474F439D-3156-40AE-9495-B8CD36FEED5C}" srcOrd="0" destOrd="0" parTransId="{3ECCB466-ED19-4AB5-AE57-9BAB73B18935}" sibTransId="{A01F8C6D-D7DD-4CD5-A283-963C53A2BDB9}"/>
    <dgm:cxn modelId="{8A0474F5-D9CE-4E9E-87C9-059F2C371BF3}" type="presOf" srcId="{CCEF2270-43E9-4042-BA0C-E06CDA147F45}" destId="{5DD3240A-82BE-468D-A302-14E4CFEDA49B}" srcOrd="0" destOrd="0" presId="urn:microsoft.com/office/officeart/2005/8/layout/vList2"/>
    <dgm:cxn modelId="{2FF207AF-AE1E-48B6-8011-A13439DCF606}" type="presParOf" srcId="{72CBD5DF-A026-4D0F-A32D-2ABD4C22C3F9}" destId="{27C72193-E8D0-4952-B5DC-C10A3A426F54}" srcOrd="0" destOrd="0" presId="urn:microsoft.com/office/officeart/2005/8/layout/vList2"/>
    <dgm:cxn modelId="{47F1F1A1-9005-4902-8578-1D8AE61E0972}" type="presParOf" srcId="{72CBD5DF-A026-4D0F-A32D-2ABD4C22C3F9}" destId="{7CBE907A-EC0B-4414-9CBB-11153BD13CE8}" srcOrd="1" destOrd="0" presId="urn:microsoft.com/office/officeart/2005/8/layout/vList2"/>
    <dgm:cxn modelId="{C2B62518-FDAC-4D99-B1A1-4C19D768C27F}" type="presParOf" srcId="{72CBD5DF-A026-4D0F-A32D-2ABD4C22C3F9}" destId="{0C6CEFA4-83D9-403C-88A9-AF22967A4909}" srcOrd="2" destOrd="0" presId="urn:microsoft.com/office/officeart/2005/8/layout/vList2"/>
    <dgm:cxn modelId="{10743437-C1A9-4551-B6D4-6A456213EBAB}" type="presParOf" srcId="{72CBD5DF-A026-4D0F-A32D-2ABD4C22C3F9}" destId="{534FE64E-472D-44DD-871C-B63C0087959A}" srcOrd="3" destOrd="0" presId="urn:microsoft.com/office/officeart/2005/8/layout/vList2"/>
    <dgm:cxn modelId="{958FF852-79A5-432B-BC71-07B506EAEABC}" type="presParOf" srcId="{72CBD5DF-A026-4D0F-A32D-2ABD4C22C3F9}" destId="{5DD3240A-82BE-468D-A302-14E4CFEDA49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B4D8561-B5EF-4881-A34E-92D8CF06F44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EFC116D-B1C6-4902-8715-65548CDD264D}">
      <dgm:prSet/>
      <dgm:spPr/>
      <dgm:t>
        <a:bodyPr/>
        <a:lstStyle/>
        <a:p>
          <a:r>
            <a:rPr lang="en-US"/>
            <a:t>1) Vatandaşlık (milli hukuk).</a:t>
          </a:r>
        </a:p>
      </dgm:t>
    </dgm:pt>
    <dgm:pt modelId="{D043874F-F4D4-4BDB-9FCB-722A24B0F243}" type="parTrans" cxnId="{01D7657B-69A3-4F8C-B6A2-B813A9075373}">
      <dgm:prSet/>
      <dgm:spPr/>
      <dgm:t>
        <a:bodyPr/>
        <a:lstStyle/>
        <a:p>
          <a:endParaRPr lang="en-US"/>
        </a:p>
      </dgm:t>
    </dgm:pt>
    <dgm:pt modelId="{2D36F69A-9A74-48B3-803F-A1ED93A7AA36}" type="sibTrans" cxnId="{01D7657B-69A3-4F8C-B6A2-B813A9075373}">
      <dgm:prSet/>
      <dgm:spPr/>
      <dgm:t>
        <a:bodyPr/>
        <a:lstStyle/>
        <a:p>
          <a:endParaRPr lang="en-US"/>
        </a:p>
      </dgm:t>
    </dgm:pt>
    <dgm:pt modelId="{6F85E594-57F0-4498-95C7-68652359BA24}">
      <dgm:prSet/>
      <dgm:spPr/>
      <dgm:t>
        <a:bodyPr/>
        <a:lstStyle/>
        <a:p>
          <a:r>
            <a:rPr lang="en-US"/>
            <a:t>2) Yalnız şahıs ve aile hukuku (MÖHUK m.2/3).</a:t>
          </a:r>
        </a:p>
      </dgm:t>
    </dgm:pt>
    <dgm:pt modelId="{DF201CBC-96DA-4668-9B8A-36DF7A5746B6}" type="parTrans" cxnId="{FD5589FE-9FBA-4B06-B58F-25BE4FDF97CF}">
      <dgm:prSet/>
      <dgm:spPr/>
      <dgm:t>
        <a:bodyPr/>
        <a:lstStyle/>
        <a:p>
          <a:endParaRPr lang="en-US"/>
        </a:p>
      </dgm:t>
    </dgm:pt>
    <dgm:pt modelId="{5E86A21E-1B2D-4EC1-AB18-859A6BACA608}" type="sibTrans" cxnId="{FD5589FE-9FBA-4B06-B58F-25BE4FDF97CF}">
      <dgm:prSet/>
      <dgm:spPr/>
      <dgm:t>
        <a:bodyPr/>
        <a:lstStyle/>
        <a:p>
          <a:endParaRPr lang="en-US"/>
        </a:p>
      </dgm:t>
    </dgm:pt>
    <dgm:pt modelId="{C833C8CC-D937-4FC1-8D15-B886675CF0F8}">
      <dgm:prSet/>
      <dgm:spPr/>
      <dgm:t>
        <a:bodyPr/>
        <a:lstStyle/>
        <a:p>
          <a:r>
            <a:rPr lang="en-US"/>
            <a:t>3) Karakteristik edim borçlusunun mutad meskeni/işyeri (MÖHUK m.24).</a:t>
          </a:r>
        </a:p>
      </dgm:t>
    </dgm:pt>
    <dgm:pt modelId="{50E28AE8-C97C-400B-8778-4C3BB97E3085}" type="parTrans" cxnId="{BFA64732-83D8-414C-B8E1-EAEF6FADEA0B}">
      <dgm:prSet/>
      <dgm:spPr/>
      <dgm:t>
        <a:bodyPr/>
        <a:lstStyle/>
        <a:p>
          <a:endParaRPr lang="en-US"/>
        </a:p>
      </dgm:t>
    </dgm:pt>
    <dgm:pt modelId="{59C7BC09-F3E2-4AA7-B5A3-D4CD78C3D29C}" type="sibTrans" cxnId="{BFA64732-83D8-414C-B8E1-EAEF6FADEA0B}">
      <dgm:prSet/>
      <dgm:spPr/>
      <dgm:t>
        <a:bodyPr/>
        <a:lstStyle/>
        <a:p>
          <a:endParaRPr lang="en-US"/>
        </a:p>
      </dgm:t>
    </dgm:pt>
    <dgm:pt modelId="{222D1EAC-3449-4929-9FDF-DD7302A01736}" type="pres">
      <dgm:prSet presAssocID="{7B4D8561-B5EF-4881-A34E-92D8CF06F441}" presName="linear" presStyleCnt="0">
        <dgm:presLayoutVars>
          <dgm:animLvl val="lvl"/>
          <dgm:resizeHandles val="exact"/>
        </dgm:presLayoutVars>
      </dgm:prSet>
      <dgm:spPr/>
    </dgm:pt>
    <dgm:pt modelId="{AF34CA75-5701-4B0C-9E3A-93EFC0C1A104}" type="pres">
      <dgm:prSet presAssocID="{BEFC116D-B1C6-4902-8715-65548CDD264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26B6D1B-34CE-474A-8E28-811202BC9B82}" type="pres">
      <dgm:prSet presAssocID="{2D36F69A-9A74-48B3-803F-A1ED93A7AA36}" presName="spacer" presStyleCnt="0"/>
      <dgm:spPr/>
    </dgm:pt>
    <dgm:pt modelId="{812BEF69-B7F6-453F-9A6B-9215E8498E67}" type="pres">
      <dgm:prSet presAssocID="{6F85E594-57F0-4498-95C7-68652359BA2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741092-4012-498F-B118-C21DAD261738}" type="pres">
      <dgm:prSet presAssocID="{5E86A21E-1B2D-4EC1-AB18-859A6BACA608}" presName="spacer" presStyleCnt="0"/>
      <dgm:spPr/>
    </dgm:pt>
    <dgm:pt modelId="{F02186E7-D80A-4704-8B40-D5DB814820E7}" type="pres">
      <dgm:prSet presAssocID="{C833C8CC-D937-4FC1-8D15-B886675CF0F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FA64732-83D8-414C-B8E1-EAEF6FADEA0B}" srcId="{7B4D8561-B5EF-4881-A34E-92D8CF06F441}" destId="{C833C8CC-D937-4FC1-8D15-B886675CF0F8}" srcOrd="2" destOrd="0" parTransId="{50E28AE8-C97C-400B-8778-4C3BB97E3085}" sibTransId="{59C7BC09-F3E2-4AA7-B5A3-D4CD78C3D29C}"/>
    <dgm:cxn modelId="{2BD17C61-7FBA-4525-9276-48F7B049A66A}" type="presOf" srcId="{C833C8CC-D937-4FC1-8D15-B886675CF0F8}" destId="{F02186E7-D80A-4704-8B40-D5DB814820E7}" srcOrd="0" destOrd="0" presId="urn:microsoft.com/office/officeart/2005/8/layout/vList2"/>
    <dgm:cxn modelId="{034B9D71-009D-4A88-8328-D55147A33243}" type="presOf" srcId="{7B4D8561-B5EF-4881-A34E-92D8CF06F441}" destId="{222D1EAC-3449-4929-9FDF-DD7302A01736}" srcOrd="0" destOrd="0" presId="urn:microsoft.com/office/officeart/2005/8/layout/vList2"/>
    <dgm:cxn modelId="{01D7657B-69A3-4F8C-B6A2-B813A9075373}" srcId="{7B4D8561-B5EF-4881-A34E-92D8CF06F441}" destId="{BEFC116D-B1C6-4902-8715-65548CDD264D}" srcOrd="0" destOrd="0" parTransId="{D043874F-F4D4-4BDB-9FCB-722A24B0F243}" sibTransId="{2D36F69A-9A74-48B3-803F-A1ED93A7AA36}"/>
    <dgm:cxn modelId="{F61605C6-BCCB-4406-AFA4-CA2609C2E547}" type="presOf" srcId="{BEFC116D-B1C6-4902-8715-65548CDD264D}" destId="{AF34CA75-5701-4B0C-9E3A-93EFC0C1A104}" srcOrd="0" destOrd="0" presId="urn:microsoft.com/office/officeart/2005/8/layout/vList2"/>
    <dgm:cxn modelId="{689574D2-810B-431D-8CBA-3938AB46F135}" type="presOf" srcId="{6F85E594-57F0-4498-95C7-68652359BA24}" destId="{812BEF69-B7F6-453F-9A6B-9215E8498E67}" srcOrd="0" destOrd="0" presId="urn:microsoft.com/office/officeart/2005/8/layout/vList2"/>
    <dgm:cxn modelId="{FD5589FE-9FBA-4B06-B58F-25BE4FDF97CF}" srcId="{7B4D8561-B5EF-4881-A34E-92D8CF06F441}" destId="{6F85E594-57F0-4498-95C7-68652359BA24}" srcOrd="1" destOrd="0" parTransId="{DF201CBC-96DA-4668-9B8A-36DF7A5746B6}" sibTransId="{5E86A21E-1B2D-4EC1-AB18-859A6BACA608}"/>
    <dgm:cxn modelId="{F731A970-EDF8-49F6-B839-7B2F8376BE59}" type="presParOf" srcId="{222D1EAC-3449-4929-9FDF-DD7302A01736}" destId="{AF34CA75-5701-4B0C-9E3A-93EFC0C1A104}" srcOrd="0" destOrd="0" presId="urn:microsoft.com/office/officeart/2005/8/layout/vList2"/>
    <dgm:cxn modelId="{9E6B17B3-C91D-468F-BA00-1BFBFE32B035}" type="presParOf" srcId="{222D1EAC-3449-4929-9FDF-DD7302A01736}" destId="{326B6D1B-34CE-474A-8E28-811202BC9B82}" srcOrd="1" destOrd="0" presId="urn:microsoft.com/office/officeart/2005/8/layout/vList2"/>
    <dgm:cxn modelId="{14FD4721-01F0-4D85-B38E-1BEFB6F8765D}" type="presParOf" srcId="{222D1EAC-3449-4929-9FDF-DD7302A01736}" destId="{812BEF69-B7F6-453F-9A6B-9215E8498E67}" srcOrd="2" destOrd="0" presId="urn:microsoft.com/office/officeart/2005/8/layout/vList2"/>
    <dgm:cxn modelId="{D8041900-5729-44E4-AC47-29FD63C682E2}" type="presParOf" srcId="{222D1EAC-3449-4929-9FDF-DD7302A01736}" destId="{88741092-4012-498F-B118-C21DAD261738}" srcOrd="3" destOrd="0" presId="urn:microsoft.com/office/officeart/2005/8/layout/vList2"/>
    <dgm:cxn modelId="{4CEC0E95-2F45-4988-ABFF-DC1D0302CCD8}" type="presParOf" srcId="{222D1EAC-3449-4929-9FDF-DD7302A01736}" destId="{F02186E7-D80A-4704-8B40-D5DB814820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842D52-86F3-4AE5-BF6B-803C661AF36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1AE1492-53FE-48A9-8878-E73A4C30FEE7}">
      <dgm:prSet/>
      <dgm:spPr/>
      <dgm:t>
        <a:bodyPr/>
        <a:lstStyle/>
        <a:p>
          <a:r>
            <a:rPr lang="en-US"/>
            <a:t>1) Doğrudan kurallar vs. bağlama kuralları</a:t>
          </a:r>
        </a:p>
      </dgm:t>
    </dgm:pt>
    <dgm:pt modelId="{AFAF8B65-40A4-4EB7-A0B7-32902BEE06FA}" type="parTrans" cxnId="{746FA294-1A8E-4152-8D66-E60AA13E1122}">
      <dgm:prSet/>
      <dgm:spPr/>
      <dgm:t>
        <a:bodyPr/>
        <a:lstStyle/>
        <a:p>
          <a:endParaRPr lang="en-US"/>
        </a:p>
      </dgm:t>
    </dgm:pt>
    <dgm:pt modelId="{AF0146A5-A230-43CE-B1B9-DFE1A2B8FC83}" type="sibTrans" cxnId="{746FA294-1A8E-4152-8D66-E60AA13E1122}">
      <dgm:prSet/>
      <dgm:spPr/>
      <dgm:t>
        <a:bodyPr/>
        <a:lstStyle/>
        <a:p>
          <a:endParaRPr lang="en-US"/>
        </a:p>
      </dgm:t>
    </dgm:pt>
    <dgm:pt modelId="{1A1458AD-8788-49BD-B5BE-84A4BB03F7EA}">
      <dgm:prSet/>
      <dgm:spPr/>
      <dgm:t>
        <a:bodyPr/>
        <a:lstStyle/>
        <a:p>
          <a:r>
            <a:rPr lang="en-US"/>
            <a:t>2) Hakkaniyet ve gözetilen menfaatler</a:t>
          </a:r>
        </a:p>
      </dgm:t>
    </dgm:pt>
    <dgm:pt modelId="{CE9BEBB6-9C01-4A61-B276-D5B1760CAB4C}" type="parTrans" cxnId="{1926C6B0-88A0-448F-8A7D-26A02771B2ED}">
      <dgm:prSet/>
      <dgm:spPr/>
      <dgm:t>
        <a:bodyPr/>
        <a:lstStyle/>
        <a:p>
          <a:endParaRPr lang="en-US"/>
        </a:p>
      </dgm:t>
    </dgm:pt>
    <dgm:pt modelId="{C17A6C0B-B9C8-4892-A9B2-47BEFD136B50}" type="sibTrans" cxnId="{1926C6B0-88A0-448F-8A7D-26A02771B2ED}">
      <dgm:prSet/>
      <dgm:spPr/>
      <dgm:t>
        <a:bodyPr/>
        <a:lstStyle/>
        <a:p>
          <a:endParaRPr lang="en-US"/>
        </a:p>
      </dgm:t>
    </dgm:pt>
    <dgm:pt modelId="{DAD01A77-2E6C-4279-971B-C2CD258DC943}">
      <dgm:prSet/>
      <dgm:spPr/>
      <dgm:t>
        <a:bodyPr/>
        <a:lstStyle/>
        <a:p>
          <a:r>
            <a:rPr lang="en-US"/>
            <a:t>3) Bağlama konusu &amp; noktası – sistematik</a:t>
          </a:r>
        </a:p>
      </dgm:t>
    </dgm:pt>
    <dgm:pt modelId="{8AF8CD2E-25F0-4C3B-B28F-33EA9F77BF90}" type="parTrans" cxnId="{7DBA17AF-77EE-4989-B21C-2787B725ED88}">
      <dgm:prSet/>
      <dgm:spPr/>
      <dgm:t>
        <a:bodyPr/>
        <a:lstStyle/>
        <a:p>
          <a:endParaRPr lang="en-US"/>
        </a:p>
      </dgm:t>
    </dgm:pt>
    <dgm:pt modelId="{06E19573-40FC-4309-9201-EAE14F9E581D}" type="sibTrans" cxnId="{7DBA17AF-77EE-4989-B21C-2787B725ED88}">
      <dgm:prSet/>
      <dgm:spPr/>
      <dgm:t>
        <a:bodyPr/>
        <a:lstStyle/>
        <a:p>
          <a:endParaRPr lang="en-US"/>
        </a:p>
      </dgm:t>
    </dgm:pt>
    <dgm:pt modelId="{A79469A3-815F-4859-AB67-3DFD68AFE178}">
      <dgm:prSet/>
      <dgm:spPr/>
      <dgm:t>
        <a:bodyPr/>
        <a:lstStyle/>
        <a:p>
          <a:r>
            <a:rPr lang="en-US"/>
            <a:t>4) Ana bağlama noktaları (vatandaşlık–ikametgâh–mutad mesken)</a:t>
          </a:r>
        </a:p>
      </dgm:t>
    </dgm:pt>
    <dgm:pt modelId="{8D825DB2-4AB9-49AE-8D15-A5A46FA4B16F}" type="parTrans" cxnId="{32D41EE4-32B6-483A-966C-BE64F0D5AA0E}">
      <dgm:prSet/>
      <dgm:spPr/>
      <dgm:t>
        <a:bodyPr/>
        <a:lstStyle/>
        <a:p>
          <a:endParaRPr lang="en-US"/>
        </a:p>
      </dgm:t>
    </dgm:pt>
    <dgm:pt modelId="{544B7462-5A20-4968-8486-B0D32420DECA}" type="sibTrans" cxnId="{32D41EE4-32B6-483A-966C-BE64F0D5AA0E}">
      <dgm:prSet/>
      <dgm:spPr/>
      <dgm:t>
        <a:bodyPr/>
        <a:lstStyle/>
        <a:p>
          <a:endParaRPr lang="en-US"/>
        </a:p>
      </dgm:t>
    </dgm:pt>
    <dgm:pt modelId="{5C77A31B-7B03-4028-B667-8FBD58BE6D47}">
      <dgm:prSet/>
      <dgm:spPr/>
      <dgm:t>
        <a:bodyPr/>
        <a:lstStyle/>
        <a:p>
          <a:r>
            <a:rPr lang="en-US"/>
            <a:t>5) Diğer bağlama noktaları ve özel kurallar</a:t>
          </a:r>
        </a:p>
      </dgm:t>
    </dgm:pt>
    <dgm:pt modelId="{5D667FAB-DCE3-4192-9782-CCDB559ACD79}" type="parTrans" cxnId="{1116491E-AD96-4E5E-928F-7EE523E067F3}">
      <dgm:prSet/>
      <dgm:spPr/>
      <dgm:t>
        <a:bodyPr/>
        <a:lstStyle/>
        <a:p>
          <a:endParaRPr lang="en-US"/>
        </a:p>
      </dgm:t>
    </dgm:pt>
    <dgm:pt modelId="{003BF63A-96A8-437C-B22D-8EA8C0D598E2}" type="sibTrans" cxnId="{1116491E-AD96-4E5E-928F-7EE523E067F3}">
      <dgm:prSet/>
      <dgm:spPr/>
      <dgm:t>
        <a:bodyPr/>
        <a:lstStyle/>
        <a:p>
          <a:endParaRPr lang="en-US"/>
        </a:p>
      </dgm:t>
    </dgm:pt>
    <dgm:pt modelId="{B8E92E1D-CE86-407C-BAA2-2C73BFDD80D9}">
      <dgm:prSet/>
      <dgm:spPr/>
      <dgm:t>
        <a:bodyPr/>
        <a:lstStyle/>
        <a:p>
          <a:r>
            <a:rPr lang="en-US"/>
            <a:t>6) Vasıflandırma, iade atıf, conflit mobile</a:t>
          </a:r>
        </a:p>
      </dgm:t>
    </dgm:pt>
    <dgm:pt modelId="{5CDDAFED-FAC3-49FC-A289-3A06816EBAAE}" type="parTrans" cxnId="{A6CDEEB5-39A8-42B5-8F8E-9FAD03576966}">
      <dgm:prSet/>
      <dgm:spPr/>
      <dgm:t>
        <a:bodyPr/>
        <a:lstStyle/>
        <a:p>
          <a:endParaRPr lang="en-US"/>
        </a:p>
      </dgm:t>
    </dgm:pt>
    <dgm:pt modelId="{CFECA5D6-8D08-4FF3-AA80-6571FAA4AEEB}" type="sibTrans" cxnId="{A6CDEEB5-39A8-42B5-8F8E-9FAD03576966}">
      <dgm:prSet/>
      <dgm:spPr/>
      <dgm:t>
        <a:bodyPr/>
        <a:lstStyle/>
        <a:p>
          <a:endParaRPr lang="en-US"/>
        </a:p>
      </dgm:t>
    </dgm:pt>
    <dgm:pt modelId="{A47510D8-31C4-42D5-AACD-2A10C8A28CF4}">
      <dgm:prSet/>
      <dgm:spPr/>
      <dgm:t>
        <a:bodyPr/>
        <a:lstStyle/>
        <a:p>
          <a:r>
            <a:rPr lang="en-US"/>
            <a:t>7) </a:t>
          </a:r>
          <a:r>
            <a:rPr lang="tr-TR"/>
            <a:t>Tekrar Soruları ve Ders Sonu Quizi</a:t>
          </a:r>
          <a:endParaRPr lang="en-US"/>
        </a:p>
      </dgm:t>
    </dgm:pt>
    <dgm:pt modelId="{68BE4AA2-BDAB-45CC-8CDA-F68EF13264F3}" type="parTrans" cxnId="{3F9BAEBB-CAC6-435D-90AC-643E380EA636}">
      <dgm:prSet/>
      <dgm:spPr/>
      <dgm:t>
        <a:bodyPr/>
        <a:lstStyle/>
        <a:p>
          <a:endParaRPr lang="en-US"/>
        </a:p>
      </dgm:t>
    </dgm:pt>
    <dgm:pt modelId="{57731D27-E328-4A11-9D69-7F2F57AE005D}" type="sibTrans" cxnId="{3F9BAEBB-CAC6-435D-90AC-643E380EA636}">
      <dgm:prSet/>
      <dgm:spPr/>
      <dgm:t>
        <a:bodyPr/>
        <a:lstStyle/>
        <a:p>
          <a:endParaRPr lang="en-US"/>
        </a:p>
      </dgm:t>
    </dgm:pt>
    <dgm:pt modelId="{0E3B9625-1729-4AB3-889E-ECD5E22D5949}" type="pres">
      <dgm:prSet presAssocID="{AD842D52-86F3-4AE5-BF6B-803C661AF364}" presName="linear" presStyleCnt="0">
        <dgm:presLayoutVars>
          <dgm:animLvl val="lvl"/>
          <dgm:resizeHandles val="exact"/>
        </dgm:presLayoutVars>
      </dgm:prSet>
      <dgm:spPr/>
    </dgm:pt>
    <dgm:pt modelId="{9FA4CC18-F53A-415B-B7FA-77E70B1212CB}" type="pres">
      <dgm:prSet presAssocID="{C1AE1492-53FE-48A9-8878-E73A4C30FEE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698DA279-74F8-4960-A4D6-ECC5683C7C9C}" type="pres">
      <dgm:prSet presAssocID="{AF0146A5-A230-43CE-B1B9-DFE1A2B8FC83}" presName="spacer" presStyleCnt="0"/>
      <dgm:spPr/>
    </dgm:pt>
    <dgm:pt modelId="{2FB0C7A8-A292-4432-9592-63D0B68C5478}" type="pres">
      <dgm:prSet presAssocID="{1A1458AD-8788-49BD-B5BE-84A4BB03F7E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752A8DB-17D7-4F37-904C-8FAF04D46786}" type="pres">
      <dgm:prSet presAssocID="{C17A6C0B-B9C8-4892-A9B2-47BEFD136B50}" presName="spacer" presStyleCnt="0"/>
      <dgm:spPr/>
    </dgm:pt>
    <dgm:pt modelId="{0BA3E0F3-4457-4C80-B466-93F044284FFA}" type="pres">
      <dgm:prSet presAssocID="{DAD01A77-2E6C-4279-971B-C2CD258DC94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5A424C6-6677-4AEF-BB71-9171E9E99EAD}" type="pres">
      <dgm:prSet presAssocID="{06E19573-40FC-4309-9201-EAE14F9E581D}" presName="spacer" presStyleCnt="0"/>
      <dgm:spPr/>
    </dgm:pt>
    <dgm:pt modelId="{EFCC08FE-E81A-4C0E-87A8-D5022397FF05}" type="pres">
      <dgm:prSet presAssocID="{A79469A3-815F-4859-AB67-3DFD68AFE17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62C8A063-E8E1-46A7-AA52-EB67C7E86AF9}" type="pres">
      <dgm:prSet presAssocID="{544B7462-5A20-4968-8486-B0D32420DECA}" presName="spacer" presStyleCnt="0"/>
      <dgm:spPr/>
    </dgm:pt>
    <dgm:pt modelId="{74D90938-3FFC-4B4C-8BFE-D59B8E8CCB95}" type="pres">
      <dgm:prSet presAssocID="{5C77A31B-7B03-4028-B667-8FBD58BE6D4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B49AEF8-7663-4C82-A1D8-1A4CF6A9C3C5}" type="pres">
      <dgm:prSet presAssocID="{003BF63A-96A8-437C-B22D-8EA8C0D598E2}" presName="spacer" presStyleCnt="0"/>
      <dgm:spPr/>
    </dgm:pt>
    <dgm:pt modelId="{DCEB59AB-B9ED-4940-8987-E365DF17B574}" type="pres">
      <dgm:prSet presAssocID="{B8E92E1D-CE86-407C-BAA2-2C73BFDD80D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7106EB6-BFB5-4666-A906-E96057E39A29}" type="pres">
      <dgm:prSet presAssocID="{CFECA5D6-8D08-4FF3-AA80-6571FAA4AEEB}" presName="spacer" presStyleCnt="0"/>
      <dgm:spPr/>
    </dgm:pt>
    <dgm:pt modelId="{C645EF47-C941-4D6E-B6F8-EC6E0915E311}" type="pres">
      <dgm:prSet presAssocID="{A47510D8-31C4-42D5-AACD-2A10C8A28CF4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4F45B0B-434B-4868-890D-29B94D8F4164}" type="presOf" srcId="{B8E92E1D-CE86-407C-BAA2-2C73BFDD80D9}" destId="{DCEB59AB-B9ED-4940-8987-E365DF17B574}" srcOrd="0" destOrd="0" presId="urn:microsoft.com/office/officeart/2005/8/layout/vList2"/>
    <dgm:cxn modelId="{1116491E-AD96-4E5E-928F-7EE523E067F3}" srcId="{AD842D52-86F3-4AE5-BF6B-803C661AF364}" destId="{5C77A31B-7B03-4028-B667-8FBD58BE6D47}" srcOrd="4" destOrd="0" parTransId="{5D667FAB-DCE3-4192-9782-CCDB559ACD79}" sibTransId="{003BF63A-96A8-437C-B22D-8EA8C0D598E2}"/>
    <dgm:cxn modelId="{4B3FCF26-8BEA-4518-88E0-37DC3C06266B}" type="presOf" srcId="{DAD01A77-2E6C-4279-971B-C2CD258DC943}" destId="{0BA3E0F3-4457-4C80-B466-93F044284FFA}" srcOrd="0" destOrd="0" presId="urn:microsoft.com/office/officeart/2005/8/layout/vList2"/>
    <dgm:cxn modelId="{1509E22C-5086-41BB-AA6A-9288855E28C7}" type="presOf" srcId="{A79469A3-815F-4859-AB67-3DFD68AFE178}" destId="{EFCC08FE-E81A-4C0E-87A8-D5022397FF05}" srcOrd="0" destOrd="0" presId="urn:microsoft.com/office/officeart/2005/8/layout/vList2"/>
    <dgm:cxn modelId="{78935A3C-5EF5-4585-B82A-5DD8939E0671}" type="presOf" srcId="{A47510D8-31C4-42D5-AACD-2A10C8A28CF4}" destId="{C645EF47-C941-4D6E-B6F8-EC6E0915E311}" srcOrd="0" destOrd="0" presId="urn:microsoft.com/office/officeart/2005/8/layout/vList2"/>
    <dgm:cxn modelId="{746FA294-1A8E-4152-8D66-E60AA13E1122}" srcId="{AD842D52-86F3-4AE5-BF6B-803C661AF364}" destId="{C1AE1492-53FE-48A9-8878-E73A4C30FEE7}" srcOrd="0" destOrd="0" parTransId="{AFAF8B65-40A4-4EB7-A0B7-32902BEE06FA}" sibTransId="{AF0146A5-A230-43CE-B1B9-DFE1A2B8FC83}"/>
    <dgm:cxn modelId="{7DBA17AF-77EE-4989-B21C-2787B725ED88}" srcId="{AD842D52-86F3-4AE5-BF6B-803C661AF364}" destId="{DAD01A77-2E6C-4279-971B-C2CD258DC943}" srcOrd="2" destOrd="0" parTransId="{8AF8CD2E-25F0-4C3B-B28F-33EA9F77BF90}" sibTransId="{06E19573-40FC-4309-9201-EAE14F9E581D}"/>
    <dgm:cxn modelId="{1926C6B0-88A0-448F-8A7D-26A02771B2ED}" srcId="{AD842D52-86F3-4AE5-BF6B-803C661AF364}" destId="{1A1458AD-8788-49BD-B5BE-84A4BB03F7EA}" srcOrd="1" destOrd="0" parTransId="{CE9BEBB6-9C01-4A61-B276-D5B1760CAB4C}" sibTransId="{C17A6C0B-B9C8-4892-A9B2-47BEFD136B50}"/>
    <dgm:cxn modelId="{31314DB3-4A0F-46A0-A741-375B3F35D9CC}" type="presOf" srcId="{AD842D52-86F3-4AE5-BF6B-803C661AF364}" destId="{0E3B9625-1729-4AB3-889E-ECD5E22D5949}" srcOrd="0" destOrd="0" presId="urn:microsoft.com/office/officeart/2005/8/layout/vList2"/>
    <dgm:cxn modelId="{A6CDEEB5-39A8-42B5-8F8E-9FAD03576966}" srcId="{AD842D52-86F3-4AE5-BF6B-803C661AF364}" destId="{B8E92E1D-CE86-407C-BAA2-2C73BFDD80D9}" srcOrd="5" destOrd="0" parTransId="{5CDDAFED-FAC3-49FC-A289-3A06816EBAAE}" sibTransId="{CFECA5D6-8D08-4FF3-AA80-6571FAA4AEEB}"/>
    <dgm:cxn modelId="{3F9BAEBB-CAC6-435D-90AC-643E380EA636}" srcId="{AD842D52-86F3-4AE5-BF6B-803C661AF364}" destId="{A47510D8-31C4-42D5-AACD-2A10C8A28CF4}" srcOrd="6" destOrd="0" parTransId="{68BE4AA2-BDAB-45CC-8CDA-F68EF13264F3}" sibTransId="{57731D27-E328-4A11-9D69-7F2F57AE005D}"/>
    <dgm:cxn modelId="{63C2B6CA-4973-4E53-BADC-2412BC32281E}" type="presOf" srcId="{1A1458AD-8788-49BD-B5BE-84A4BB03F7EA}" destId="{2FB0C7A8-A292-4432-9592-63D0B68C5478}" srcOrd="0" destOrd="0" presId="urn:microsoft.com/office/officeart/2005/8/layout/vList2"/>
    <dgm:cxn modelId="{32D41EE4-32B6-483A-966C-BE64F0D5AA0E}" srcId="{AD842D52-86F3-4AE5-BF6B-803C661AF364}" destId="{A79469A3-815F-4859-AB67-3DFD68AFE178}" srcOrd="3" destOrd="0" parTransId="{8D825DB2-4AB9-49AE-8D15-A5A46FA4B16F}" sibTransId="{544B7462-5A20-4968-8486-B0D32420DECA}"/>
    <dgm:cxn modelId="{BDC64EE6-038F-4378-B90C-2E09FD15CF38}" type="presOf" srcId="{C1AE1492-53FE-48A9-8878-E73A4C30FEE7}" destId="{9FA4CC18-F53A-415B-B7FA-77E70B1212CB}" srcOrd="0" destOrd="0" presId="urn:microsoft.com/office/officeart/2005/8/layout/vList2"/>
    <dgm:cxn modelId="{F6E0E2FD-556B-4C90-B1E3-A53BA3D2CB17}" type="presOf" srcId="{5C77A31B-7B03-4028-B667-8FBD58BE6D47}" destId="{74D90938-3FFC-4B4C-8BFE-D59B8E8CCB95}" srcOrd="0" destOrd="0" presId="urn:microsoft.com/office/officeart/2005/8/layout/vList2"/>
    <dgm:cxn modelId="{44F7C95D-8878-4C27-A064-628799986E8E}" type="presParOf" srcId="{0E3B9625-1729-4AB3-889E-ECD5E22D5949}" destId="{9FA4CC18-F53A-415B-B7FA-77E70B1212CB}" srcOrd="0" destOrd="0" presId="urn:microsoft.com/office/officeart/2005/8/layout/vList2"/>
    <dgm:cxn modelId="{B8432635-47D4-4571-916C-1BD949E1D010}" type="presParOf" srcId="{0E3B9625-1729-4AB3-889E-ECD5E22D5949}" destId="{698DA279-74F8-4960-A4D6-ECC5683C7C9C}" srcOrd="1" destOrd="0" presId="urn:microsoft.com/office/officeart/2005/8/layout/vList2"/>
    <dgm:cxn modelId="{8EC81B5F-82A6-429C-AD02-27ED7331D6DB}" type="presParOf" srcId="{0E3B9625-1729-4AB3-889E-ECD5E22D5949}" destId="{2FB0C7A8-A292-4432-9592-63D0B68C5478}" srcOrd="2" destOrd="0" presId="urn:microsoft.com/office/officeart/2005/8/layout/vList2"/>
    <dgm:cxn modelId="{81C45D21-6CF2-4E17-9DAA-3A9F3860FCC6}" type="presParOf" srcId="{0E3B9625-1729-4AB3-889E-ECD5E22D5949}" destId="{E752A8DB-17D7-4F37-904C-8FAF04D46786}" srcOrd="3" destOrd="0" presId="urn:microsoft.com/office/officeart/2005/8/layout/vList2"/>
    <dgm:cxn modelId="{D4F158E1-B5B5-45CE-960F-C4F67B8FC54B}" type="presParOf" srcId="{0E3B9625-1729-4AB3-889E-ECD5E22D5949}" destId="{0BA3E0F3-4457-4C80-B466-93F044284FFA}" srcOrd="4" destOrd="0" presId="urn:microsoft.com/office/officeart/2005/8/layout/vList2"/>
    <dgm:cxn modelId="{174228F5-8D85-4F51-9FBC-709964A48EA9}" type="presParOf" srcId="{0E3B9625-1729-4AB3-889E-ECD5E22D5949}" destId="{A5A424C6-6677-4AEF-BB71-9171E9E99EAD}" srcOrd="5" destOrd="0" presId="urn:microsoft.com/office/officeart/2005/8/layout/vList2"/>
    <dgm:cxn modelId="{3E9D5632-9D49-406C-9699-7AD0A24A2294}" type="presParOf" srcId="{0E3B9625-1729-4AB3-889E-ECD5E22D5949}" destId="{EFCC08FE-E81A-4C0E-87A8-D5022397FF05}" srcOrd="6" destOrd="0" presId="urn:microsoft.com/office/officeart/2005/8/layout/vList2"/>
    <dgm:cxn modelId="{1BE5BFA0-A764-42F6-AFF4-3FF0FD9C88FD}" type="presParOf" srcId="{0E3B9625-1729-4AB3-889E-ECD5E22D5949}" destId="{62C8A063-E8E1-46A7-AA52-EB67C7E86AF9}" srcOrd="7" destOrd="0" presId="urn:microsoft.com/office/officeart/2005/8/layout/vList2"/>
    <dgm:cxn modelId="{73D980E1-EB28-4CE7-AE55-6328633DF34E}" type="presParOf" srcId="{0E3B9625-1729-4AB3-889E-ECD5E22D5949}" destId="{74D90938-3FFC-4B4C-8BFE-D59B8E8CCB95}" srcOrd="8" destOrd="0" presId="urn:microsoft.com/office/officeart/2005/8/layout/vList2"/>
    <dgm:cxn modelId="{FC57BDA2-E473-4C20-8BAD-D72DB42B2260}" type="presParOf" srcId="{0E3B9625-1729-4AB3-889E-ECD5E22D5949}" destId="{9B49AEF8-7663-4C82-A1D8-1A4CF6A9C3C5}" srcOrd="9" destOrd="0" presId="urn:microsoft.com/office/officeart/2005/8/layout/vList2"/>
    <dgm:cxn modelId="{3244CFAC-50AC-428D-8159-2AF2492900FB}" type="presParOf" srcId="{0E3B9625-1729-4AB3-889E-ECD5E22D5949}" destId="{DCEB59AB-B9ED-4940-8987-E365DF17B574}" srcOrd="10" destOrd="0" presId="urn:microsoft.com/office/officeart/2005/8/layout/vList2"/>
    <dgm:cxn modelId="{77150A5A-CFBC-41F2-9DC1-D442CEAD584C}" type="presParOf" srcId="{0E3B9625-1729-4AB3-889E-ECD5E22D5949}" destId="{97106EB6-BFB5-4666-A906-E96057E39A29}" srcOrd="11" destOrd="0" presId="urn:microsoft.com/office/officeart/2005/8/layout/vList2"/>
    <dgm:cxn modelId="{4AAB1FBE-5E1C-4B3A-9F9A-A39577093A72}" type="presParOf" srcId="{0E3B9625-1729-4AB3-889E-ECD5E22D5949}" destId="{C645EF47-C941-4D6E-B6F8-EC6E0915E31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F70092-765E-4AFB-9713-823957671F2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189CA9-9C03-4F32-9B4F-2803A5B12B0D}">
      <dgm:prSet/>
      <dgm:spPr/>
      <dgm:t>
        <a:bodyPr/>
        <a:lstStyle/>
        <a:p>
          <a:r>
            <a:rPr lang="en-US"/>
            <a:t>Uluslararası özel alanda yeknesak ‘Medeni/Borçlar Kanunu’ yok.</a:t>
          </a:r>
        </a:p>
      </dgm:t>
    </dgm:pt>
    <dgm:pt modelId="{7C9B24EA-DBFE-4F31-BBB1-5A48E814A633}" type="parTrans" cxnId="{4BF9D5BC-BE64-4DF8-A036-E17602280BA0}">
      <dgm:prSet/>
      <dgm:spPr/>
      <dgm:t>
        <a:bodyPr/>
        <a:lstStyle/>
        <a:p>
          <a:endParaRPr lang="en-US"/>
        </a:p>
      </dgm:t>
    </dgm:pt>
    <dgm:pt modelId="{A2721592-03CF-48FF-8E38-758D9E6F7118}" type="sibTrans" cxnId="{4BF9D5BC-BE64-4DF8-A036-E17602280BA0}">
      <dgm:prSet/>
      <dgm:spPr/>
      <dgm:t>
        <a:bodyPr/>
        <a:lstStyle/>
        <a:p>
          <a:endParaRPr lang="en-US"/>
        </a:p>
      </dgm:t>
    </dgm:pt>
    <dgm:pt modelId="{64FB5859-7810-4DF7-A51C-FC277B11EAFF}">
      <dgm:prSet/>
      <dgm:spPr/>
      <dgm:t>
        <a:bodyPr/>
        <a:lstStyle/>
        <a:p>
          <a:r>
            <a:rPr lang="en-US"/>
            <a:t>CISG, CMR, COTIF gibi sözleşmeler ve ICC Incoterms/Akreditif Kuralları:</a:t>
          </a:r>
        </a:p>
      </dgm:t>
    </dgm:pt>
    <dgm:pt modelId="{7D417849-B023-4BDF-BE2E-0BEBC9B73CEE}" type="parTrans" cxnId="{3D88BEA0-87EE-421B-A6E2-9BA0085CDFAC}">
      <dgm:prSet/>
      <dgm:spPr/>
      <dgm:t>
        <a:bodyPr/>
        <a:lstStyle/>
        <a:p>
          <a:endParaRPr lang="en-US"/>
        </a:p>
      </dgm:t>
    </dgm:pt>
    <dgm:pt modelId="{27C8D80E-6991-4E70-899B-39D93BEBB2ED}" type="sibTrans" cxnId="{3D88BEA0-87EE-421B-A6E2-9BA0085CDFAC}">
      <dgm:prSet/>
      <dgm:spPr/>
      <dgm:t>
        <a:bodyPr/>
        <a:lstStyle/>
        <a:p>
          <a:endParaRPr lang="en-US"/>
        </a:p>
      </dgm:t>
    </dgm:pt>
    <dgm:pt modelId="{29370374-21EE-4909-A8AF-67408674D4EE}">
      <dgm:prSet/>
      <dgm:spPr/>
      <dgm:t>
        <a:bodyPr/>
        <a:lstStyle/>
        <a:p>
          <a:r>
            <a:rPr lang="en-US"/>
            <a:t>Sadece taraf/devre/kapsam bakımından bağlayıcı, alanı sınırlı.</a:t>
          </a:r>
        </a:p>
      </dgm:t>
    </dgm:pt>
    <dgm:pt modelId="{AA4E4D3C-CF2E-4F63-ACDF-2DC97AFBB121}" type="parTrans" cxnId="{88684F0F-0ABE-4649-ADE0-20070E9D1CD0}">
      <dgm:prSet/>
      <dgm:spPr/>
      <dgm:t>
        <a:bodyPr/>
        <a:lstStyle/>
        <a:p>
          <a:endParaRPr lang="en-US"/>
        </a:p>
      </dgm:t>
    </dgm:pt>
    <dgm:pt modelId="{8AFD3ACF-ED5A-4002-B556-C1BDB396DC69}" type="sibTrans" cxnId="{88684F0F-0ABE-4649-ADE0-20070E9D1CD0}">
      <dgm:prSet/>
      <dgm:spPr/>
      <dgm:t>
        <a:bodyPr/>
        <a:lstStyle/>
        <a:p>
          <a:endParaRPr lang="en-US"/>
        </a:p>
      </dgm:t>
    </dgm:pt>
    <dgm:pt modelId="{FB4B595E-2C17-4DC8-9A24-ED0BCA9C2BB4}">
      <dgm:prSet/>
      <dgm:spPr/>
      <dgm:t>
        <a:bodyPr/>
        <a:lstStyle/>
        <a:p>
          <a:r>
            <a:rPr lang="en-US"/>
            <a:t>Genel kural: Uyuşmazlık ‘bağlama kuralları’ (kanunlar ihtilafı) ile lex causae’ye bağlanır</a:t>
          </a:r>
        </a:p>
      </dgm:t>
    </dgm:pt>
    <dgm:pt modelId="{8174F49F-8092-42B2-89BE-63E83953511C}" type="parTrans" cxnId="{4719EFCD-5AD4-4B8A-A509-E6FAAEB87416}">
      <dgm:prSet/>
      <dgm:spPr/>
      <dgm:t>
        <a:bodyPr/>
        <a:lstStyle/>
        <a:p>
          <a:endParaRPr lang="en-US"/>
        </a:p>
      </dgm:t>
    </dgm:pt>
    <dgm:pt modelId="{71C53ED7-9D75-48F5-9A4E-702C6DFA15B2}" type="sibTrans" cxnId="{4719EFCD-5AD4-4B8A-A509-E6FAAEB87416}">
      <dgm:prSet/>
      <dgm:spPr/>
      <dgm:t>
        <a:bodyPr/>
        <a:lstStyle/>
        <a:p>
          <a:endParaRPr lang="en-US"/>
        </a:p>
      </dgm:t>
    </dgm:pt>
    <dgm:pt modelId="{BB1E64BB-95F9-44DD-91E9-13637F84E86F}" type="pres">
      <dgm:prSet presAssocID="{73F70092-765E-4AFB-9713-823957671F28}" presName="linear" presStyleCnt="0">
        <dgm:presLayoutVars>
          <dgm:animLvl val="lvl"/>
          <dgm:resizeHandles val="exact"/>
        </dgm:presLayoutVars>
      </dgm:prSet>
      <dgm:spPr/>
    </dgm:pt>
    <dgm:pt modelId="{603ED01B-9296-4754-B4F8-AF9A7091C3FB}" type="pres">
      <dgm:prSet presAssocID="{E4189CA9-9C03-4F32-9B4F-2803A5B12B0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4C793BE-04FA-4840-A63A-926DEAC72B74}" type="pres">
      <dgm:prSet presAssocID="{A2721592-03CF-48FF-8E38-758D9E6F7118}" presName="spacer" presStyleCnt="0"/>
      <dgm:spPr/>
    </dgm:pt>
    <dgm:pt modelId="{45A07350-284D-43CC-A106-37BC618EC2B0}" type="pres">
      <dgm:prSet presAssocID="{64FB5859-7810-4DF7-A51C-FC277B11EAF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24759EA-633A-49F0-82B4-8A0237516ACB}" type="pres">
      <dgm:prSet presAssocID="{27C8D80E-6991-4E70-899B-39D93BEBB2ED}" presName="spacer" presStyleCnt="0"/>
      <dgm:spPr/>
    </dgm:pt>
    <dgm:pt modelId="{6DFD8213-9C9F-4D1F-8EF8-D5244A7BB4F1}" type="pres">
      <dgm:prSet presAssocID="{29370374-21EE-4909-A8AF-67408674D4E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A0893E1-28AF-45E9-8794-57B4C84C2820}" type="pres">
      <dgm:prSet presAssocID="{8AFD3ACF-ED5A-4002-B556-C1BDB396DC69}" presName="spacer" presStyleCnt="0"/>
      <dgm:spPr/>
    </dgm:pt>
    <dgm:pt modelId="{0813D7C1-F710-48E4-928D-CAD16110883B}" type="pres">
      <dgm:prSet presAssocID="{FB4B595E-2C17-4DC8-9A24-ED0BCA9C2BB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DC17E06-CED2-4F0F-9DA8-9FF7C4D6C175}" type="presOf" srcId="{29370374-21EE-4909-A8AF-67408674D4EE}" destId="{6DFD8213-9C9F-4D1F-8EF8-D5244A7BB4F1}" srcOrd="0" destOrd="0" presId="urn:microsoft.com/office/officeart/2005/8/layout/vList2"/>
    <dgm:cxn modelId="{88684F0F-0ABE-4649-ADE0-20070E9D1CD0}" srcId="{73F70092-765E-4AFB-9713-823957671F28}" destId="{29370374-21EE-4909-A8AF-67408674D4EE}" srcOrd="2" destOrd="0" parTransId="{AA4E4D3C-CF2E-4F63-ACDF-2DC97AFBB121}" sibTransId="{8AFD3ACF-ED5A-4002-B556-C1BDB396DC69}"/>
    <dgm:cxn modelId="{0838292F-DC65-47E1-B9DC-E1560C8D42C7}" type="presOf" srcId="{FB4B595E-2C17-4DC8-9A24-ED0BCA9C2BB4}" destId="{0813D7C1-F710-48E4-928D-CAD16110883B}" srcOrd="0" destOrd="0" presId="urn:microsoft.com/office/officeart/2005/8/layout/vList2"/>
    <dgm:cxn modelId="{7359786D-4070-4549-AB94-A8E12ABC3903}" type="presOf" srcId="{E4189CA9-9C03-4F32-9B4F-2803A5B12B0D}" destId="{603ED01B-9296-4754-B4F8-AF9A7091C3FB}" srcOrd="0" destOrd="0" presId="urn:microsoft.com/office/officeart/2005/8/layout/vList2"/>
    <dgm:cxn modelId="{36BB0B8F-956B-4068-ACF3-36F9A273C0AE}" type="presOf" srcId="{73F70092-765E-4AFB-9713-823957671F28}" destId="{BB1E64BB-95F9-44DD-91E9-13637F84E86F}" srcOrd="0" destOrd="0" presId="urn:microsoft.com/office/officeart/2005/8/layout/vList2"/>
    <dgm:cxn modelId="{3D88BEA0-87EE-421B-A6E2-9BA0085CDFAC}" srcId="{73F70092-765E-4AFB-9713-823957671F28}" destId="{64FB5859-7810-4DF7-A51C-FC277B11EAFF}" srcOrd="1" destOrd="0" parTransId="{7D417849-B023-4BDF-BE2E-0BEBC9B73CEE}" sibTransId="{27C8D80E-6991-4E70-899B-39D93BEBB2ED}"/>
    <dgm:cxn modelId="{9B70ABA9-55C5-4954-861B-A3EA70FBFB4B}" type="presOf" srcId="{64FB5859-7810-4DF7-A51C-FC277B11EAFF}" destId="{45A07350-284D-43CC-A106-37BC618EC2B0}" srcOrd="0" destOrd="0" presId="urn:microsoft.com/office/officeart/2005/8/layout/vList2"/>
    <dgm:cxn modelId="{4BF9D5BC-BE64-4DF8-A036-E17602280BA0}" srcId="{73F70092-765E-4AFB-9713-823957671F28}" destId="{E4189CA9-9C03-4F32-9B4F-2803A5B12B0D}" srcOrd="0" destOrd="0" parTransId="{7C9B24EA-DBFE-4F31-BBB1-5A48E814A633}" sibTransId="{A2721592-03CF-48FF-8E38-758D9E6F7118}"/>
    <dgm:cxn modelId="{4719EFCD-5AD4-4B8A-A509-E6FAAEB87416}" srcId="{73F70092-765E-4AFB-9713-823957671F28}" destId="{FB4B595E-2C17-4DC8-9A24-ED0BCA9C2BB4}" srcOrd="3" destOrd="0" parTransId="{8174F49F-8092-42B2-89BE-63E83953511C}" sibTransId="{71C53ED7-9D75-48F5-9A4E-702C6DFA15B2}"/>
    <dgm:cxn modelId="{C8424C6D-0B52-47C2-AF69-8535DBB6FA5C}" type="presParOf" srcId="{BB1E64BB-95F9-44DD-91E9-13637F84E86F}" destId="{603ED01B-9296-4754-B4F8-AF9A7091C3FB}" srcOrd="0" destOrd="0" presId="urn:microsoft.com/office/officeart/2005/8/layout/vList2"/>
    <dgm:cxn modelId="{FE11AF28-C632-4D67-9DE3-70B5CC120B7B}" type="presParOf" srcId="{BB1E64BB-95F9-44DD-91E9-13637F84E86F}" destId="{94C793BE-04FA-4840-A63A-926DEAC72B74}" srcOrd="1" destOrd="0" presId="urn:microsoft.com/office/officeart/2005/8/layout/vList2"/>
    <dgm:cxn modelId="{01D64E4C-442E-409E-BF9D-A27CB01D27DA}" type="presParOf" srcId="{BB1E64BB-95F9-44DD-91E9-13637F84E86F}" destId="{45A07350-284D-43CC-A106-37BC618EC2B0}" srcOrd="2" destOrd="0" presId="urn:microsoft.com/office/officeart/2005/8/layout/vList2"/>
    <dgm:cxn modelId="{E8ABEB1B-C832-44E0-84A8-7A461276365B}" type="presParOf" srcId="{BB1E64BB-95F9-44DD-91E9-13637F84E86F}" destId="{124759EA-633A-49F0-82B4-8A0237516ACB}" srcOrd="3" destOrd="0" presId="urn:microsoft.com/office/officeart/2005/8/layout/vList2"/>
    <dgm:cxn modelId="{3332C9F0-05A7-415C-BF29-E15B16FC02DB}" type="presParOf" srcId="{BB1E64BB-95F9-44DD-91E9-13637F84E86F}" destId="{6DFD8213-9C9F-4D1F-8EF8-D5244A7BB4F1}" srcOrd="4" destOrd="0" presId="urn:microsoft.com/office/officeart/2005/8/layout/vList2"/>
    <dgm:cxn modelId="{76ACC910-727D-4325-87CE-14CE37326745}" type="presParOf" srcId="{BB1E64BB-95F9-44DD-91E9-13637F84E86F}" destId="{EA0893E1-28AF-45E9-8794-57B4C84C2820}" srcOrd="5" destOrd="0" presId="urn:microsoft.com/office/officeart/2005/8/layout/vList2"/>
    <dgm:cxn modelId="{9514C4C5-9832-4CB1-AB47-55A6079A2B44}" type="presParOf" srcId="{BB1E64BB-95F9-44DD-91E9-13637F84E86F}" destId="{0813D7C1-F710-48E4-928D-CAD16110883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9FC442-FC52-4916-858D-9A20604940E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BE711C-CF1C-4A51-8107-54E61A71B950}">
      <dgm:prSet/>
      <dgm:spPr/>
      <dgm:t>
        <a:bodyPr/>
        <a:lstStyle/>
        <a:p>
          <a:r>
            <a:rPr lang="en-US"/>
            <a:t>MÖHUK m.1: Yabancılık unsuru taşıyan özel hukuk işlemleri/ilişkilerde uygulanacak hukuk bu Kanunla düzenlenmiştir </a:t>
          </a:r>
        </a:p>
      </dgm:t>
    </dgm:pt>
    <dgm:pt modelId="{CD7162D4-4735-4AAC-AF9B-6880681E1708}" type="parTrans" cxnId="{E4A6E5E6-F6FB-4439-AD92-8CEE2F488082}">
      <dgm:prSet/>
      <dgm:spPr/>
      <dgm:t>
        <a:bodyPr/>
        <a:lstStyle/>
        <a:p>
          <a:endParaRPr lang="en-US"/>
        </a:p>
      </dgm:t>
    </dgm:pt>
    <dgm:pt modelId="{C14FD3A5-CBEE-43A3-8EBC-B193C70F9D89}" type="sibTrans" cxnId="{E4A6E5E6-F6FB-4439-AD92-8CEE2F488082}">
      <dgm:prSet/>
      <dgm:spPr/>
      <dgm:t>
        <a:bodyPr/>
        <a:lstStyle/>
        <a:p>
          <a:endParaRPr lang="en-US"/>
        </a:p>
      </dgm:t>
    </dgm:pt>
    <dgm:pt modelId="{7989E539-DACD-40AD-9E14-23B1B601A61F}">
      <dgm:prSet/>
      <dgm:spPr/>
      <dgm:t>
        <a:bodyPr/>
        <a:lstStyle/>
        <a:p>
          <a:r>
            <a:rPr lang="en-US"/>
            <a:t>Bağlama kuralları ‘gösterici’dir; maddi çözüm getirmez, yetkili devleti gösterir.</a:t>
          </a:r>
        </a:p>
      </dgm:t>
    </dgm:pt>
    <dgm:pt modelId="{786036A1-7670-4650-B3A0-2C23B4FD4B16}" type="parTrans" cxnId="{D84276A9-67E7-4C35-A147-4AB4A82B320E}">
      <dgm:prSet/>
      <dgm:spPr/>
      <dgm:t>
        <a:bodyPr/>
        <a:lstStyle/>
        <a:p>
          <a:endParaRPr lang="en-US"/>
        </a:p>
      </dgm:t>
    </dgm:pt>
    <dgm:pt modelId="{9017DE9F-36EA-4601-8711-C65C0C8A981F}" type="sibTrans" cxnId="{D84276A9-67E7-4C35-A147-4AB4A82B320E}">
      <dgm:prSet/>
      <dgm:spPr/>
      <dgm:t>
        <a:bodyPr/>
        <a:lstStyle/>
        <a:p>
          <a:endParaRPr lang="en-US"/>
        </a:p>
      </dgm:t>
    </dgm:pt>
    <dgm:pt modelId="{A496F0DC-3E87-41CD-B106-DB1305CDF5AB}">
      <dgm:prSet/>
      <dgm:spPr/>
      <dgm:t>
        <a:bodyPr/>
        <a:lstStyle/>
        <a:p>
          <a:r>
            <a:rPr lang="en-US"/>
            <a:t>Milletlerarası yetki kuralları ≠ kanunlar ihtilafı (fonksiyon ve nitelik farklı</a:t>
          </a:r>
          <a:r>
            <a:rPr lang="tr-TR"/>
            <a:t>)</a:t>
          </a:r>
          <a:endParaRPr lang="en-US"/>
        </a:p>
      </dgm:t>
    </dgm:pt>
    <dgm:pt modelId="{BD001377-BE6B-4EBD-B397-F5C9D1C2E630}" type="parTrans" cxnId="{94EFFF21-D530-4E44-9CCD-8E0E4DD108F6}">
      <dgm:prSet/>
      <dgm:spPr/>
      <dgm:t>
        <a:bodyPr/>
        <a:lstStyle/>
        <a:p>
          <a:endParaRPr lang="en-US"/>
        </a:p>
      </dgm:t>
    </dgm:pt>
    <dgm:pt modelId="{B90B3689-9032-44CD-BA0F-F873478F7852}" type="sibTrans" cxnId="{94EFFF21-D530-4E44-9CCD-8E0E4DD108F6}">
      <dgm:prSet/>
      <dgm:spPr/>
      <dgm:t>
        <a:bodyPr/>
        <a:lstStyle/>
        <a:p>
          <a:endParaRPr lang="en-US"/>
        </a:p>
      </dgm:t>
    </dgm:pt>
    <dgm:pt modelId="{6F19BCA7-430D-473E-A8AF-8E9E227D3799}" type="pres">
      <dgm:prSet presAssocID="{CE9FC442-FC52-4916-858D-9A20604940E4}" presName="linear" presStyleCnt="0">
        <dgm:presLayoutVars>
          <dgm:animLvl val="lvl"/>
          <dgm:resizeHandles val="exact"/>
        </dgm:presLayoutVars>
      </dgm:prSet>
      <dgm:spPr/>
    </dgm:pt>
    <dgm:pt modelId="{9F6973AF-75C3-479F-8E8E-1E495A5A149C}" type="pres">
      <dgm:prSet presAssocID="{72BE711C-CF1C-4A51-8107-54E61A71B95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EF1C2AE-A84D-4475-B6EC-95855B52D6C4}" type="pres">
      <dgm:prSet presAssocID="{C14FD3A5-CBEE-43A3-8EBC-B193C70F9D89}" presName="spacer" presStyleCnt="0"/>
      <dgm:spPr/>
    </dgm:pt>
    <dgm:pt modelId="{913DA3DA-B017-473F-ABF0-D131A73DAAC7}" type="pres">
      <dgm:prSet presAssocID="{7989E539-DACD-40AD-9E14-23B1B601A61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D0CE6DD-CEF5-42D0-9B0F-D6CC689E29EC}" type="pres">
      <dgm:prSet presAssocID="{9017DE9F-36EA-4601-8711-C65C0C8A981F}" presName="spacer" presStyleCnt="0"/>
      <dgm:spPr/>
    </dgm:pt>
    <dgm:pt modelId="{52DF45DF-43D6-4A39-8B12-81FEF2FCF2E5}" type="pres">
      <dgm:prSet presAssocID="{A496F0DC-3E87-41CD-B106-DB1305CDF5A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4EFFF21-D530-4E44-9CCD-8E0E4DD108F6}" srcId="{CE9FC442-FC52-4916-858D-9A20604940E4}" destId="{A496F0DC-3E87-41CD-B106-DB1305CDF5AB}" srcOrd="2" destOrd="0" parTransId="{BD001377-BE6B-4EBD-B397-F5C9D1C2E630}" sibTransId="{B90B3689-9032-44CD-BA0F-F873478F7852}"/>
    <dgm:cxn modelId="{E6D07524-4FB6-4F14-8459-E5BE933C7C25}" type="presOf" srcId="{72BE711C-CF1C-4A51-8107-54E61A71B950}" destId="{9F6973AF-75C3-479F-8E8E-1E495A5A149C}" srcOrd="0" destOrd="0" presId="urn:microsoft.com/office/officeart/2005/8/layout/vList2"/>
    <dgm:cxn modelId="{C036217C-1732-4D49-B4C4-A58D8CAD0927}" type="presOf" srcId="{CE9FC442-FC52-4916-858D-9A20604940E4}" destId="{6F19BCA7-430D-473E-A8AF-8E9E227D3799}" srcOrd="0" destOrd="0" presId="urn:microsoft.com/office/officeart/2005/8/layout/vList2"/>
    <dgm:cxn modelId="{D84276A9-67E7-4C35-A147-4AB4A82B320E}" srcId="{CE9FC442-FC52-4916-858D-9A20604940E4}" destId="{7989E539-DACD-40AD-9E14-23B1B601A61F}" srcOrd="1" destOrd="0" parTransId="{786036A1-7670-4650-B3A0-2C23B4FD4B16}" sibTransId="{9017DE9F-36EA-4601-8711-C65C0C8A981F}"/>
    <dgm:cxn modelId="{9E056ECB-833B-47E6-BC2C-C5BEA12167F8}" type="presOf" srcId="{7989E539-DACD-40AD-9E14-23B1B601A61F}" destId="{913DA3DA-B017-473F-ABF0-D131A73DAAC7}" srcOrd="0" destOrd="0" presId="urn:microsoft.com/office/officeart/2005/8/layout/vList2"/>
    <dgm:cxn modelId="{5C9F8BD9-6729-4CEA-B62E-9F4B41E288EB}" type="presOf" srcId="{A496F0DC-3E87-41CD-B106-DB1305CDF5AB}" destId="{52DF45DF-43D6-4A39-8B12-81FEF2FCF2E5}" srcOrd="0" destOrd="0" presId="urn:microsoft.com/office/officeart/2005/8/layout/vList2"/>
    <dgm:cxn modelId="{E4A6E5E6-F6FB-4439-AD92-8CEE2F488082}" srcId="{CE9FC442-FC52-4916-858D-9A20604940E4}" destId="{72BE711C-CF1C-4A51-8107-54E61A71B950}" srcOrd="0" destOrd="0" parTransId="{CD7162D4-4735-4AAC-AF9B-6880681E1708}" sibTransId="{C14FD3A5-CBEE-43A3-8EBC-B193C70F9D89}"/>
    <dgm:cxn modelId="{6BFC2965-6ADD-4A64-AFFB-852869DE5FFE}" type="presParOf" srcId="{6F19BCA7-430D-473E-A8AF-8E9E227D3799}" destId="{9F6973AF-75C3-479F-8E8E-1E495A5A149C}" srcOrd="0" destOrd="0" presId="urn:microsoft.com/office/officeart/2005/8/layout/vList2"/>
    <dgm:cxn modelId="{F6C56994-983A-464C-B481-E6CEDC6B4C9C}" type="presParOf" srcId="{6F19BCA7-430D-473E-A8AF-8E9E227D3799}" destId="{CEF1C2AE-A84D-4475-B6EC-95855B52D6C4}" srcOrd="1" destOrd="0" presId="urn:microsoft.com/office/officeart/2005/8/layout/vList2"/>
    <dgm:cxn modelId="{0A35BE0D-890B-4EC3-8E78-4F1B35EB3670}" type="presParOf" srcId="{6F19BCA7-430D-473E-A8AF-8E9E227D3799}" destId="{913DA3DA-B017-473F-ABF0-D131A73DAAC7}" srcOrd="2" destOrd="0" presId="urn:microsoft.com/office/officeart/2005/8/layout/vList2"/>
    <dgm:cxn modelId="{8D40AA95-1780-4FFE-BA37-FA726200DA21}" type="presParOf" srcId="{6F19BCA7-430D-473E-A8AF-8E9E227D3799}" destId="{CD0CE6DD-CEF5-42D0-9B0F-D6CC689E29EC}" srcOrd="3" destOrd="0" presId="urn:microsoft.com/office/officeart/2005/8/layout/vList2"/>
    <dgm:cxn modelId="{D8B5A103-C978-4C9F-A4E8-9869426543F9}" type="presParOf" srcId="{6F19BCA7-430D-473E-A8AF-8E9E227D3799}" destId="{52DF45DF-43D6-4A39-8B12-81FEF2FCF2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726BEC-1188-4BB1-8C3B-5DC545BEC9DA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D51E2B5E-DB50-40E7-9851-6292D3F4F35B}">
      <dgm:prSet/>
      <dgm:spPr/>
      <dgm:t>
        <a:bodyPr/>
        <a:lstStyle/>
        <a:p>
          <a:r>
            <a:rPr lang="en-US" b="1"/>
            <a:t>Amaç: </a:t>
          </a:r>
          <a:r>
            <a:rPr lang="en-US"/>
            <a:t>Uyuşmazlık ve taraflarıyla ‘en sıkı ilişkili’ hukukun uygulanması (Milletlerarası Özel Hukuk Hakkaniyeti).</a:t>
          </a:r>
        </a:p>
      </dgm:t>
    </dgm:pt>
    <dgm:pt modelId="{89AFAC0C-7AB2-4E8D-B617-1647A7ED36FE}" type="parTrans" cxnId="{DADF91F6-A364-4AF7-B3F4-F9E330A05080}">
      <dgm:prSet/>
      <dgm:spPr/>
      <dgm:t>
        <a:bodyPr/>
        <a:lstStyle/>
        <a:p>
          <a:endParaRPr lang="en-US"/>
        </a:p>
      </dgm:t>
    </dgm:pt>
    <dgm:pt modelId="{E5910777-E5A8-453B-BAC2-C57716D351B1}" type="sibTrans" cxnId="{DADF91F6-A364-4AF7-B3F4-F9E330A05080}">
      <dgm:prSet/>
      <dgm:spPr/>
      <dgm:t>
        <a:bodyPr/>
        <a:lstStyle/>
        <a:p>
          <a:endParaRPr lang="en-US"/>
        </a:p>
      </dgm:t>
    </dgm:pt>
    <dgm:pt modelId="{7B1D702B-4CE2-4D41-B81F-BDB658F71F4C}">
      <dgm:prSet/>
      <dgm:spPr/>
      <dgm:t>
        <a:bodyPr/>
        <a:lstStyle/>
        <a:p>
          <a:r>
            <a:rPr lang="en-US" b="1"/>
            <a:t>Taraf menfaati: </a:t>
          </a:r>
          <a:r>
            <a:rPr lang="en-US"/>
            <a:t>Aile/şahsın hukuku – ör. boşanma (m.14) müşterek millî hukuk </a:t>
          </a:r>
        </a:p>
      </dgm:t>
    </dgm:pt>
    <dgm:pt modelId="{659BF2F2-20F0-4516-8BB3-EF3BBF3B3C1F}" type="parTrans" cxnId="{6AFFB468-AB04-4902-93EE-C0D21AAD1707}">
      <dgm:prSet/>
      <dgm:spPr/>
      <dgm:t>
        <a:bodyPr/>
        <a:lstStyle/>
        <a:p>
          <a:endParaRPr lang="en-US"/>
        </a:p>
      </dgm:t>
    </dgm:pt>
    <dgm:pt modelId="{704A76EF-0E45-4D96-ACE3-33BE12D2D6AE}" type="sibTrans" cxnId="{6AFFB468-AB04-4902-93EE-C0D21AAD1707}">
      <dgm:prSet/>
      <dgm:spPr/>
      <dgm:t>
        <a:bodyPr/>
        <a:lstStyle/>
        <a:p>
          <a:endParaRPr lang="en-US"/>
        </a:p>
      </dgm:t>
    </dgm:pt>
    <dgm:pt modelId="{1B2CA658-A7B5-4BC7-8BAD-42A70D03E85E}">
      <dgm:prSet/>
      <dgm:spPr/>
      <dgm:t>
        <a:bodyPr/>
        <a:lstStyle/>
        <a:p>
          <a:r>
            <a:rPr lang="en-US" b="1"/>
            <a:t>İşlem menfaati:</a:t>
          </a:r>
          <a:r>
            <a:rPr lang="en-US"/>
            <a:t> Şeklin geçerliliğinde favor negotii – m.7 </a:t>
          </a:r>
        </a:p>
      </dgm:t>
    </dgm:pt>
    <dgm:pt modelId="{3CEA548C-41E3-4109-B291-442EA1010E11}" type="parTrans" cxnId="{794B8398-4C44-4578-93A4-C1B3AD9EFDF4}">
      <dgm:prSet/>
      <dgm:spPr/>
      <dgm:t>
        <a:bodyPr/>
        <a:lstStyle/>
        <a:p>
          <a:endParaRPr lang="en-US"/>
        </a:p>
      </dgm:t>
    </dgm:pt>
    <dgm:pt modelId="{FE7B5E9A-33F9-489F-A879-1E8A0E2C7C11}" type="sibTrans" cxnId="{794B8398-4C44-4578-93A4-C1B3AD9EFDF4}">
      <dgm:prSet/>
      <dgm:spPr/>
      <dgm:t>
        <a:bodyPr/>
        <a:lstStyle/>
        <a:p>
          <a:endParaRPr lang="en-US"/>
        </a:p>
      </dgm:t>
    </dgm:pt>
    <dgm:pt modelId="{7C86AD0D-B4E3-4DC0-B5E5-CE6F68643EBD}">
      <dgm:prSet/>
      <dgm:spPr/>
      <dgm:t>
        <a:bodyPr/>
        <a:lstStyle/>
        <a:p>
          <a:r>
            <a:rPr lang="en-US" b="1"/>
            <a:t>Devlet/otorite menfaati: </a:t>
          </a:r>
          <a:r>
            <a:rPr lang="en-US"/>
            <a:t>Doğrudan uygulanan kurallar </a:t>
          </a:r>
        </a:p>
      </dgm:t>
    </dgm:pt>
    <dgm:pt modelId="{E5F8E410-A84F-4A7A-A44C-4EF2C6F1190B}" type="parTrans" cxnId="{A4D2C96A-127A-4E4E-A0F2-17D327BC033D}">
      <dgm:prSet/>
      <dgm:spPr/>
      <dgm:t>
        <a:bodyPr/>
        <a:lstStyle/>
        <a:p>
          <a:endParaRPr lang="en-US"/>
        </a:p>
      </dgm:t>
    </dgm:pt>
    <dgm:pt modelId="{A14D0083-F42B-4C58-8D40-A9B997BA2B72}" type="sibTrans" cxnId="{A4D2C96A-127A-4E4E-A0F2-17D327BC033D}">
      <dgm:prSet/>
      <dgm:spPr/>
      <dgm:t>
        <a:bodyPr/>
        <a:lstStyle/>
        <a:p>
          <a:endParaRPr lang="en-US"/>
        </a:p>
      </dgm:t>
    </dgm:pt>
    <dgm:pt modelId="{03ADB9D6-D314-417E-9090-87B4C9911E4C}">
      <dgm:prSet/>
      <dgm:spPr/>
      <dgm:t>
        <a:bodyPr/>
        <a:lstStyle/>
        <a:p>
          <a:r>
            <a:rPr lang="en-US" b="1"/>
            <a:t>Kamu düzeni: </a:t>
          </a:r>
          <a:r>
            <a:rPr lang="en-US"/>
            <a:t>İstisnai olarak lex fori’nin maddi hukukuna dönüş</a:t>
          </a:r>
          <a:r>
            <a:rPr lang="tr-TR"/>
            <a:t>.</a:t>
          </a:r>
          <a:endParaRPr lang="en-US"/>
        </a:p>
      </dgm:t>
    </dgm:pt>
    <dgm:pt modelId="{1D97120D-0B88-4DEF-AA2C-703CE402AB60}" type="parTrans" cxnId="{F6EA0A95-F042-459E-ACA9-3D5F82437AE2}">
      <dgm:prSet/>
      <dgm:spPr/>
      <dgm:t>
        <a:bodyPr/>
        <a:lstStyle/>
        <a:p>
          <a:endParaRPr lang="en-US"/>
        </a:p>
      </dgm:t>
    </dgm:pt>
    <dgm:pt modelId="{D29E5E80-7474-4534-8A08-356E30A51B11}" type="sibTrans" cxnId="{F6EA0A95-F042-459E-ACA9-3D5F82437AE2}">
      <dgm:prSet/>
      <dgm:spPr/>
      <dgm:t>
        <a:bodyPr/>
        <a:lstStyle/>
        <a:p>
          <a:endParaRPr lang="en-US"/>
        </a:p>
      </dgm:t>
    </dgm:pt>
    <dgm:pt modelId="{D98B3493-BD50-4C3B-A2F2-862126F2572F}" type="pres">
      <dgm:prSet presAssocID="{BE726BEC-1188-4BB1-8C3B-5DC545BEC9DA}" presName="vert0" presStyleCnt="0">
        <dgm:presLayoutVars>
          <dgm:dir/>
          <dgm:animOne val="branch"/>
          <dgm:animLvl val="lvl"/>
        </dgm:presLayoutVars>
      </dgm:prSet>
      <dgm:spPr/>
    </dgm:pt>
    <dgm:pt modelId="{32434619-2FDA-496B-A849-313732A4B08B}" type="pres">
      <dgm:prSet presAssocID="{D51E2B5E-DB50-40E7-9851-6292D3F4F35B}" presName="thickLine" presStyleLbl="alignNode1" presStyleIdx="0" presStyleCnt="5"/>
      <dgm:spPr/>
    </dgm:pt>
    <dgm:pt modelId="{3888788C-AAD2-48DC-939C-CFCEEA6D8BA9}" type="pres">
      <dgm:prSet presAssocID="{D51E2B5E-DB50-40E7-9851-6292D3F4F35B}" presName="horz1" presStyleCnt="0"/>
      <dgm:spPr/>
    </dgm:pt>
    <dgm:pt modelId="{B3B34007-6EDB-49F7-8307-4FC57021BB74}" type="pres">
      <dgm:prSet presAssocID="{D51E2B5E-DB50-40E7-9851-6292D3F4F35B}" presName="tx1" presStyleLbl="revTx" presStyleIdx="0" presStyleCnt="5"/>
      <dgm:spPr/>
    </dgm:pt>
    <dgm:pt modelId="{979F49FD-7F4A-44AB-AC57-508796101F2F}" type="pres">
      <dgm:prSet presAssocID="{D51E2B5E-DB50-40E7-9851-6292D3F4F35B}" presName="vert1" presStyleCnt="0"/>
      <dgm:spPr/>
    </dgm:pt>
    <dgm:pt modelId="{95A8ACE1-5EFB-4951-A4BF-A9AB2EF95E94}" type="pres">
      <dgm:prSet presAssocID="{7B1D702B-4CE2-4D41-B81F-BDB658F71F4C}" presName="thickLine" presStyleLbl="alignNode1" presStyleIdx="1" presStyleCnt="5"/>
      <dgm:spPr/>
    </dgm:pt>
    <dgm:pt modelId="{DE596854-8C77-4AAD-A834-1AAFC3189093}" type="pres">
      <dgm:prSet presAssocID="{7B1D702B-4CE2-4D41-B81F-BDB658F71F4C}" presName="horz1" presStyleCnt="0"/>
      <dgm:spPr/>
    </dgm:pt>
    <dgm:pt modelId="{6E866957-4758-4A62-9A4C-7A27A7C7AAE9}" type="pres">
      <dgm:prSet presAssocID="{7B1D702B-4CE2-4D41-B81F-BDB658F71F4C}" presName="tx1" presStyleLbl="revTx" presStyleIdx="1" presStyleCnt="5"/>
      <dgm:spPr/>
    </dgm:pt>
    <dgm:pt modelId="{1976DFAC-05A4-4445-883A-386D526F6983}" type="pres">
      <dgm:prSet presAssocID="{7B1D702B-4CE2-4D41-B81F-BDB658F71F4C}" presName="vert1" presStyleCnt="0"/>
      <dgm:spPr/>
    </dgm:pt>
    <dgm:pt modelId="{9BE907BC-31D6-46FB-965A-FFFA7AA0DC9D}" type="pres">
      <dgm:prSet presAssocID="{1B2CA658-A7B5-4BC7-8BAD-42A70D03E85E}" presName="thickLine" presStyleLbl="alignNode1" presStyleIdx="2" presStyleCnt="5"/>
      <dgm:spPr/>
    </dgm:pt>
    <dgm:pt modelId="{C21A74DC-7643-4F27-825A-96C42B617671}" type="pres">
      <dgm:prSet presAssocID="{1B2CA658-A7B5-4BC7-8BAD-42A70D03E85E}" presName="horz1" presStyleCnt="0"/>
      <dgm:spPr/>
    </dgm:pt>
    <dgm:pt modelId="{C5185419-994E-4E4F-868D-23C13DD0A9B6}" type="pres">
      <dgm:prSet presAssocID="{1B2CA658-A7B5-4BC7-8BAD-42A70D03E85E}" presName="tx1" presStyleLbl="revTx" presStyleIdx="2" presStyleCnt="5"/>
      <dgm:spPr/>
    </dgm:pt>
    <dgm:pt modelId="{92A2698F-C0AB-4CFB-98C7-4F8CCAEB98F3}" type="pres">
      <dgm:prSet presAssocID="{1B2CA658-A7B5-4BC7-8BAD-42A70D03E85E}" presName="vert1" presStyleCnt="0"/>
      <dgm:spPr/>
    </dgm:pt>
    <dgm:pt modelId="{A11000FB-5C68-4208-ACFA-042D2F8F273F}" type="pres">
      <dgm:prSet presAssocID="{7C86AD0D-B4E3-4DC0-B5E5-CE6F68643EBD}" presName="thickLine" presStyleLbl="alignNode1" presStyleIdx="3" presStyleCnt="5"/>
      <dgm:spPr/>
    </dgm:pt>
    <dgm:pt modelId="{02882212-65F0-46AC-A757-88161E189F03}" type="pres">
      <dgm:prSet presAssocID="{7C86AD0D-B4E3-4DC0-B5E5-CE6F68643EBD}" presName="horz1" presStyleCnt="0"/>
      <dgm:spPr/>
    </dgm:pt>
    <dgm:pt modelId="{C2B14EE5-A49F-4095-ABFF-994DDB001A56}" type="pres">
      <dgm:prSet presAssocID="{7C86AD0D-B4E3-4DC0-B5E5-CE6F68643EBD}" presName="tx1" presStyleLbl="revTx" presStyleIdx="3" presStyleCnt="5"/>
      <dgm:spPr/>
    </dgm:pt>
    <dgm:pt modelId="{BF8A7DC4-5307-477A-9B5C-9CEC0041E01F}" type="pres">
      <dgm:prSet presAssocID="{7C86AD0D-B4E3-4DC0-B5E5-CE6F68643EBD}" presName="vert1" presStyleCnt="0"/>
      <dgm:spPr/>
    </dgm:pt>
    <dgm:pt modelId="{E3A2F80E-AEE0-4BD0-A2C2-CB43424DAE18}" type="pres">
      <dgm:prSet presAssocID="{03ADB9D6-D314-417E-9090-87B4C9911E4C}" presName="thickLine" presStyleLbl="alignNode1" presStyleIdx="4" presStyleCnt="5"/>
      <dgm:spPr/>
    </dgm:pt>
    <dgm:pt modelId="{3F1B166C-CFC9-438D-A3D6-20CCB0E34764}" type="pres">
      <dgm:prSet presAssocID="{03ADB9D6-D314-417E-9090-87B4C9911E4C}" presName="horz1" presStyleCnt="0"/>
      <dgm:spPr/>
    </dgm:pt>
    <dgm:pt modelId="{C0970BF0-776F-4F1E-907C-CD19254E5507}" type="pres">
      <dgm:prSet presAssocID="{03ADB9D6-D314-417E-9090-87B4C9911E4C}" presName="tx1" presStyleLbl="revTx" presStyleIdx="4" presStyleCnt="5"/>
      <dgm:spPr/>
    </dgm:pt>
    <dgm:pt modelId="{B7E3D03E-440C-446B-97FA-82F3AB0DBB22}" type="pres">
      <dgm:prSet presAssocID="{03ADB9D6-D314-417E-9090-87B4C9911E4C}" presName="vert1" presStyleCnt="0"/>
      <dgm:spPr/>
    </dgm:pt>
  </dgm:ptLst>
  <dgm:cxnLst>
    <dgm:cxn modelId="{07F29D0C-08AB-41CC-BF75-24954613FDDA}" type="presOf" srcId="{D51E2B5E-DB50-40E7-9851-6292D3F4F35B}" destId="{B3B34007-6EDB-49F7-8307-4FC57021BB74}" srcOrd="0" destOrd="0" presId="urn:microsoft.com/office/officeart/2008/layout/LinedList"/>
    <dgm:cxn modelId="{D9D4752C-9398-44B7-8556-2FA096619B6F}" type="presOf" srcId="{7B1D702B-4CE2-4D41-B81F-BDB658F71F4C}" destId="{6E866957-4758-4A62-9A4C-7A27A7C7AAE9}" srcOrd="0" destOrd="0" presId="urn:microsoft.com/office/officeart/2008/layout/LinedList"/>
    <dgm:cxn modelId="{440AB237-F214-407B-BF25-7427F7BE9A52}" type="presOf" srcId="{1B2CA658-A7B5-4BC7-8BAD-42A70D03E85E}" destId="{C5185419-994E-4E4F-868D-23C13DD0A9B6}" srcOrd="0" destOrd="0" presId="urn:microsoft.com/office/officeart/2008/layout/LinedList"/>
    <dgm:cxn modelId="{6AFFB468-AB04-4902-93EE-C0D21AAD1707}" srcId="{BE726BEC-1188-4BB1-8C3B-5DC545BEC9DA}" destId="{7B1D702B-4CE2-4D41-B81F-BDB658F71F4C}" srcOrd="1" destOrd="0" parTransId="{659BF2F2-20F0-4516-8BB3-EF3BBF3B3C1F}" sibTransId="{704A76EF-0E45-4D96-ACE3-33BE12D2D6AE}"/>
    <dgm:cxn modelId="{A4D2C96A-127A-4E4E-A0F2-17D327BC033D}" srcId="{BE726BEC-1188-4BB1-8C3B-5DC545BEC9DA}" destId="{7C86AD0D-B4E3-4DC0-B5E5-CE6F68643EBD}" srcOrd="3" destOrd="0" parTransId="{E5F8E410-A84F-4A7A-A44C-4EF2C6F1190B}" sibTransId="{A14D0083-F42B-4C58-8D40-A9B997BA2B72}"/>
    <dgm:cxn modelId="{4BB6218A-71B3-42CD-AF77-784C72B13819}" type="presOf" srcId="{7C86AD0D-B4E3-4DC0-B5E5-CE6F68643EBD}" destId="{C2B14EE5-A49F-4095-ABFF-994DDB001A56}" srcOrd="0" destOrd="0" presId="urn:microsoft.com/office/officeart/2008/layout/LinedList"/>
    <dgm:cxn modelId="{A603AA8B-2E44-441B-9D73-61F6172EC869}" type="presOf" srcId="{03ADB9D6-D314-417E-9090-87B4C9911E4C}" destId="{C0970BF0-776F-4F1E-907C-CD19254E5507}" srcOrd="0" destOrd="0" presId="urn:microsoft.com/office/officeart/2008/layout/LinedList"/>
    <dgm:cxn modelId="{F6EA0A95-F042-459E-ACA9-3D5F82437AE2}" srcId="{BE726BEC-1188-4BB1-8C3B-5DC545BEC9DA}" destId="{03ADB9D6-D314-417E-9090-87B4C9911E4C}" srcOrd="4" destOrd="0" parTransId="{1D97120D-0B88-4DEF-AA2C-703CE402AB60}" sibTransId="{D29E5E80-7474-4534-8A08-356E30A51B11}"/>
    <dgm:cxn modelId="{794B8398-4C44-4578-93A4-C1B3AD9EFDF4}" srcId="{BE726BEC-1188-4BB1-8C3B-5DC545BEC9DA}" destId="{1B2CA658-A7B5-4BC7-8BAD-42A70D03E85E}" srcOrd="2" destOrd="0" parTransId="{3CEA548C-41E3-4109-B291-442EA1010E11}" sibTransId="{FE7B5E9A-33F9-489F-A879-1E8A0E2C7C11}"/>
    <dgm:cxn modelId="{F345B2C2-12A1-46B2-8C9D-3A9BA3AE2DA0}" type="presOf" srcId="{BE726BEC-1188-4BB1-8C3B-5DC545BEC9DA}" destId="{D98B3493-BD50-4C3B-A2F2-862126F2572F}" srcOrd="0" destOrd="0" presId="urn:microsoft.com/office/officeart/2008/layout/LinedList"/>
    <dgm:cxn modelId="{DADF91F6-A364-4AF7-B3F4-F9E330A05080}" srcId="{BE726BEC-1188-4BB1-8C3B-5DC545BEC9DA}" destId="{D51E2B5E-DB50-40E7-9851-6292D3F4F35B}" srcOrd="0" destOrd="0" parTransId="{89AFAC0C-7AB2-4E8D-B617-1647A7ED36FE}" sibTransId="{E5910777-E5A8-453B-BAC2-C57716D351B1}"/>
    <dgm:cxn modelId="{03D754E2-9AC8-441D-81F8-086AA8303C0A}" type="presParOf" srcId="{D98B3493-BD50-4C3B-A2F2-862126F2572F}" destId="{32434619-2FDA-496B-A849-313732A4B08B}" srcOrd="0" destOrd="0" presId="urn:microsoft.com/office/officeart/2008/layout/LinedList"/>
    <dgm:cxn modelId="{096AE780-0983-4599-9261-9536B8C81EA7}" type="presParOf" srcId="{D98B3493-BD50-4C3B-A2F2-862126F2572F}" destId="{3888788C-AAD2-48DC-939C-CFCEEA6D8BA9}" srcOrd="1" destOrd="0" presId="urn:microsoft.com/office/officeart/2008/layout/LinedList"/>
    <dgm:cxn modelId="{D6DE83D9-EC30-4048-8392-FE02CB0C341C}" type="presParOf" srcId="{3888788C-AAD2-48DC-939C-CFCEEA6D8BA9}" destId="{B3B34007-6EDB-49F7-8307-4FC57021BB74}" srcOrd="0" destOrd="0" presId="urn:microsoft.com/office/officeart/2008/layout/LinedList"/>
    <dgm:cxn modelId="{2720B28D-5DC1-461A-AECA-6E8D1C055561}" type="presParOf" srcId="{3888788C-AAD2-48DC-939C-CFCEEA6D8BA9}" destId="{979F49FD-7F4A-44AB-AC57-508796101F2F}" srcOrd="1" destOrd="0" presId="urn:microsoft.com/office/officeart/2008/layout/LinedList"/>
    <dgm:cxn modelId="{DF935141-5F08-410B-B00E-54420D5354D0}" type="presParOf" srcId="{D98B3493-BD50-4C3B-A2F2-862126F2572F}" destId="{95A8ACE1-5EFB-4951-A4BF-A9AB2EF95E94}" srcOrd="2" destOrd="0" presId="urn:microsoft.com/office/officeart/2008/layout/LinedList"/>
    <dgm:cxn modelId="{2D9DC3F4-449F-4DE1-8F2B-313665766DB1}" type="presParOf" srcId="{D98B3493-BD50-4C3B-A2F2-862126F2572F}" destId="{DE596854-8C77-4AAD-A834-1AAFC3189093}" srcOrd="3" destOrd="0" presId="urn:microsoft.com/office/officeart/2008/layout/LinedList"/>
    <dgm:cxn modelId="{3F069FF5-9CD5-439B-A859-5A75105C2624}" type="presParOf" srcId="{DE596854-8C77-4AAD-A834-1AAFC3189093}" destId="{6E866957-4758-4A62-9A4C-7A27A7C7AAE9}" srcOrd="0" destOrd="0" presId="urn:microsoft.com/office/officeart/2008/layout/LinedList"/>
    <dgm:cxn modelId="{501837A9-E405-4E58-8D7B-8A6BCC17A7A3}" type="presParOf" srcId="{DE596854-8C77-4AAD-A834-1AAFC3189093}" destId="{1976DFAC-05A4-4445-883A-386D526F6983}" srcOrd="1" destOrd="0" presId="urn:microsoft.com/office/officeart/2008/layout/LinedList"/>
    <dgm:cxn modelId="{FCFCA83E-AECB-4A61-9900-D3480C2E811F}" type="presParOf" srcId="{D98B3493-BD50-4C3B-A2F2-862126F2572F}" destId="{9BE907BC-31D6-46FB-965A-FFFA7AA0DC9D}" srcOrd="4" destOrd="0" presId="urn:microsoft.com/office/officeart/2008/layout/LinedList"/>
    <dgm:cxn modelId="{C8AAB437-F242-4DDF-B7CC-815FDA62FE1F}" type="presParOf" srcId="{D98B3493-BD50-4C3B-A2F2-862126F2572F}" destId="{C21A74DC-7643-4F27-825A-96C42B617671}" srcOrd="5" destOrd="0" presId="urn:microsoft.com/office/officeart/2008/layout/LinedList"/>
    <dgm:cxn modelId="{3FC7189B-433E-40B5-A20D-ECEC860B6FAE}" type="presParOf" srcId="{C21A74DC-7643-4F27-825A-96C42B617671}" destId="{C5185419-994E-4E4F-868D-23C13DD0A9B6}" srcOrd="0" destOrd="0" presId="urn:microsoft.com/office/officeart/2008/layout/LinedList"/>
    <dgm:cxn modelId="{3A6D2616-7B34-4AB4-B6B9-43B7D5479EE5}" type="presParOf" srcId="{C21A74DC-7643-4F27-825A-96C42B617671}" destId="{92A2698F-C0AB-4CFB-98C7-4F8CCAEB98F3}" srcOrd="1" destOrd="0" presId="urn:microsoft.com/office/officeart/2008/layout/LinedList"/>
    <dgm:cxn modelId="{E48762F0-8760-43D6-A827-2029BE42AAE5}" type="presParOf" srcId="{D98B3493-BD50-4C3B-A2F2-862126F2572F}" destId="{A11000FB-5C68-4208-ACFA-042D2F8F273F}" srcOrd="6" destOrd="0" presId="urn:microsoft.com/office/officeart/2008/layout/LinedList"/>
    <dgm:cxn modelId="{F84950BF-5ACA-453E-B0D5-1AA5FC7165EF}" type="presParOf" srcId="{D98B3493-BD50-4C3B-A2F2-862126F2572F}" destId="{02882212-65F0-46AC-A757-88161E189F03}" srcOrd="7" destOrd="0" presId="urn:microsoft.com/office/officeart/2008/layout/LinedList"/>
    <dgm:cxn modelId="{0BA0244D-C87F-4AF2-AC8A-88A0E5DFDF7B}" type="presParOf" srcId="{02882212-65F0-46AC-A757-88161E189F03}" destId="{C2B14EE5-A49F-4095-ABFF-994DDB001A56}" srcOrd="0" destOrd="0" presId="urn:microsoft.com/office/officeart/2008/layout/LinedList"/>
    <dgm:cxn modelId="{5777492E-5B11-4297-95D6-30B622BB7B0C}" type="presParOf" srcId="{02882212-65F0-46AC-A757-88161E189F03}" destId="{BF8A7DC4-5307-477A-9B5C-9CEC0041E01F}" srcOrd="1" destOrd="0" presId="urn:microsoft.com/office/officeart/2008/layout/LinedList"/>
    <dgm:cxn modelId="{237E3E41-A446-41C7-96C6-B2E0BEC529AF}" type="presParOf" srcId="{D98B3493-BD50-4C3B-A2F2-862126F2572F}" destId="{E3A2F80E-AEE0-4BD0-A2C2-CB43424DAE18}" srcOrd="8" destOrd="0" presId="urn:microsoft.com/office/officeart/2008/layout/LinedList"/>
    <dgm:cxn modelId="{AC0FADB3-C5E2-4EFA-8D37-313ED7BD33B1}" type="presParOf" srcId="{D98B3493-BD50-4C3B-A2F2-862126F2572F}" destId="{3F1B166C-CFC9-438D-A3D6-20CCB0E34764}" srcOrd="9" destOrd="0" presId="urn:microsoft.com/office/officeart/2008/layout/LinedList"/>
    <dgm:cxn modelId="{CE5B4392-3084-41B3-BAF2-92576C2699BE}" type="presParOf" srcId="{3F1B166C-CFC9-438D-A3D6-20CCB0E34764}" destId="{C0970BF0-776F-4F1E-907C-CD19254E5507}" srcOrd="0" destOrd="0" presId="urn:microsoft.com/office/officeart/2008/layout/LinedList"/>
    <dgm:cxn modelId="{72DCA96B-8D7D-4072-8A48-66F585C55149}" type="presParOf" srcId="{3F1B166C-CFC9-438D-A3D6-20CCB0E34764}" destId="{B7E3D03E-440C-446B-97FA-82F3AB0DBB2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8D9FFF-F52C-472C-9B6D-6409F20D2D95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B0D3183-CF5E-461F-B0E6-A9B47E306D5E}">
      <dgm:prSet/>
      <dgm:spPr/>
      <dgm:t>
        <a:bodyPr/>
        <a:lstStyle/>
        <a:p>
          <a:r>
            <a:rPr lang="en-US" b="1"/>
            <a:t>Bağlama konusu: </a:t>
          </a:r>
          <a:r>
            <a:rPr lang="en-US"/>
            <a:t>Ehliyet, evlenme, boşanma, aynî hak, haksız fiil, sözleşme vb.</a:t>
          </a:r>
        </a:p>
      </dgm:t>
    </dgm:pt>
    <dgm:pt modelId="{3A8FA573-3111-4875-A2B1-57A5FE10DB48}" type="parTrans" cxnId="{7F251E52-0D72-4BCE-9344-5A50DFD78B9D}">
      <dgm:prSet/>
      <dgm:spPr/>
      <dgm:t>
        <a:bodyPr/>
        <a:lstStyle/>
        <a:p>
          <a:endParaRPr lang="en-US"/>
        </a:p>
      </dgm:t>
    </dgm:pt>
    <dgm:pt modelId="{D1E3116E-00AA-48AD-94E2-A542B39C8DB0}" type="sibTrans" cxnId="{7F251E52-0D72-4BCE-9344-5A50DFD78B9D}">
      <dgm:prSet/>
      <dgm:spPr/>
      <dgm:t>
        <a:bodyPr/>
        <a:lstStyle/>
        <a:p>
          <a:endParaRPr lang="en-US"/>
        </a:p>
      </dgm:t>
    </dgm:pt>
    <dgm:pt modelId="{FC8A7FEB-5A6B-4B9F-A1C9-4F28E2081B02}">
      <dgm:prSet/>
      <dgm:spPr/>
      <dgm:t>
        <a:bodyPr/>
        <a:lstStyle/>
        <a:p>
          <a:r>
            <a:rPr lang="en-US" b="1"/>
            <a:t>Bağlama noktası: </a:t>
          </a:r>
          <a:r>
            <a:rPr lang="en-US"/>
            <a:t>Vatandaşlık, ikametgâh, mutad mesken, lex rei sitae, ifa yeri, ika yeri, zarar yeri, bağlama limanı/sicil yeri, hukuk seçimi, en sıkı irtibat, lex fori </a:t>
          </a:r>
        </a:p>
      </dgm:t>
    </dgm:pt>
    <dgm:pt modelId="{AD3ECA65-6339-4843-BDF5-A58A4A2BAF21}" type="parTrans" cxnId="{09F07172-D401-4F2D-B1E1-05E67BA1FA63}">
      <dgm:prSet/>
      <dgm:spPr/>
      <dgm:t>
        <a:bodyPr/>
        <a:lstStyle/>
        <a:p>
          <a:endParaRPr lang="en-US"/>
        </a:p>
      </dgm:t>
    </dgm:pt>
    <dgm:pt modelId="{FEEFDE21-05C1-4126-AC21-E007B7EE399B}" type="sibTrans" cxnId="{09F07172-D401-4F2D-B1E1-05E67BA1FA63}">
      <dgm:prSet/>
      <dgm:spPr/>
      <dgm:t>
        <a:bodyPr/>
        <a:lstStyle/>
        <a:p>
          <a:endParaRPr lang="en-US"/>
        </a:p>
      </dgm:t>
    </dgm:pt>
    <dgm:pt modelId="{E2136A04-9255-4003-B78C-9381A88C400C}">
      <dgm:prSet/>
      <dgm:spPr/>
      <dgm:t>
        <a:bodyPr/>
        <a:lstStyle/>
        <a:p>
          <a:r>
            <a:rPr lang="en-US" b="1"/>
            <a:t>Örnekler: </a:t>
          </a:r>
          <a:r>
            <a:rPr lang="en-US"/>
            <a:t>m.9 ehliyet (millî hukuk); m.13 evlenme ehliyeti (millî hukuk); m.14 boşanma (müşterek millî hukuk).</a:t>
          </a:r>
        </a:p>
      </dgm:t>
    </dgm:pt>
    <dgm:pt modelId="{8E9DA9AF-D09D-4E84-80B8-69506680B5A4}" type="parTrans" cxnId="{8F70E324-306C-45BD-A952-FCEFC4381F82}">
      <dgm:prSet/>
      <dgm:spPr/>
      <dgm:t>
        <a:bodyPr/>
        <a:lstStyle/>
        <a:p>
          <a:endParaRPr lang="en-US"/>
        </a:p>
      </dgm:t>
    </dgm:pt>
    <dgm:pt modelId="{156A1A20-3521-4205-AA84-ED43BBF7B909}" type="sibTrans" cxnId="{8F70E324-306C-45BD-A952-FCEFC4381F82}">
      <dgm:prSet/>
      <dgm:spPr/>
      <dgm:t>
        <a:bodyPr/>
        <a:lstStyle/>
        <a:p>
          <a:endParaRPr lang="en-US"/>
        </a:p>
      </dgm:t>
    </dgm:pt>
    <dgm:pt modelId="{8E832DD0-55B1-4535-9098-BA433A89E71D}" type="pres">
      <dgm:prSet presAssocID="{878D9FFF-F52C-472C-9B6D-6409F20D2D95}" presName="vert0" presStyleCnt="0">
        <dgm:presLayoutVars>
          <dgm:dir/>
          <dgm:animOne val="branch"/>
          <dgm:animLvl val="lvl"/>
        </dgm:presLayoutVars>
      </dgm:prSet>
      <dgm:spPr/>
    </dgm:pt>
    <dgm:pt modelId="{FFEFF106-E36A-42E6-80F5-D4CFCDA7A569}" type="pres">
      <dgm:prSet presAssocID="{1B0D3183-CF5E-461F-B0E6-A9B47E306D5E}" presName="thickLine" presStyleLbl="alignNode1" presStyleIdx="0" presStyleCnt="3"/>
      <dgm:spPr/>
    </dgm:pt>
    <dgm:pt modelId="{1FE6F354-2713-4177-A060-76E284294FD9}" type="pres">
      <dgm:prSet presAssocID="{1B0D3183-CF5E-461F-B0E6-A9B47E306D5E}" presName="horz1" presStyleCnt="0"/>
      <dgm:spPr/>
    </dgm:pt>
    <dgm:pt modelId="{C9A4A3CF-9EAD-4A0B-ACF4-FE0CAD0148BF}" type="pres">
      <dgm:prSet presAssocID="{1B0D3183-CF5E-461F-B0E6-A9B47E306D5E}" presName="tx1" presStyleLbl="revTx" presStyleIdx="0" presStyleCnt="3"/>
      <dgm:spPr/>
    </dgm:pt>
    <dgm:pt modelId="{4E8B402F-ED8A-41E2-8056-99B443B9C6AF}" type="pres">
      <dgm:prSet presAssocID="{1B0D3183-CF5E-461F-B0E6-A9B47E306D5E}" presName="vert1" presStyleCnt="0"/>
      <dgm:spPr/>
    </dgm:pt>
    <dgm:pt modelId="{79F569D1-AB47-4EEB-8D2C-0A3BB0B034D3}" type="pres">
      <dgm:prSet presAssocID="{FC8A7FEB-5A6B-4B9F-A1C9-4F28E2081B02}" presName="thickLine" presStyleLbl="alignNode1" presStyleIdx="1" presStyleCnt="3"/>
      <dgm:spPr/>
    </dgm:pt>
    <dgm:pt modelId="{CD1D908E-5622-40C6-8543-20EC0AEE7F9C}" type="pres">
      <dgm:prSet presAssocID="{FC8A7FEB-5A6B-4B9F-A1C9-4F28E2081B02}" presName="horz1" presStyleCnt="0"/>
      <dgm:spPr/>
    </dgm:pt>
    <dgm:pt modelId="{4635F937-A237-4D2F-B165-85976A7B4B15}" type="pres">
      <dgm:prSet presAssocID="{FC8A7FEB-5A6B-4B9F-A1C9-4F28E2081B02}" presName="tx1" presStyleLbl="revTx" presStyleIdx="1" presStyleCnt="3"/>
      <dgm:spPr/>
    </dgm:pt>
    <dgm:pt modelId="{5D4D5F86-BD95-4A79-9A90-ED52035B398E}" type="pres">
      <dgm:prSet presAssocID="{FC8A7FEB-5A6B-4B9F-A1C9-4F28E2081B02}" presName="vert1" presStyleCnt="0"/>
      <dgm:spPr/>
    </dgm:pt>
    <dgm:pt modelId="{5AE9643E-ECE4-475E-B9F7-7978B2212146}" type="pres">
      <dgm:prSet presAssocID="{E2136A04-9255-4003-B78C-9381A88C400C}" presName="thickLine" presStyleLbl="alignNode1" presStyleIdx="2" presStyleCnt="3"/>
      <dgm:spPr/>
    </dgm:pt>
    <dgm:pt modelId="{A53746A8-EBED-45D2-90FB-38BAFD4F54E1}" type="pres">
      <dgm:prSet presAssocID="{E2136A04-9255-4003-B78C-9381A88C400C}" presName="horz1" presStyleCnt="0"/>
      <dgm:spPr/>
    </dgm:pt>
    <dgm:pt modelId="{436B4BBF-7C9A-450F-93D8-04F9A38F41C4}" type="pres">
      <dgm:prSet presAssocID="{E2136A04-9255-4003-B78C-9381A88C400C}" presName="tx1" presStyleLbl="revTx" presStyleIdx="2" presStyleCnt="3"/>
      <dgm:spPr/>
    </dgm:pt>
    <dgm:pt modelId="{4E819067-5199-4705-BD7F-D93C73D90892}" type="pres">
      <dgm:prSet presAssocID="{E2136A04-9255-4003-B78C-9381A88C400C}" presName="vert1" presStyleCnt="0"/>
      <dgm:spPr/>
    </dgm:pt>
  </dgm:ptLst>
  <dgm:cxnLst>
    <dgm:cxn modelId="{8F70E324-306C-45BD-A952-FCEFC4381F82}" srcId="{878D9FFF-F52C-472C-9B6D-6409F20D2D95}" destId="{E2136A04-9255-4003-B78C-9381A88C400C}" srcOrd="2" destOrd="0" parTransId="{8E9DA9AF-D09D-4E84-80B8-69506680B5A4}" sibTransId="{156A1A20-3521-4205-AA84-ED43BBF7B909}"/>
    <dgm:cxn modelId="{6F85A42A-74F4-4675-B953-3E30179CD015}" type="presOf" srcId="{E2136A04-9255-4003-B78C-9381A88C400C}" destId="{436B4BBF-7C9A-450F-93D8-04F9A38F41C4}" srcOrd="0" destOrd="0" presId="urn:microsoft.com/office/officeart/2008/layout/LinedList"/>
    <dgm:cxn modelId="{FE5F1965-7FCA-48CD-B93A-0ABFFB927848}" type="presOf" srcId="{1B0D3183-CF5E-461F-B0E6-A9B47E306D5E}" destId="{C9A4A3CF-9EAD-4A0B-ACF4-FE0CAD0148BF}" srcOrd="0" destOrd="0" presId="urn:microsoft.com/office/officeart/2008/layout/LinedList"/>
    <dgm:cxn modelId="{7F251E52-0D72-4BCE-9344-5A50DFD78B9D}" srcId="{878D9FFF-F52C-472C-9B6D-6409F20D2D95}" destId="{1B0D3183-CF5E-461F-B0E6-A9B47E306D5E}" srcOrd="0" destOrd="0" parTransId="{3A8FA573-3111-4875-A2B1-57A5FE10DB48}" sibTransId="{D1E3116E-00AA-48AD-94E2-A542B39C8DB0}"/>
    <dgm:cxn modelId="{09F07172-D401-4F2D-B1E1-05E67BA1FA63}" srcId="{878D9FFF-F52C-472C-9B6D-6409F20D2D95}" destId="{FC8A7FEB-5A6B-4B9F-A1C9-4F28E2081B02}" srcOrd="1" destOrd="0" parTransId="{AD3ECA65-6339-4843-BDF5-A58A4A2BAF21}" sibTransId="{FEEFDE21-05C1-4126-AC21-E007B7EE399B}"/>
    <dgm:cxn modelId="{51400657-1482-4DDC-B015-C8E576C8475E}" type="presOf" srcId="{FC8A7FEB-5A6B-4B9F-A1C9-4F28E2081B02}" destId="{4635F937-A237-4D2F-B165-85976A7B4B15}" srcOrd="0" destOrd="0" presId="urn:microsoft.com/office/officeart/2008/layout/LinedList"/>
    <dgm:cxn modelId="{34DA2FFC-BDED-47A3-ADB3-3860194EEAF5}" type="presOf" srcId="{878D9FFF-F52C-472C-9B6D-6409F20D2D95}" destId="{8E832DD0-55B1-4535-9098-BA433A89E71D}" srcOrd="0" destOrd="0" presId="urn:microsoft.com/office/officeart/2008/layout/LinedList"/>
    <dgm:cxn modelId="{2FA57292-1D8B-4D92-88DC-E2EFB9B9EA8B}" type="presParOf" srcId="{8E832DD0-55B1-4535-9098-BA433A89E71D}" destId="{FFEFF106-E36A-42E6-80F5-D4CFCDA7A569}" srcOrd="0" destOrd="0" presId="urn:microsoft.com/office/officeart/2008/layout/LinedList"/>
    <dgm:cxn modelId="{C402FF7A-7D53-4D78-9301-87CEC0F9D49A}" type="presParOf" srcId="{8E832DD0-55B1-4535-9098-BA433A89E71D}" destId="{1FE6F354-2713-4177-A060-76E284294FD9}" srcOrd="1" destOrd="0" presId="urn:microsoft.com/office/officeart/2008/layout/LinedList"/>
    <dgm:cxn modelId="{727E56B7-9613-491C-AFA4-7D3E837AD62D}" type="presParOf" srcId="{1FE6F354-2713-4177-A060-76E284294FD9}" destId="{C9A4A3CF-9EAD-4A0B-ACF4-FE0CAD0148BF}" srcOrd="0" destOrd="0" presId="urn:microsoft.com/office/officeart/2008/layout/LinedList"/>
    <dgm:cxn modelId="{98D07908-028E-4F59-8A36-BB619F46A2B4}" type="presParOf" srcId="{1FE6F354-2713-4177-A060-76E284294FD9}" destId="{4E8B402F-ED8A-41E2-8056-99B443B9C6AF}" srcOrd="1" destOrd="0" presId="urn:microsoft.com/office/officeart/2008/layout/LinedList"/>
    <dgm:cxn modelId="{822478F9-B6A1-443D-B3AC-660AB7DD9780}" type="presParOf" srcId="{8E832DD0-55B1-4535-9098-BA433A89E71D}" destId="{79F569D1-AB47-4EEB-8D2C-0A3BB0B034D3}" srcOrd="2" destOrd="0" presId="urn:microsoft.com/office/officeart/2008/layout/LinedList"/>
    <dgm:cxn modelId="{473C0C4D-192D-42A3-8378-B2DDB5E544E1}" type="presParOf" srcId="{8E832DD0-55B1-4535-9098-BA433A89E71D}" destId="{CD1D908E-5622-40C6-8543-20EC0AEE7F9C}" srcOrd="3" destOrd="0" presId="urn:microsoft.com/office/officeart/2008/layout/LinedList"/>
    <dgm:cxn modelId="{A5619C29-B2A1-4A92-BA39-4942DA95F699}" type="presParOf" srcId="{CD1D908E-5622-40C6-8543-20EC0AEE7F9C}" destId="{4635F937-A237-4D2F-B165-85976A7B4B15}" srcOrd="0" destOrd="0" presId="urn:microsoft.com/office/officeart/2008/layout/LinedList"/>
    <dgm:cxn modelId="{E5922A0C-5F68-43D3-B9E5-C124D169D9F5}" type="presParOf" srcId="{CD1D908E-5622-40C6-8543-20EC0AEE7F9C}" destId="{5D4D5F86-BD95-4A79-9A90-ED52035B398E}" srcOrd="1" destOrd="0" presId="urn:microsoft.com/office/officeart/2008/layout/LinedList"/>
    <dgm:cxn modelId="{A7352E2C-B2F5-4FE9-B40F-FFAED4F16EB2}" type="presParOf" srcId="{8E832DD0-55B1-4535-9098-BA433A89E71D}" destId="{5AE9643E-ECE4-475E-B9F7-7978B2212146}" srcOrd="4" destOrd="0" presId="urn:microsoft.com/office/officeart/2008/layout/LinedList"/>
    <dgm:cxn modelId="{00FE20C0-D4F9-4097-BE40-8804BF688D5B}" type="presParOf" srcId="{8E832DD0-55B1-4535-9098-BA433A89E71D}" destId="{A53746A8-EBED-45D2-90FB-38BAFD4F54E1}" srcOrd="5" destOrd="0" presId="urn:microsoft.com/office/officeart/2008/layout/LinedList"/>
    <dgm:cxn modelId="{4578C334-DAFA-472B-AB20-B86EF340E51D}" type="presParOf" srcId="{A53746A8-EBED-45D2-90FB-38BAFD4F54E1}" destId="{436B4BBF-7C9A-450F-93D8-04F9A38F41C4}" srcOrd="0" destOrd="0" presId="urn:microsoft.com/office/officeart/2008/layout/LinedList"/>
    <dgm:cxn modelId="{6A6E1AAB-F417-49A8-AA68-2D07E35C50AD}" type="presParOf" srcId="{A53746A8-EBED-45D2-90FB-38BAFD4F54E1}" destId="{4E819067-5199-4705-BD7F-D93C73D9089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7FD0B1-11C9-47AF-8B34-784A943BB7E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BAF99A5-5549-4F0B-8EF5-495765DD9AC3}">
      <dgm:prSet/>
      <dgm:spPr/>
      <dgm:t>
        <a:bodyPr/>
        <a:lstStyle/>
        <a:p>
          <a:r>
            <a:rPr lang="en-US"/>
            <a:t>Türkiye’de ikamet eden iki İran vatandaşı eş boşanmak istiyor.</a:t>
          </a:r>
        </a:p>
      </dgm:t>
    </dgm:pt>
    <dgm:pt modelId="{EFB76875-8052-47F7-AB9B-7417D9B228A8}" type="parTrans" cxnId="{CED40D1E-2F1B-46E7-B876-68A047FDC1C4}">
      <dgm:prSet/>
      <dgm:spPr/>
      <dgm:t>
        <a:bodyPr/>
        <a:lstStyle/>
        <a:p>
          <a:endParaRPr lang="en-US"/>
        </a:p>
      </dgm:t>
    </dgm:pt>
    <dgm:pt modelId="{9AF72B7E-7C59-4D93-9BFB-C99D9F48DC2A}" type="sibTrans" cxnId="{CED40D1E-2F1B-46E7-B876-68A047FDC1C4}">
      <dgm:prSet/>
      <dgm:spPr/>
      <dgm:t>
        <a:bodyPr/>
        <a:lstStyle/>
        <a:p>
          <a:endParaRPr lang="en-US"/>
        </a:p>
      </dgm:t>
    </dgm:pt>
    <dgm:pt modelId="{30E38E17-57A0-4EF8-8328-B0CED417C693}">
      <dgm:prSet/>
      <dgm:spPr/>
      <dgm:t>
        <a:bodyPr/>
        <a:lstStyle/>
        <a:p>
          <a:r>
            <a:rPr lang="en-US"/>
            <a:t>Uygulanacak hukuk: MÖHUK m.14/1 – eşlerin müşterek millî hukuku (İran hukuku).</a:t>
          </a:r>
        </a:p>
      </dgm:t>
    </dgm:pt>
    <dgm:pt modelId="{1ABED309-A240-46A4-A831-57A923197C7F}" type="parTrans" cxnId="{B83E9661-44DE-4E0B-B20B-C1F2D230CCBD}">
      <dgm:prSet/>
      <dgm:spPr/>
      <dgm:t>
        <a:bodyPr/>
        <a:lstStyle/>
        <a:p>
          <a:endParaRPr lang="en-US"/>
        </a:p>
      </dgm:t>
    </dgm:pt>
    <dgm:pt modelId="{57F76563-8449-45E4-B806-0CA7A72D6D37}" type="sibTrans" cxnId="{B83E9661-44DE-4E0B-B20B-C1F2D230CCBD}">
      <dgm:prSet/>
      <dgm:spPr/>
      <dgm:t>
        <a:bodyPr/>
        <a:lstStyle/>
        <a:p>
          <a:endParaRPr lang="en-US"/>
        </a:p>
      </dgm:t>
    </dgm:pt>
    <dgm:pt modelId="{DA40F159-81D2-4D39-B813-DB9106A438AA}">
      <dgm:prSet/>
      <dgm:spPr/>
      <dgm:t>
        <a:bodyPr/>
        <a:lstStyle/>
        <a:p>
          <a:r>
            <a:rPr lang="en-US"/>
            <a:t>Müşterek milliyet yoksa: müşterek mutad mesken → yoksa Türk hukuku.</a:t>
          </a:r>
        </a:p>
      </dgm:t>
    </dgm:pt>
    <dgm:pt modelId="{A290D542-A0B3-4FC8-AB00-4B40DE4060E7}" type="parTrans" cxnId="{BC61C1F4-0CFC-4E12-9D44-F14E6A691E16}">
      <dgm:prSet/>
      <dgm:spPr/>
      <dgm:t>
        <a:bodyPr/>
        <a:lstStyle/>
        <a:p>
          <a:endParaRPr lang="en-US"/>
        </a:p>
      </dgm:t>
    </dgm:pt>
    <dgm:pt modelId="{6876E68C-EF9F-4CA3-A9F2-3B933C850A07}" type="sibTrans" cxnId="{BC61C1F4-0CFC-4E12-9D44-F14E6A691E16}">
      <dgm:prSet/>
      <dgm:spPr/>
      <dgm:t>
        <a:bodyPr/>
        <a:lstStyle/>
        <a:p>
          <a:endParaRPr lang="en-US"/>
        </a:p>
      </dgm:t>
    </dgm:pt>
    <dgm:pt modelId="{33503052-6E11-4210-9B5A-1897A691BD24}" type="pres">
      <dgm:prSet presAssocID="{287FD0B1-11C9-47AF-8B34-784A943BB7E8}" presName="linear" presStyleCnt="0">
        <dgm:presLayoutVars>
          <dgm:animLvl val="lvl"/>
          <dgm:resizeHandles val="exact"/>
        </dgm:presLayoutVars>
      </dgm:prSet>
      <dgm:spPr/>
    </dgm:pt>
    <dgm:pt modelId="{E4C3F61C-B635-42CB-B274-39FE0C446D9A}" type="pres">
      <dgm:prSet presAssocID="{EBAF99A5-5549-4F0B-8EF5-495765DD9A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AC8C174-69A5-482E-8731-68BAA53C5B6F}" type="pres">
      <dgm:prSet presAssocID="{9AF72B7E-7C59-4D93-9BFB-C99D9F48DC2A}" presName="spacer" presStyleCnt="0"/>
      <dgm:spPr/>
    </dgm:pt>
    <dgm:pt modelId="{D3DA7183-8BBC-4DF7-92D7-D46516F468E1}" type="pres">
      <dgm:prSet presAssocID="{30E38E17-57A0-4EF8-8328-B0CED417C69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36B91A8-98A3-4A60-A489-1DC4EC484E93}" type="pres">
      <dgm:prSet presAssocID="{57F76563-8449-45E4-B806-0CA7A72D6D37}" presName="spacer" presStyleCnt="0"/>
      <dgm:spPr/>
    </dgm:pt>
    <dgm:pt modelId="{CBD981AD-EB9B-499D-95BF-7698D44A392D}" type="pres">
      <dgm:prSet presAssocID="{DA40F159-81D2-4D39-B813-DB9106A438A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ED40D1E-2F1B-46E7-B876-68A047FDC1C4}" srcId="{287FD0B1-11C9-47AF-8B34-784A943BB7E8}" destId="{EBAF99A5-5549-4F0B-8EF5-495765DD9AC3}" srcOrd="0" destOrd="0" parTransId="{EFB76875-8052-47F7-AB9B-7417D9B228A8}" sibTransId="{9AF72B7E-7C59-4D93-9BFB-C99D9F48DC2A}"/>
    <dgm:cxn modelId="{B83E9661-44DE-4E0B-B20B-C1F2D230CCBD}" srcId="{287FD0B1-11C9-47AF-8B34-784A943BB7E8}" destId="{30E38E17-57A0-4EF8-8328-B0CED417C693}" srcOrd="1" destOrd="0" parTransId="{1ABED309-A240-46A4-A831-57A923197C7F}" sibTransId="{57F76563-8449-45E4-B806-0CA7A72D6D37}"/>
    <dgm:cxn modelId="{736CBD64-289D-4923-B77B-51AACD1384A8}" type="presOf" srcId="{287FD0B1-11C9-47AF-8B34-784A943BB7E8}" destId="{33503052-6E11-4210-9B5A-1897A691BD24}" srcOrd="0" destOrd="0" presId="urn:microsoft.com/office/officeart/2005/8/layout/vList2"/>
    <dgm:cxn modelId="{49FB7868-2B53-4244-8590-278A2F50E0FC}" type="presOf" srcId="{30E38E17-57A0-4EF8-8328-B0CED417C693}" destId="{D3DA7183-8BBC-4DF7-92D7-D46516F468E1}" srcOrd="0" destOrd="0" presId="urn:microsoft.com/office/officeart/2005/8/layout/vList2"/>
    <dgm:cxn modelId="{BF703893-A658-49B4-8066-B57F7154985B}" type="presOf" srcId="{DA40F159-81D2-4D39-B813-DB9106A438AA}" destId="{CBD981AD-EB9B-499D-95BF-7698D44A392D}" srcOrd="0" destOrd="0" presId="urn:microsoft.com/office/officeart/2005/8/layout/vList2"/>
    <dgm:cxn modelId="{012B5ADD-4061-458C-A9D6-6EA0626C61C4}" type="presOf" srcId="{EBAF99A5-5549-4F0B-8EF5-495765DD9AC3}" destId="{E4C3F61C-B635-42CB-B274-39FE0C446D9A}" srcOrd="0" destOrd="0" presId="urn:microsoft.com/office/officeart/2005/8/layout/vList2"/>
    <dgm:cxn modelId="{BC61C1F4-0CFC-4E12-9D44-F14E6A691E16}" srcId="{287FD0B1-11C9-47AF-8B34-784A943BB7E8}" destId="{DA40F159-81D2-4D39-B813-DB9106A438AA}" srcOrd="2" destOrd="0" parTransId="{A290D542-A0B3-4FC8-AB00-4B40DE4060E7}" sibTransId="{6876E68C-EF9F-4CA3-A9F2-3B933C850A07}"/>
    <dgm:cxn modelId="{38F2BBEE-5B48-42B0-BD8E-9A7F43E498B3}" type="presParOf" srcId="{33503052-6E11-4210-9B5A-1897A691BD24}" destId="{E4C3F61C-B635-42CB-B274-39FE0C446D9A}" srcOrd="0" destOrd="0" presId="urn:microsoft.com/office/officeart/2005/8/layout/vList2"/>
    <dgm:cxn modelId="{8519DA20-F0C0-4BBF-8ECA-72B551CBDCC9}" type="presParOf" srcId="{33503052-6E11-4210-9B5A-1897A691BD24}" destId="{DAC8C174-69A5-482E-8731-68BAA53C5B6F}" srcOrd="1" destOrd="0" presId="urn:microsoft.com/office/officeart/2005/8/layout/vList2"/>
    <dgm:cxn modelId="{E63D190D-D156-4C55-A9B8-A779FC63C1F2}" type="presParOf" srcId="{33503052-6E11-4210-9B5A-1897A691BD24}" destId="{D3DA7183-8BBC-4DF7-92D7-D46516F468E1}" srcOrd="2" destOrd="0" presId="urn:microsoft.com/office/officeart/2005/8/layout/vList2"/>
    <dgm:cxn modelId="{422554D0-2E79-4F9F-BD76-C69314C720A5}" type="presParOf" srcId="{33503052-6E11-4210-9B5A-1897A691BD24}" destId="{F36B91A8-98A3-4A60-A489-1DC4EC484E93}" srcOrd="3" destOrd="0" presId="urn:microsoft.com/office/officeart/2005/8/layout/vList2"/>
    <dgm:cxn modelId="{533B289C-9761-47D5-A451-5DCA30098E5D}" type="presParOf" srcId="{33503052-6E11-4210-9B5A-1897A691BD24}" destId="{CBD981AD-EB9B-499D-95BF-7698D44A392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B006814-4CCB-4858-B5B0-2FFF5433AE9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3F85674-0F5D-43F5-938C-56AD415A0868}">
      <dgm:prSet/>
      <dgm:spPr/>
      <dgm:t>
        <a:bodyPr/>
        <a:lstStyle/>
        <a:p>
          <a:r>
            <a:rPr lang="en-US"/>
            <a:t>Vatansız kişinin ehliyeti hakkında hangi hukuk uygulanır?</a:t>
          </a:r>
        </a:p>
      </dgm:t>
    </dgm:pt>
    <dgm:pt modelId="{06A3EFD9-6AA1-48D3-9D4E-52BB97F4F5C6}" type="parTrans" cxnId="{81F7A4E2-1719-4083-BA1F-EAFA063DAF3E}">
      <dgm:prSet/>
      <dgm:spPr/>
      <dgm:t>
        <a:bodyPr/>
        <a:lstStyle/>
        <a:p>
          <a:endParaRPr lang="en-US"/>
        </a:p>
      </dgm:t>
    </dgm:pt>
    <dgm:pt modelId="{7677011B-5C46-4274-8E38-365562987AE1}" type="sibTrans" cxnId="{81F7A4E2-1719-4083-BA1F-EAFA063DAF3E}">
      <dgm:prSet/>
      <dgm:spPr/>
      <dgm:t>
        <a:bodyPr/>
        <a:lstStyle/>
        <a:p>
          <a:endParaRPr lang="en-US"/>
        </a:p>
      </dgm:t>
    </dgm:pt>
    <dgm:pt modelId="{32DF52AA-62B8-4A03-9B60-565251BDC421}">
      <dgm:prSet/>
      <dgm:spPr/>
      <dgm:t>
        <a:bodyPr/>
        <a:lstStyle/>
        <a:p>
          <a:r>
            <a:rPr lang="en-US"/>
            <a:t>MÖHUK m.4(a): Yerleşim yeri; yoksa mutad mesken; yoksa dava tarihinde bulunduğu yer hukuku.</a:t>
          </a:r>
        </a:p>
      </dgm:t>
    </dgm:pt>
    <dgm:pt modelId="{508DB2FA-357A-4A1E-939F-64D3FD67A06B}" type="parTrans" cxnId="{3C7ABBF8-C9BA-4652-8738-09972D4A95F8}">
      <dgm:prSet/>
      <dgm:spPr/>
      <dgm:t>
        <a:bodyPr/>
        <a:lstStyle/>
        <a:p>
          <a:endParaRPr lang="en-US"/>
        </a:p>
      </dgm:t>
    </dgm:pt>
    <dgm:pt modelId="{0EF29B2E-633D-4F46-97BB-9B0859A558E3}" type="sibTrans" cxnId="{3C7ABBF8-C9BA-4652-8738-09972D4A95F8}">
      <dgm:prSet/>
      <dgm:spPr/>
      <dgm:t>
        <a:bodyPr/>
        <a:lstStyle/>
        <a:p>
          <a:endParaRPr lang="en-US"/>
        </a:p>
      </dgm:t>
    </dgm:pt>
    <dgm:pt modelId="{C48FFD20-9DC8-4631-992F-F01C2478C7FA}" type="pres">
      <dgm:prSet presAssocID="{DB006814-4CCB-4858-B5B0-2FFF5433AE93}" presName="linear" presStyleCnt="0">
        <dgm:presLayoutVars>
          <dgm:animLvl val="lvl"/>
          <dgm:resizeHandles val="exact"/>
        </dgm:presLayoutVars>
      </dgm:prSet>
      <dgm:spPr/>
    </dgm:pt>
    <dgm:pt modelId="{D0B9362B-DE8E-433A-B04B-2B331F4D84BD}" type="pres">
      <dgm:prSet presAssocID="{83F85674-0F5D-43F5-938C-56AD415A086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3506017-BE92-4EDC-B74D-3D29AFDC7BFA}" type="pres">
      <dgm:prSet presAssocID="{7677011B-5C46-4274-8E38-365562987AE1}" presName="spacer" presStyleCnt="0"/>
      <dgm:spPr/>
    </dgm:pt>
    <dgm:pt modelId="{32F93B38-B586-46FE-A33D-4876D56EE0B8}" type="pres">
      <dgm:prSet presAssocID="{32DF52AA-62B8-4A03-9B60-565251BDC42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AB7020A-F067-4F7A-A31D-746C1E0F2C34}" type="presOf" srcId="{83F85674-0F5D-43F5-938C-56AD415A0868}" destId="{D0B9362B-DE8E-433A-B04B-2B331F4D84BD}" srcOrd="0" destOrd="0" presId="urn:microsoft.com/office/officeart/2005/8/layout/vList2"/>
    <dgm:cxn modelId="{1D99AB21-8491-4822-87FC-95FD26E9AC77}" type="presOf" srcId="{DB006814-4CCB-4858-B5B0-2FFF5433AE93}" destId="{C48FFD20-9DC8-4631-992F-F01C2478C7FA}" srcOrd="0" destOrd="0" presId="urn:microsoft.com/office/officeart/2005/8/layout/vList2"/>
    <dgm:cxn modelId="{A99E4E4C-2D52-4634-9A20-C256F1151B02}" type="presOf" srcId="{32DF52AA-62B8-4A03-9B60-565251BDC421}" destId="{32F93B38-B586-46FE-A33D-4876D56EE0B8}" srcOrd="0" destOrd="0" presId="urn:microsoft.com/office/officeart/2005/8/layout/vList2"/>
    <dgm:cxn modelId="{81F7A4E2-1719-4083-BA1F-EAFA063DAF3E}" srcId="{DB006814-4CCB-4858-B5B0-2FFF5433AE93}" destId="{83F85674-0F5D-43F5-938C-56AD415A0868}" srcOrd="0" destOrd="0" parTransId="{06A3EFD9-6AA1-48D3-9D4E-52BB97F4F5C6}" sibTransId="{7677011B-5C46-4274-8E38-365562987AE1}"/>
    <dgm:cxn modelId="{3C7ABBF8-C9BA-4652-8738-09972D4A95F8}" srcId="{DB006814-4CCB-4858-B5B0-2FFF5433AE93}" destId="{32DF52AA-62B8-4A03-9B60-565251BDC421}" srcOrd="1" destOrd="0" parTransId="{508DB2FA-357A-4A1E-939F-64D3FD67A06B}" sibTransId="{0EF29B2E-633D-4F46-97BB-9B0859A558E3}"/>
    <dgm:cxn modelId="{89A494ED-EFC3-446D-87FB-20432FEC5631}" type="presParOf" srcId="{C48FFD20-9DC8-4631-992F-F01C2478C7FA}" destId="{D0B9362B-DE8E-433A-B04B-2B331F4D84BD}" srcOrd="0" destOrd="0" presId="urn:microsoft.com/office/officeart/2005/8/layout/vList2"/>
    <dgm:cxn modelId="{EC8F9298-E347-4F67-B669-960F3274B6FC}" type="presParOf" srcId="{C48FFD20-9DC8-4631-992F-F01C2478C7FA}" destId="{B3506017-BE92-4EDC-B74D-3D29AFDC7BFA}" srcOrd="1" destOrd="0" presId="urn:microsoft.com/office/officeart/2005/8/layout/vList2"/>
    <dgm:cxn modelId="{F63E2534-AFD4-432C-9197-6163CFFCFFE7}" type="presParOf" srcId="{C48FFD20-9DC8-4631-992F-F01C2478C7FA}" destId="{32F93B38-B586-46FE-A33D-4876D56EE0B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6E5846-CCEF-4BC8-B8A6-F2F78DD4F97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C593388-D1EB-46A2-BA86-0EC6F5C89D5B}">
      <dgm:prSet/>
      <dgm:spPr/>
      <dgm:t>
        <a:bodyPr/>
        <a:lstStyle/>
        <a:p>
          <a:r>
            <a:rPr lang="en-US"/>
            <a:t>Kişi hem Türk hem Alman vatandaşı.</a:t>
          </a:r>
        </a:p>
      </dgm:t>
    </dgm:pt>
    <dgm:pt modelId="{AC7A3E0B-5C57-4CA5-BC5E-14618B5E6033}" type="parTrans" cxnId="{03F5114F-3998-428B-8717-33430D1940DA}">
      <dgm:prSet/>
      <dgm:spPr/>
      <dgm:t>
        <a:bodyPr/>
        <a:lstStyle/>
        <a:p>
          <a:endParaRPr lang="en-US"/>
        </a:p>
      </dgm:t>
    </dgm:pt>
    <dgm:pt modelId="{40C1CFE0-7073-4555-BD88-F0C67F53A43A}" type="sibTrans" cxnId="{03F5114F-3998-428B-8717-33430D1940DA}">
      <dgm:prSet/>
      <dgm:spPr/>
      <dgm:t>
        <a:bodyPr/>
        <a:lstStyle/>
        <a:p>
          <a:endParaRPr lang="en-US"/>
        </a:p>
      </dgm:t>
    </dgm:pt>
    <dgm:pt modelId="{A2778D9A-B07F-46B1-8CDE-5EB70950F687}">
      <dgm:prSet/>
      <dgm:spPr/>
      <dgm:t>
        <a:bodyPr/>
        <a:lstStyle/>
        <a:p>
          <a:r>
            <a:rPr lang="en-US"/>
            <a:t>MÖHUK m.4(b): Türk vatandaşlığı esas alınır.</a:t>
          </a:r>
        </a:p>
      </dgm:t>
    </dgm:pt>
    <dgm:pt modelId="{8C828B66-3067-446E-B94D-73AFCAABA91A}" type="parTrans" cxnId="{1DCDD97A-7F93-42AE-A735-CD8C54630A66}">
      <dgm:prSet/>
      <dgm:spPr/>
      <dgm:t>
        <a:bodyPr/>
        <a:lstStyle/>
        <a:p>
          <a:endParaRPr lang="en-US"/>
        </a:p>
      </dgm:t>
    </dgm:pt>
    <dgm:pt modelId="{5AB36AA7-2FE2-4B94-9086-A9D320DA6ED0}" type="sibTrans" cxnId="{1DCDD97A-7F93-42AE-A735-CD8C54630A66}">
      <dgm:prSet/>
      <dgm:spPr/>
      <dgm:t>
        <a:bodyPr/>
        <a:lstStyle/>
        <a:p>
          <a:endParaRPr lang="en-US"/>
        </a:p>
      </dgm:t>
    </dgm:pt>
    <dgm:pt modelId="{1BE86245-22F7-4B9F-ACA1-3869098E4DB3}">
      <dgm:prSet/>
      <dgm:spPr/>
      <dgm:t>
        <a:bodyPr/>
        <a:lstStyle/>
        <a:p>
          <a:r>
            <a:rPr lang="en-US"/>
            <a:t>Alman–Fransız (Türk değil): m.4(c) – en sıkı ilişkili vatandaşlık.</a:t>
          </a:r>
        </a:p>
      </dgm:t>
    </dgm:pt>
    <dgm:pt modelId="{59B49E5A-DEB7-4957-86CB-22310C5D00A1}" type="parTrans" cxnId="{D655CA4F-FF02-44EF-B457-F985E988D53A}">
      <dgm:prSet/>
      <dgm:spPr/>
      <dgm:t>
        <a:bodyPr/>
        <a:lstStyle/>
        <a:p>
          <a:endParaRPr lang="en-US"/>
        </a:p>
      </dgm:t>
    </dgm:pt>
    <dgm:pt modelId="{A5A67310-3F42-48C3-93E8-1F0266370715}" type="sibTrans" cxnId="{D655CA4F-FF02-44EF-B457-F985E988D53A}">
      <dgm:prSet/>
      <dgm:spPr/>
      <dgm:t>
        <a:bodyPr/>
        <a:lstStyle/>
        <a:p>
          <a:endParaRPr lang="en-US"/>
        </a:p>
      </dgm:t>
    </dgm:pt>
    <dgm:pt modelId="{6F69C483-6372-4B43-8824-7B1DF17E59F3}" type="pres">
      <dgm:prSet presAssocID="{5F6E5846-CCEF-4BC8-B8A6-F2F78DD4F974}" presName="linear" presStyleCnt="0">
        <dgm:presLayoutVars>
          <dgm:animLvl val="lvl"/>
          <dgm:resizeHandles val="exact"/>
        </dgm:presLayoutVars>
      </dgm:prSet>
      <dgm:spPr/>
    </dgm:pt>
    <dgm:pt modelId="{638F1127-78A4-4375-BAD0-089E533F8EBE}" type="pres">
      <dgm:prSet presAssocID="{FC593388-D1EB-46A2-BA86-0EC6F5C89D5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EEB6CD9-E886-42D7-B4FC-14DE9DD7DBEC}" type="pres">
      <dgm:prSet presAssocID="{40C1CFE0-7073-4555-BD88-F0C67F53A43A}" presName="spacer" presStyleCnt="0"/>
      <dgm:spPr/>
    </dgm:pt>
    <dgm:pt modelId="{260993E8-1E11-4596-803C-897757C71E44}" type="pres">
      <dgm:prSet presAssocID="{A2778D9A-B07F-46B1-8CDE-5EB70950F68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C1CA080-0D04-4371-A3AB-0AAD70D283E1}" type="pres">
      <dgm:prSet presAssocID="{5AB36AA7-2FE2-4B94-9086-A9D320DA6ED0}" presName="spacer" presStyleCnt="0"/>
      <dgm:spPr/>
    </dgm:pt>
    <dgm:pt modelId="{02A87B2F-98C8-4202-8FBE-F8931852073C}" type="pres">
      <dgm:prSet presAssocID="{1BE86245-22F7-4B9F-ACA1-3869098E4DB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7587601-3974-49A6-8750-E200520CC5B7}" type="presOf" srcId="{A2778D9A-B07F-46B1-8CDE-5EB70950F687}" destId="{260993E8-1E11-4596-803C-897757C71E44}" srcOrd="0" destOrd="0" presId="urn:microsoft.com/office/officeart/2005/8/layout/vList2"/>
    <dgm:cxn modelId="{1C520905-82F1-47ED-A86D-534D9FF41DB9}" type="presOf" srcId="{5F6E5846-CCEF-4BC8-B8A6-F2F78DD4F974}" destId="{6F69C483-6372-4B43-8824-7B1DF17E59F3}" srcOrd="0" destOrd="0" presId="urn:microsoft.com/office/officeart/2005/8/layout/vList2"/>
    <dgm:cxn modelId="{03F5114F-3998-428B-8717-33430D1940DA}" srcId="{5F6E5846-CCEF-4BC8-B8A6-F2F78DD4F974}" destId="{FC593388-D1EB-46A2-BA86-0EC6F5C89D5B}" srcOrd="0" destOrd="0" parTransId="{AC7A3E0B-5C57-4CA5-BC5E-14618B5E6033}" sibTransId="{40C1CFE0-7073-4555-BD88-F0C67F53A43A}"/>
    <dgm:cxn modelId="{D655CA4F-FF02-44EF-B457-F985E988D53A}" srcId="{5F6E5846-CCEF-4BC8-B8A6-F2F78DD4F974}" destId="{1BE86245-22F7-4B9F-ACA1-3869098E4DB3}" srcOrd="2" destOrd="0" parTransId="{59B49E5A-DEB7-4957-86CB-22310C5D00A1}" sibTransId="{A5A67310-3F42-48C3-93E8-1F0266370715}"/>
    <dgm:cxn modelId="{3891E074-3766-4CDE-8D37-2BED874743C7}" type="presOf" srcId="{1BE86245-22F7-4B9F-ACA1-3869098E4DB3}" destId="{02A87B2F-98C8-4202-8FBE-F8931852073C}" srcOrd="0" destOrd="0" presId="urn:microsoft.com/office/officeart/2005/8/layout/vList2"/>
    <dgm:cxn modelId="{1DCDD97A-7F93-42AE-A735-CD8C54630A66}" srcId="{5F6E5846-CCEF-4BC8-B8A6-F2F78DD4F974}" destId="{A2778D9A-B07F-46B1-8CDE-5EB70950F687}" srcOrd="1" destOrd="0" parTransId="{8C828B66-3067-446E-B94D-73AFCAABA91A}" sibTransId="{5AB36AA7-2FE2-4B94-9086-A9D320DA6ED0}"/>
    <dgm:cxn modelId="{674F4FDE-8784-4804-B75D-41E90C25CDAB}" type="presOf" srcId="{FC593388-D1EB-46A2-BA86-0EC6F5C89D5B}" destId="{638F1127-78A4-4375-BAD0-089E533F8EBE}" srcOrd="0" destOrd="0" presId="urn:microsoft.com/office/officeart/2005/8/layout/vList2"/>
    <dgm:cxn modelId="{60409761-8EB9-48E5-BC35-2FAF0BDACB53}" type="presParOf" srcId="{6F69C483-6372-4B43-8824-7B1DF17E59F3}" destId="{638F1127-78A4-4375-BAD0-089E533F8EBE}" srcOrd="0" destOrd="0" presId="urn:microsoft.com/office/officeart/2005/8/layout/vList2"/>
    <dgm:cxn modelId="{3D0C85BA-9A41-4DED-810D-C51320B73AD5}" type="presParOf" srcId="{6F69C483-6372-4B43-8824-7B1DF17E59F3}" destId="{FEEB6CD9-E886-42D7-B4FC-14DE9DD7DBEC}" srcOrd="1" destOrd="0" presId="urn:microsoft.com/office/officeart/2005/8/layout/vList2"/>
    <dgm:cxn modelId="{42E18D28-6184-4467-A6D3-14B7D39A918C}" type="presParOf" srcId="{6F69C483-6372-4B43-8824-7B1DF17E59F3}" destId="{260993E8-1E11-4596-803C-897757C71E44}" srcOrd="2" destOrd="0" presId="urn:microsoft.com/office/officeart/2005/8/layout/vList2"/>
    <dgm:cxn modelId="{56B8DAFF-DB58-4A35-AF34-C4B9C22D0304}" type="presParOf" srcId="{6F69C483-6372-4B43-8824-7B1DF17E59F3}" destId="{AC1CA080-0D04-4371-A3AB-0AAD70D283E1}" srcOrd="3" destOrd="0" presId="urn:microsoft.com/office/officeart/2005/8/layout/vList2"/>
    <dgm:cxn modelId="{8EF71FBC-C611-452E-8F3E-69DA1C5B23CD}" type="presParOf" srcId="{6F69C483-6372-4B43-8824-7B1DF17E59F3}" destId="{02A87B2F-98C8-4202-8FBE-F8931852073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120E6A-1180-47F6-B6B7-8DC586AFB76E}">
      <dsp:nvSpPr>
        <dsp:cNvPr id="0" name=""/>
        <dsp:cNvSpPr/>
      </dsp:nvSpPr>
      <dsp:spPr>
        <a:xfrm>
          <a:off x="0" y="110730"/>
          <a:ext cx="5175384" cy="8353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Doğrudan uygulanan maddi kurallar ile kanunlar ihtilafı kurallarını ayırt eder.</a:t>
          </a:r>
        </a:p>
      </dsp:txBody>
      <dsp:txXfrm>
        <a:off x="40780" y="151510"/>
        <a:ext cx="5093824" cy="753819"/>
      </dsp:txXfrm>
    </dsp:sp>
    <dsp:sp modelId="{C533B982-DE99-4E1A-B160-F0F208D6C714}">
      <dsp:nvSpPr>
        <dsp:cNvPr id="0" name=""/>
        <dsp:cNvSpPr/>
      </dsp:nvSpPr>
      <dsp:spPr>
        <a:xfrm>
          <a:off x="0" y="1006590"/>
          <a:ext cx="5175384" cy="835379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MÖHUK 1–39 çerçevesinde ‘uygulanacak hukuk’a ulaşma metodunu açıklar (m.1).</a:t>
          </a:r>
        </a:p>
      </dsp:txBody>
      <dsp:txXfrm>
        <a:off x="40780" y="1047370"/>
        <a:ext cx="5093824" cy="753819"/>
      </dsp:txXfrm>
    </dsp:sp>
    <dsp:sp modelId="{643C43F6-BD0B-4F72-AD21-44A4E3B3BE99}">
      <dsp:nvSpPr>
        <dsp:cNvPr id="0" name=""/>
        <dsp:cNvSpPr/>
      </dsp:nvSpPr>
      <dsp:spPr>
        <a:xfrm>
          <a:off x="0" y="1902450"/>
          <a:ext cx="5175384" cy="835379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Taraf/işlem/devlet menfaatlerini ve kamu düzeni istisnasını örnekler.</a:t>
          </a:r>
        </a:p>
      </dsp:txBody>
      <dsp:txXfrm>
        <a:off x="40780" y="1943230"/>
        <a:ext cx="5093824" cy="753819"/>
      </dsp:txXfrm>
    </dsp:sp>
    <dsp:sp modelId="{C0D05184-4E7B-4006-8806-FB241282EFE9}">
      <dsp:nvSpPr>
        <dsp:cNvPr id="0" name=""/>
        <dsp:cNvSpPr/>
      </dsp:nvSpPr>
      <dsp:spPr>
        <a:xfrm>
          <a:off x="0" y="2798310"/>
          <a:ext cx="5175384" cy="835379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Bağlama konusu ↔ bağlama noktası ayrımını somut örneklerle açıklar.</a:t>
          </a:r>
        </a:p>
      </dsp:txBody>
      <dsp:txXfrm>
        <a:off x="40780" y="2839090"/>
        <a:ext cx="5093824" cy="753819"/>
      </dsp:txXfrm>
    </dsp:sp>
    <dsp:sp modelId="{7E6E7EFE-0D6E-4889-866A-135A074DCD7D}">
      <dsp:nvSpPr>
        <dsp:cNvPr id="0" name=""/>
        <dsp:cNvSpPr/>
      </dsp:nvSpPr>
      <dsp:spPr>
        <a:xfrm>
          <a:off x="0" y="3694170"/>
          <a:ext cx="5175384" cy="835379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Başlıca bağlama noktalarını uygular: vatandaşlık, ikametgâh, mutad mesken…</a:t>
          </a:r>
        </a:p>
      </dsp:txBody>
      <dsp:txXfrm>
        <a:off x="40780" y="3734950"/>
        <a:ext cx="5093824" cy="753819"/>
      </dsp:txXfrm>
    </dsp:sp>
    <dsp:sp modelId="{D8F329BE-CDCA-45CD-8171-1933827E1F27}">
      <dsp:nvSpPr>
        <dsp:cNvPr id="0" name=""/>
        <dsp:cNvSpPr/>
      </dsp:nvSpPr>
      <dsp:spPr>
        <a:xfrm>
          <a:off x="0" y="4590030"/>
          <a:ext cx="5175384" cy="83537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Vasıflandırma, iade atıf (m.2/3) ve statü değişikliği (m.3) sorunlarını çözer.</a:t>
          </a:r>
        </a:p>
      </dsp:txBody>
      <dsp:txXfrm>
        <a:off x="40780" y="4630810"/>
        <a:ext cx="5093824" cy="75381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2576A-649A-40E3-A236-584F555C4C89}">
      <dsp:nvSpPr>
        <dsp:cNvPr id="0" name=""/>
        <dsp:cNvSpPr/>
      </dsp:nvSpPr>
      <dsp:spPr>
        <a:xfrm>
          <a:off x="0" y="87983"/>
          <a:ext cx="4438638" cy="15588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Fransız satıcı – Türk alıcı; teslim Almanya’da; hukuk seçimi yok.</a:t>
          </a:r>
        </a:p>
      </dsp:txBody>
      <dsp:txXfrm>
        <a:off x="76098" y="164081"/>
        <a:ext cx="4286442" cy="1406682"/>
      </dsp:txXfrm>
    </dsp:sp>
    <dsp:sp modelId="{D2670BAA-5D04-4FDA-B5FD-96F5CA6987EC}">
      <dsp:nvSpPr>
        <dsp:cNvPr id="0" name=""/>
        <dsp:cNvSpPr/>
      </dsp:nvSpPr>
      <dsp:spPr>
        <a:xfrm>
          <a:off x="0" y="1710222"/>
          <a:ext cx="4438638" cy="1558878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MÖHUK m.24: Karakteristik edim borçlusu (satıcı) → mutad mesken/işyeri hukuku (karineten Fransız hukuku).</a:t>
          </a:r>
        </a:p>
      </dsp:txBody>
      <dsp:txXfrm>
        <a:off x="76098" y="1786320"/>
        <a:ext cx="4286442" cy="1406682"/>
      </dsp:txXfrm>
    </dsp:sp>
    <dsp:sp modelId="{9D303486-091F-4F26-8EA9-A4C494FEA05A}">
      <dsp:nvSpPr>
        <dsp:cNvPr id="0" name=""/>
        <dsp:cNvSpPr/>
      </dsp:nvSpPr>
      <dsp:spPr>
        <a:xfrm>
          <a:off x="0" y="3332461"/>
          <a:ext cx="4438638" cy="1558878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Farklı sıkı irtibat ispatlanırsa sapma mümkün.</a:t>
          </a:r>
        </a:p>
      </dsp:txBody>
      <dsp:txXfrm>
        <a:off x="76098" y="3408559"/>
        <a:ext cx="4286442" cy="14066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B51F7-2AA0-40F9-9F68-9E08E8FCAF97}">
      <dsp:nvSpPr>
        <dsp:cNvPr id="0" name=""/>
        <dsp:cNvSpPr/>
      </dsp:nvSpPr>
      <dsp:spPr>
        <a:xfrm>
          <a:off x="0" y="59515"/>
          <a:ext cx="4438638" cy="156633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Fiil A’da, zarar B’de meydana geldi.</a:t>
          </a:r>
        </a:p>
      </dsp:txBody>
      <dsp:txXfrm>
        <a:off x="76462" y="135977"/>
        <a:ext cx="4285714" cy="1413413"/>
      </dsp:txXfrm>
    </dsp:sp>
    <dsp:sp modelId="{86721E84-D50D-464E-9CD3-610DC5CA5825}">
      <dsp:nvSpPr>
        <dsp:cNvPr id="0" name=""/>
        <dsp:cNvSpPr/>
      </dsp:nvSpPr>
      <dsp:spPr>
        <a:xfrm>
          <a:off x="0" y="1706493"/>
          <a:ext cx="4438638" cy="156633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MÖHUK m.34/2: Zararın meydana geldiği yer hukuku.</a:t>
          </a:r>
        </a:p>
      </dsp:txBody>
      <dsp:txXfrm>
        <a:off x="76462" y="1782955"/>
        <a:ext cx="4285714" cy="1413413"/>
      </dsp:txXfrm>
    </dsp:sp>
    <dsp:sp modelId="{31556834-AA22-451E-B6D4-DC55E9CEEB06}">
      <dsp:nvSpPr>
        <dsp:cNvPr id="0" name=""/>
        <dsp:cNvSpPr/>
      </dsp:nvSpPr>
      <dsp:spPr>
        <a:xfrm>
          <a:off x="0" y="3353470"/>
          <a:ext cx="4438638" cy="156633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Ancak m.34/3: Başka bir hukukla daha sıkı irtibat varsa o uygulanır.</a:t>
          </a:r>
        </a:p>
      </dsp:txBody>
      <dsp:txXfrm>
        <a:off x="76462" y="3429932"/>
        <a:ext cx="4285714" cy="14134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2ED736-362C-4A65-9677-41D8DAD9E042}">
      <dsp:nvSpPr>
        <dsp:cNvPr id="0" name=""/>
        <dsp:cNvSpPr/>
      </dsp:nvSpPr>
      <dsp:spPr>
        <a:xfrm>
          <a:off x="0" y="69831"/>
          <a:ext cx="4438638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Kitle iletişim yoluyla kişilik hakkına tecavüz.</a:t>
          </a:r>
        </a:p>
      </dsp:txBody>
      <dsp:txXfrm>
        <a:off x="44664" y="114495"/>
        <a:ext cx="4349310" cy="825612"/>
      </dsp:txXfrm>
    </dsp:sp>
    <dsp:sp modelId="{73D2125B-6ABD-44BB-ABEA-5770ED49725C}">
      <dsp:nvSpPr>
        <dsp:cNvPr id="0" name=""/>
        <dsp:cNvSpPr/>
      </dsp:nvSpPr>
      <dsp:spPr>
        <a:xfrm>
          <a:off x="0" y="1051011"/>
          <a:ext cx="4438638" cy="914940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MÖHUK m.35: Zarar görenin seçimi –</a:t>
          </a:r>
        </a:p>
      </dsp:txBody>
      <dsp:txXfrm>
        <a:off x="44664" y="1095675"/>
        <a:ext cx="4349310" cy="825612"/>
      </dsp:txXfrm>
    </dsp:sp>
    <dsp:sp modelId="{C3748AA2-65FF-4D07-A473-DBBBD2B20F38}">
      <dsp:nvSpPr>
        <dsp:cNvPr id="0" name=""/>
        <dsp:cNvSpPr/>
      </dsp:nvSpPr>
      <dsp:spPr>
        <a:xfrm>
          <a:off x="0" y="2032191"/>
          <a:ext cx="4438638" cy="91494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Zarar görenin mutad meskeni (öngörülebilirlik şartıyla),</a:t>
          </a:r>
        </a:p>
      </dsp:txBody>
      <dsp:txXfrm>
        <a:off x="44664" y="2076855"/>
        <a:ext cx="4349310" cy="825612"/>
      </dsp:txXfrm>
    </dsp:sp>
    <dsp:sp modelId="{80C2AEA2-667D-4EE5-A580-443C24A4659C}">
      <dsp:nvSpPr>
        <dsp:cNvPr id="0" name=""/>
        <dsp:cNvSpPr/>
      </dsp:nvSpPr>
      <dsp:spPr>
        <a:xfrm>
          <a:off x="0" y="3013372"/>
          <a:ext cx="4438638" cy="914940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Zarar verenin işyeri/mutad meskeni,</a:t>
          </a:r>
        </a:p>
      </dsp:txBody>
      <dsp:txXfrm>
        <a:off x="44664" y="3058036"/>
        <a:ext cx="4349310" cy="825612"/>
      </dsp:txXfrm>
    </dsp:sp>
    <dsp:sp modelId="{4FE0C60C-C451-46F5-A52C-797FCE27F4D9}">
      <dsp:nvSpPr>
        <dsp:cNvPr id="0" name=""/>
        <dsp:cNvSpPr/>
      </dsp:nvSpPr>
      <dsp:spPr>
        <a:xfrm>
          <a:off x="0" y="3994552"/>
          <a:ext cx="4438638" cy="91494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Zararın meydana geldiği yer.</a:t>
          </a:r>
        </a:p>
      </dsp:txBody>
      <dsp:txXfrm>
        <a:off x="44664" y="4039216"/>
        <a:ext cx="4349310" cy="82561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209776-CC4E-40A4-ADB5-F7195E2D8709}">
      <dsp:nvSpPr>
        <dsp:cNvPr id="0" name=""/>
        <dsp:cNvSpPr/>
      </dsp:nvSpPr>
      <dsp:spPr>
        <a:xfrm>
          <a:off x="0" y="580261"/>
          <a:ext cx="4438638" cy="12306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İngiliz vatandaşı hakkında Türkiye’de vesayet talebi.</a:t>
          </a:r>
        </a:p>
      </dsp:txBody>
      <dsp:txXfrm>
        <a:off x="60077" y="640338"/>
        <a:ext cx="4318484" cy="1110539"/>
      </dsp:txXfrm>
    </dsp:sp>
    <dsp:sp modelId="{0919EBDF-1B86-4DE6-9259-89063589A505}">
      <dsp:nvSpPr>
        <dsp:cNvPr id="0" name=""/>
        <dsp:cNvSpPr/>
      </dsp:nvSpPr>
      <dsp:spPr>
        <a:xfrm>
          <a:off x="0" y="1874315"/>
          <a:ext cx="4438638" cy="1230693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MÖHUK m.10 (millî hukuk) + m.2/3 (iade atıf kabul).</a:t>
          </a:r>
        </a:p>
      </dsp:txBody>
      <dsp:txXfrm>
        <a:off x="60077" y="1934392"/>
        <a:ext cx="4318484" cy="1110539"/>
      </dsp:txXfrm>
    </dsp:sp>
    <dsp:sp modelId="{54D312A7-4713-4267-8E7E-97529098BC17}">
      <dsp:nvSpPr>
        <dsp:cNvPr id="0" name=""/>
        <dsp:cNvSpPr/>
      </dsp:nvSpPr>
      <dsp:spPr>
        <a:xfrm>
          <a:off x="0" y="3168368"/>
          <a:ext cx="4438638" cy="123069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İngiliz hukuku yerleşim yeri hukukuna gönderirse ve yer Türkiye ise → Türk hukuku uygulanabilir.</a:t>
          </a:r>
        </a:p>
      </dsp:txBody>
      <dsp:txXfrm>
        <a:off x="60077" y="3228445"/>
        <a:ext cx="4318484" cy="111053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5DED3-4579-4028-B7B5-E928BDCBBAF8}">
      <dsp:nvSpPr>
        <dsp:cNvPr id="0" name=""/>
        <dsp:cNvSpPr/>
      </dsp:nvSpPr>
      <dsp:spPr>
        <a:xfrm>
          <a:off x="0" y="270171"/>
          <a:ext cx="4438638" cy="14297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Mal İtalya’dan Türkiye’ye taşınıyor; aynî hak henüz kazanılmamış.</a:t>
          </a:r>
        </a:p>
      </dsp:txBody>
      <dsp:txXfrm>
        <a:off x="69794" y="339965"/>
        <a:ext cx="4299050" cy="1290152"/>
      </dsp:txXfrm>
    </dsp:sp>
    <dsp:sp modelId="{E263005B-1311-4D0B-B5B9-5D361626A874}">
      <dsp:nvSpPr>
        <dsp:cNvPr id="0" name=""/>
        <dsp:cNvSpPr/>
      </dsp:nvSpPr>
      <dsp:spPr>
        <a:xfrm>
          <a:off x="0" y="1774792"/>
          <a:ext cx="4438638" cy="142974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MÖHUK m.21/1: Ayni haklar malın bulunduğu yer hukuku;</a:t>
          </a:r>
        </a:p>
      </dsp:txBody>
      <dsp:txXfrm>
        <a:off x="69794" y="1844586"/>
        <a:ext cx="4299050" cy="1290152"/>
      </dsp:txXfrm>
    </dsp:sp>
    <dsp:sp modelId="{E6019B1B-CA54-4C58-BEA1-4CE1079283FA}">
      <dsp:nvSpPr>
        <dsp:cNvPr id="0" name=""/>
        <dsp:cNvSpPr/>
      </dsp:nvSpPr>
      <dsp:spPr>
        <a:xfrm>
          <a:off x="0" y="3279412"/>
          <a:ext cx="4438638" cy="142974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m.21/3: Henüz kazanılmamış aynî haklar, malın son bulunduğu yer hukukuna tabi.</a:t>
          </a:r>
        </a:p>
      </dsp:txBody>
      <dsp:txXfrm>
        <a:off x="69794" y="3349206"/>
        <a:ext cx="4299050" cy="129015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C6F15-C086-4985-A069-1967BD13EBB5}">
      <dsp:nvSpPr>
        <dsp:cNvPr id="0" name=""/>
        <dsp:cNvSpPr/>
      </dsp:nvSpPr>
      <dsp:spPr>
        <a:xfrm>
          <a:off x="0" y="55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90EEB-E4E2-485C-9F55-69640731557A}">
      <dsp:nvSpPr>
        <dsp:cNvPr id="0" name=""/>
        <dsp:cNvSpPr/>
      </dsp:nvSpPr>
      <dsp:spPr>
        <a:xfrm>
          <a:off x="0" y="552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Milletlerarası yetki ↔ uygulanacak hukuk karıştırılması.</a:t>
          </a:r>
        </a:p>
      </dsp:txBody>
      <dsp:txXfrm>
        <a:off x="0" y="552"/>
        <a:ext cx="8229600" cy="904971"/>
      </dsp:txXfrm>
    </dsp:sp>
    <dsp:sp modelId="{A88267D1-0912-4346-9BC9-48EF496B594C}">
      <dsp:nvSpPr>
        <dsp:cNvPr id="0" name=""/>
        <dsp:cNvSpPr/>
      </dsp:nvSpPr>
      <dsp:spPr>
        <a:xfrm>
          <a:off x="0" y="905524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72726-93B1-4052-A142-FAC9834A6838}">
      <dsp:nvSpPr>
        <dsp:cNvPr id="0" name=""/>
        <dsp:cNvSpPr/>
      </dsp:nvSpPr>
      <dsp:spPr>
        <a:xfrm>
          <a:off x="0" y="905524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m.7 favor negotii’nin ‘kümülatif uygundur’ sanılması (aslında alternatif).</a:t>
          </a:r>
        </a:p>
      </dsp:txBody>
      <dsp:txXfrm>
        <a:off x="0" y="905524"/>
        <a:ext cx="8229600" cy="904971"/>
      </dsp:txXfrm>
    </dsp:sp>
    <dsp:sp modelId="{8A86E81C-4B9F-4A0F-8515-F9FD843E28AC}">
      <dsp:nvSpPr>
        <dsp:cNvPr id="0" name=""/>
        <dsp:cNvSpPr/>
      </dsp:nvSpPr>
      <dsp:spPr>
        <a:xfrm>
          <a:off x="0" y="181049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6D777-0430-48E5-8BA4-FF0FDE83C410}">
      <dsp:nvSpPr>
        <dsp:cNvPr id="0" name=""/>
        <dsp:cNvSpPr/>
      </dsp:nvSpPr>
      <dsp:spPr>
        <a:xfrm>
          <a:off x="0" y="1810495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Mutad meskeni ‘en çok gün kalınan yer’ sanmak; sosyal bağları ihmal.</a:t>
          </a:r>
        </a:p>
      </dsp:txBody>
      <dsp:txXfrm>
        <a:off x="0" y="1810495"/>
        <a:ext cx="8229600" cy="904971"/>
      </dsp:txXfrm>
    </dsp:sp>
    <dsp:sp modelId="{AC290D2A-3FE3-4BCD-9440-745AF8C7B42E}">
      <dsp:nvSpPr>
        <dsp:cNvPr id="0" name=""/>
        <dsp:cNvSpPr/>
      </dsp:nvSpPr>
      <dsp:spPr>
        <a:xfrm>
          <a:off x="0" y="2715467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A44BCD-EFD1-4BBF-80BC-187C9C59181B}">
      <dsp:nvSpPr>
        <dsp:cNvPr id="0" name=""/>
        <dsp:cNvSpPr/>
      </dsp:nvSpPr>
      <dsp:spPr>
        <a:xfrm>
          <a:off x="0" y="2715467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Renvoi’nin tüm alanlarda geçerli sanılması (yalnız şahıs/aile).</a:t>
          </a:r>
        </a:p>
      </dsp:txBody>
      <dsp:txXfrm>
        <a:off x="0" y="2715467"/>
        <a:ext cx="8229600" cy="904971"/>
      </dsp:txXfrm>
    </dsp:sp>
    <dsp:sp modelId="{30DBD04C-19B2-4FBA-B3CA-76B5031F6E89}">
      <dsp:nvSpPr>
        <dsp:cNvPr id="0" name=""/>
        <dsp:cNvSpPr/>
      </dsp:nvSpPr>
      <dsp:spPr>
        <a:xfrm>
          <a:off x="0" y="3620438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B9E7B-D518-4C6C-B887-69BF6BA7C622}">
      <dsp:nvSpPr>
        <dsp:cNvPr id="0" name=""/>
        <dsp:cNvSpPr/>
      </dsp:nvSpPr>
      <dsp:spPr>
        <a:xfrm>
          <a:off x="0" y="3620438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m.3 genel kuralın zaman-bağlı istisnalar karşısında yanlış uygulanması.</a:t>
          </a:r>
        </a:p>
      </dsp:txBody>
      <dsp:txXfrm>
        <a:off x="0" y="3620438"/>
        <a:ext cx="8229600" cy="90497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72193-E8D0-4952-B5DC-C10A3A426F54}">
      <dsp:nvSpPr>
        <dsp:cNvPr id="0" name=""/>
        <dsp:cNvSpPr/>
      </dsp:nvSpPr>
      <dsp:spPr>
        <a:xfrm>
          <a:off x="0" y="99442"/>
          <a:ext cx="4438638" cy="15397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1) Aile/şahsın hukukunda genel olarak hangi bağlama noktası önceliklidir?</a:t>
          </a:r>
        </a:p>
      </dsp:txBody>
      <dsp:txXfrm>
        <a:off x="75163" y="174605"/>
        <a:ext cx="4288312" cy="1389393"/>
      </dsp:txXfrm>
    </dsp:sp>
    <dsp:sp modelId="{0C6CEFA4-83D9-403C-88A9-AF22967A4909}">
      <dsp:nvSpPr>
        <dsp:cNvPr id="0" name=""/>
        <dsp:cNvSpPr/>
      </dsp:nvSpPr>
      <dsp:spPr>
        <a:xfrm>
          <a:off x="0" y="1719802"/>
          <a:ext cx="4438638" cy="153971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2) Renvoi (gönderme) Türkiye’de hangi alanlarda kabul edilmiştir?</a:t>
          </a:r>
        </a:p>
      </dsp:txBody>
      <dsp:txXfrm>
        <a:off x="75163" y="1794965"/>
        <a:ext cx="4288312" cy="1389393"/>
      </dsp:txXfrm>
    </dsp:sp>
    <dsp:sp modelId="{5DD3240A-82BE-468D-A302-14E4CFEDA49B}">
      <dsp:nvSpPr>
        <dsp:cNvPr id="0" name=""/>
        <dsp:cNvSpPr/>
      </dsp:nvSpPr>
      <dsp:spPr>
        <a:xfrm>
          <a:off x="0" y="3340162"/>
          <a:ext cx="4438638" cy="153971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3) Hukuk seçimi yoksa sözleşmede hangi bağlama noktası karinedir?</a:t>
          </a:r>
        </a:p>
      </dsp:txBody>
      <dsp:txXfrm>
        <a:off x="75163" y="3415325"/>
        <a:ext cx="4288312" cy="138939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4CA75-5701-4B0C-9E3A-93EFC0C1A104}">
      <dsp:nvSpPr>
        <dsp:cNvPr id="0" name=""/>
        <dsp:cNvSpPr/>
      </dsp:nvSpPr>
      <dsp:spPr>
        <a:xfrm>
          <a:off x="0" y="454441"/>
          <a:ext cx="4683949" cy="150831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1) Vatandaşlık (milli hukuk).</a:t>
          </a:r>
        </a:p>
      </dsp:txBody>
      <dsp:txXfrm>
        <a:off x="73630" y="528071"/>
        <a:ext cx="4536689" cy="1361054"/>
      </dsp:txXfrm>
    </dsp:sp>
    <dsp:sp modelId="{812BEF69-B7F6-453F-9A6B-9215E8498E67}">
      <dsp:nvSpPr>
        <dsp:cNvPr id="0" name=""/>
        <dsp:cNvSpPr/>
      </dsp:nvSpPr>
      <dsp:spPr>
        <a:xfrm>
          <a:off x="0" y="2040516"/>
          <a:ext cx="4683949" cy="1508314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2) Yalnız şahıs ve aile hukuku (MÖHUK m.2/3).</a:t>
          </a:r>
        </a:p>
      </dsp:txBody>
      <dsp:txXfrm>
        <a:off x="73630" y="2114146"/>
        <a:ext cx="4536689" cy="1361054"/>
      </dsp:txXfrm>
    </dsp:sp>
    <dsp:sp modelId="{F02186E7-D80A-4704-8B40-D5DB814820E7}">
      <dsp:nvSpPr>
        <dsp:cNvPr id="0" name=""/>
        <dsp:cNvSpPr/>
      </dsp:nvSpPr>
      <dsp:spPr>
        <a:xfrm>
          <a:off x="0" y="3626590"/>
          <a:ext cx="4683949" cy="1508314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3) Karakteristik edim borçlusunun mutad meskeni/işyeri (MÖHUK m.24).</a:t>
          </a:r>
        </a:p>
      </dsp:txBody>
      <dsp:txXfrm>
        <a:off x="73630" y="3700220"/>
        <a:ext cx="4536689" cy="1361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4CC18-F53A-415B-B7FA-77E70B1212CB}">
      <dsp:nvSpPr>
        <dsp:cNvPr id="0" name=""/>
        <dsp:cNvSpPr/>
      </dsp:nvSpPr>
      <dsp:spPr>
        <a:xfrm>
          <a:off x="0" y="109865"/>
          <a:ext cx="5175384" cy="715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1) Doğrudan kurallar vs. bağlama kuralları</a:t>
          </a:r>
        </a:p>
      </dsp:txBody>
      <dsp:txXfrm>
        <a:off x="34906" y="144771"/>
        <a:ext cx="5105572" cy="645240"/>
      </dsp:txXfrm>
    </dsp:sp>
    <dsp:sp modelId="{2FB0C7A8-A292-4432-9592-63D0B68C5478}">
      <dsp:nvSpPr>
        <dsp:cNvPr id="0" name=""/>
        <dsp:cNvSpPr/>
      </dsp:nvSpPr>
      <dsp:spPr>
        <a:xfrm>
          <a:off x="0" y="876758"/>
          <a:ext cx="5175384" cy="715052"/>
        </a:xfrm>
        <a:prstGeom prst="roundRect">
          <a:avLst/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2) Hakkaniyet ve gözetilen menfaatler</a:t>
          </a:r>
        </a:p>
      </dsp:txBody>
      <dsp:txXfrm>
        <a:off x="34906" y="911664"/>
        <a:ext cx="5105572" cy="645240"/>
      </dsp:txXfrm>
    </dsp:sp>
    <dsp:sp modelId="{0BA3E0F3-4457-4C80-B466-93F044284FFA}">
      <dsp:nvSpPr>
        <dsp:cNvPr id="0" name=""/>
        <dsp:cNvSpPr/>
      </dsp:nvSpPr>
      <dsp:spPr>
        <a:xfrm>
          <a:off x="0" y="1643651"/>
          <a:ext cx="5175384" cy="715052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3) Bağlama konusu &amp; noktası – sistematik</a:t>
          </a:r>
        </a:p>
      </dsp:txBody>
      <dsp:txXfrm>
        <a:off x="34906" y="1678557"/>
        <a:ext cx="5105572" cy="645240"/>
      </dsp:txXfrm>
    </dsp:sp>
    <dsp:sp modelId="{EFCC08FE-E81A-4C0E-87A8-D5022397FF05}">
      <dsp:nvSpPr>
        <dsp:cNvPr id="0" name=""/>
        <dsp:cNvSpPr/>
      </dsp:nvSpPr>
      <dsp:spPr>
        <a:xfrm>
          <a:off x="0" y="2410544"/>
          <a:ext cx="5175384" cy="715052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4) Ana bağlama noktaları (vatandaşlık–ikametgâh–mutad mesken)</a:t>
          </a:r>
        </a:p>
      </dsp:txBody>
      <dsp:txXfrm>
        <a:off x="34906" y="2445450"/>
        <a:ext cx="5105572" cy="645240"/>
      </dsp:txXfrm>
    </dsp:sp>
    <dsp:sp modelId="{74D90938-3FFC-4B4C-8BFE-D59B8E8CCB95}">
      <dsp:nvSpPr>
        <dsp:cNvPr id="0" name=""/>
        <dsp:cNvSpPr/>
      </dsp:nvSpPr>
      <dsp:spPr>
        <a:xfrm>
          <a:off x="0" y="3177436"/>
          <a:ext cx="5175384" cy="715052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5) Diğer bağlama noktaları ve özel kurallar</a:t>
          </a:r>
        </a:p>
      </dsp:txBody>
      <dsp:txXfrm>
        <a:off x="34906" y="3212342"/>
        <a:ext cx="5105572" cy="645240"/>
      </dsp:txXfrm>
    </dsp:sp>
    <dsp:sp modelId="{DCEB59AB-B9ED-4940-8987-E365DF17B574}">
      <dsp:nvSpPr>
        <dsp:cNvPr id="0" name=""/>
        <dsp:cNvSpPr/>
      </dsp:nvSpPr>
      <dsp:spPr>
        <a:xfrm>
          <a:off x="0" y="3944329"/>
          <a:ext cx="5175384" cy="715052"/>
        </a:xfrm>
        <a:prstGeom prst="roundRect">
          <a:avLst/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6) Vasıflandırma, iade atıf, conflit mobile</a:t>
          </a:r>
        </a:p>
      </dsp:txBody>
      <dsp:txXfrm>
        <a:off x="34906" y="3979235"/>
        <a:ext cx="5105572" cy="645240"/>
      </dsp:txXfrm>
    </dsp:sp>
    <dsp:sp modelId="{C645EF47-C941-4D6E-B6F8-EC6E0915E311}">
      <dsp:nvSpPr>
        <dsp:cNvPr id="0" name=""/>
        <dsp:cNvSpPr/>
      </dsp:nvSpPr>
      <dsp:spPr>
        <a:xfrm>
          <a:off x="0" y="4711222"/>
          <a:ext cx="5175384" cy="715052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7) </a:t>
          </a:r>
          <a:r>
            <a:rPr lang="tr-TR" sz="1800" kern="1200"/>
            <a:t>Tekrar Soruları ve Ders Sonu Quizi</a:t>
          </a:r>
          <a:endParaRPr lang="en-US" sz="1800" kern="1200"/>
        </a:p>
      </dsp:txBody>
      <dsp:txXfrm>
        <a:off x="34906" y="4746128"/>
        <a:ext cx="5105572" cy="645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ED01B-9296-4754-B4F8-AF9A7091C3FB}">
      <dsp:nvSpPr>
        <dsp:cNvPr id="0" name=""/>
        <dsp:cNvSpPr/>
      </dsp:nvSpPr>
      <dsp:spPr>
        <a:xfrm>
          <a:off x="0" y="95441"/>
          <a:ext cx="5175384" cy="1286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Uluslararası özel alanda yeknesak ‘Medeni/Borçlar Kanunu’ yok.</a:t>
          </a:r>
        </a:p>
      </dsp:txBody>
      <dsp:txXfrm>
        <a:off x="62808" y="158249"/>
        <a:ext cx="5049768" cy="1161018"/>
      </dsp:txXfrm>
    </dsp:sp>
    <dsp:sp modelId="{45A07350-284D-43CC-A106-37BC618EC2B0}">
      <dsp:nvSpPr>
        <dsp:cNvPr id="0" name=""/>
        <dsp:cNvSpPr/>
      </dsp:nvSpPr>
      <dsp:spPr>
        <a:xfrm>
          <a:off x="0" y="1448316"/>
          <a:ext cx="5175384" cy="1286634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CISG, CMR, COTIF gibi sözleşmeler ve ICC Incoterms/Akreditif Kuralları:</a:t>
          </a:r>
        </a:p>
      </dsp:txBody>
      <dsp:txXfrm>
        <a:off x="62808" y="1511124"/>
        <a:ext cx="5049768" cy="1161018"/>
      </dsp:txXfrm>
    </dsp:sp>
    <dsp:sp modelId="{6DFD8213-9C9F-4D1F-8EF8-D5244A7BB4F1}">
      <dsp:nvSpPr>
        <dsp:cNvPr id="0" name=""/>
        <dsp:cNvSpPr/>
      </dsp:nvSpPr>
      <dsp:spPr>
        <a:xfrm>
          <a:off x="0" y="2801190"/>
          <a:ext cx="5175384" cy="1286634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Sadece taraf/devre/kapsam bakımından bağlayıcı, alanı sınırlı.</a:t>
          </a:r>
        </a:p>
      </dsp:txBody>
      <dsp:txXfrm>
        <a:off x="62808" y="2863998"/>
        <a:ext cx="5049768" cy="1161018"/>
      </dsp:txXfrm>
    </dsp:sp>
    <dsp:sp modelId="{0813D7C1-F710-48E4-928D-CAD16110883B}">
      <dsp:nvSpPr>
        <dsp:cNvPr id="0" name=""/>
        <dsp:cNvSpPr/>
      </dsp:nvSpPr>
      <dsp:spPr>
        <a:xfrm>
          <a:off x="0" y="4154064"/>
          <a:ext cx="5175384" cy="1286634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Genel kural: Uyuşmazlık ‘bağlama kuralları’ (kanunlar ihtilafı) ile lex causae’ye bağlanır</a:t>
          </a:r>
        </a:p>
      </dsp:txBody>
      <dsp:txXfrm>
        <a:off x="62808" y="4216872"/>
        <a:ext cx="5049768" cy="11610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973AF-75C3-479F-8E8E-1E495A5A149C}">
      <dsp:nvSpPr>
        <dsp:cNvPr id="0" name=""/>
        <dsp:cNvSpPr/>
      </dsp:nvSpPr>
      <dsp:spPr>
        <a:xfrm>
          <a:off x="0" y="19695"/>
          <a:ext cx="5175384" cy="17842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MÖHUK m.1: Yabancılık unsuru taşıyan özel hukuk işlemleri/ilişkilerde uygulanacak hukuk bu Kanunla düzenlenmiştir </a:t>
          </a:r>
        </a:p>
      </dsp:txBody>
      <dsp:txXfrm>
        <a:off x="87100" y="106795"/>
        <a:ext cx="5001184" cy="1610050"/>
      </dsp:txXfrm>
    </dsp:sp>
    <dsp:sp modelId="{913DA3DA-B017-473F-ABF0-D131A73DAAC7}">
      <dsp:nvSpPr>
        <dsp:cNvPr id="0" name=""/>
        <dsp:cNvSpPr/>
      </dsp:nvSpPr>
      <dsp:spPr>
        <a:xfrm>
          <a:off x="0" y="1875945"/>
          <a:ext cx="5175384" cy="178425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Bağlama kuralları ‘gösterici’dir; maddi çözüm getirmez, yetkili devleti gösterir.</a:t>
          </a:r>
        </a:p>
      </dsp:txBody>
      <dsp:txXfrm>
        <a:off x="87100" y="1963045"/>
        <a:ext cx="5001184" cy="1610050"/>
      </dsp:txXfrm>
    </dsp:sp>
    <dsp:sp modelId="{52DF45DF-43D6-4A39-8B12-81FEF2FCF2E5}">
      <dsp:nvSpPr>
        <dsp:cNvPr id="0" name=""/>
        <dsp:cNvSpPr/>
      </dsp:nvSpPr>
      <dsp:spPr>
        <a:xfrm>
          <a:off x="0" y="3732195"/>
          <a:ext cx="5175384" cy="178425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Milletlerarası yetki kuralları ≠ kanunlar ihtilafı (fonksiyon ve nitelik farklı</a:t>
          </a:r>
          <a:r>
            <a:rPr lang="tr-TR" sz="2500" kern="1200"/>
            <a:t>)</a:t>
          </a:r>
          <a:endParaRPr lang="en-US" sz="2500" kern="1200"/>
        </a:p>
      </dsp:txBody>
      <dsp:txXfrm>
        <a:off x="87100" y="3819295"/>
        <a:ext cx="5001184" cy="1610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434619-2FDA-496B-A849-313732A4B08B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B34007-6EDB-49F7-8307-4FC57021BB74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Amaç: </a:t>
          </a:r>
          <a:r>
            <a:rPr lang="en-US" sz="2200" kern="1200"/>
            <a:t>Uyuşmazlık ve taraflarıyla ‘en sıkı ilişkili’ hukukun uygulanması (Milletlerarası Özel Hukuk Hakkaniyeti).</a:t>
          </a:r>
        </a:p>
      </dsp:txBody>
      <dsp:txXfrm>
        <a:off x="0" y="675"/>
        <a:ext cx="5175384" cy="1106957"/>
      </dsp:txXfrm>
    </dsp:sp>
    <dsp:sp modelId="{95A8ACE1-5EFB-4951-A4BF-A9AB2EF95E94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66957-4758-4A62-9A4C-7A27A7C7AAE9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Taraf menfaati: </a:t>
          </a:r>
          <a:r>
            <a:rPr lang="en-US" sz="2200" kern="1200"/>
            <a:t>Aile/şahsın hukuku – ör. boşanma (m.14) müşterek millî hukuk </a:t>
          </a:r>
        </a:p>
      </dsp:txBody>
      <dsp:txXfrm>
        <a:off x="0" y="1107633"/>
        <a:ext cx="5175384" cy="1106957"/>
      </dsp:txXfrm>
    </dsp:sp>
    <dsp:sp modelId="{9BE907BC-31D6-46FB-965A-FFFA7AA0DC9D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85419-994E-4E4F-868D-23C13DD0A9B6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İşlem menfaati:</a:t>
          </a:r>
          <a:r>
            <a:rPr lang="en-US" sz="2200" kern="1200"/>
            <a:t> Şeklin geçerliliğinde favor negotii – m.7 </a:t>
          </a:r>
        </a:p>
      </dsp:txBody>
      <dsp:txXfrm>
        <a:off x="0" y="2214591"/>
        <a:ext cx="5175384" cy="1106957"/>
      </dsp:txXfrm>
    </dsp:sp>
    <dsp:sp modelId="{A11000FB-5C68-4208-ACFA-042D2F8F273F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B14EE5-A49F-4095-ABFF-994DDB001A56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Devlet/otorite menfaati: </a:t>
          </a:r>
          <a:r>
            <a:rPr lang="en-US" sz="2200" kern="1200"/>
            <a:t>Doğrudan uygulanan kurallar </a:t>
          </a:r>
        </a:p>
      </dsp:txBody>
      <dsp:txXfrm>
        <a:off x="0" y="3321549"/>
        <a:ext cx="5175384" cy="1106957"/>
      </dsp:txXfrm>
    </dsp:sp>
    <dsp:sp modelId="{E3A2F80E-AEE0-4BD0-A2C2-CB43424DAE18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70BF0-776F-4F1E-907C-CD19254E5507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Kamu düzeni: </a:t>
          </a:r>
          <a:r>
            <a:rPr lang="en-US" sz="2200" kern="1200"/>
            <a:t>İstisnai olarak lex fori’nin maddi hukukuna dönüş</a:t>
          </a:r>
          <a:r>
            <a:rPr lang="tr-TR" sz="2200" kern="1200"/>
            <a:t>.</a:t>
          </a:r>
          <a:endParaRPr lang="en-US" sz="2200" kern="1200"/>
        </a:p>
      </dsp:txBody>
      <dsp:txXfrm>
        <a:off x="0" y="4428507"/>
        <a:ext cx="5175384" cy="11069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EFF106-E36A-42E6-80F5-D4CFCDA7A569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4A3CF-9EAD-4A0B-ACF4-FE0CAD0148BF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Bağlama konusu: </a:t>
          </a:r>
          <a:r>
            <a:rPr lang="en-US" sz="2300" kern="1200"/>
            <a:t>Ehliyet, evlenme, boşanma, aynî hak, haksız fiil, sözleşme vb.</a:t>
          </a:r>
        </a:p>
      </dsp:txBody>
      <dsp:txXfrm>
        <a:off x="0" y="2703"/>
        <a:ext cx="5175384" cy="1843578"/>
      </dsp:txXfrm>
    </dsp:sp>
    <dsp:sp modelId="{79F569D1-AB47-4EEB-8D2C-0A3BB0B034D3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5F937-A237-4D2F-B165-85976A7B4B15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Bağlama noktası: </a:t>
          </a:r>
          <a:r>
            <a:rPr lang="en-US" sz="2300" kern="1200"/>
            <a:t>Vatandaşlık, ikametgâh, mutad mesken, lex rei sitae, ifa yeri, ika yeri, zarar yeri, bağlama limanı/sicil yeri, hukuk seçimi, en sıkı irtibat, lex fori </a:t>
          </a:r>
        </a:p>
      </dsp:txBody>
      <dsp:txXfrm>
        <a:off x="0" y="1846281"/>
        <a:ext cx="5175384" cy="1843578"/>
      </dsp:txXfrm>
    </dsp:sp>
    <dsp:sp modelId="{5AE9643E-ECE4-475E-B9F7-7978B2212146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B4BBF-7C9A-450F-93D8-04F9A38F41C4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Örnekler: </a:t>
          </a:r>
          <a:r>
            <a:rPr lang="en-US" sz="2300" kern="1200"/>
            <a:t>m.9 ehliyet (millî hukuk); m.13 evlenme ehliyeti (millî hukuk); m.14 boşanma (müşterek millî hukuk).</a:t>
          </a:r>
        </a:p>
      </dsp:txBody>
      <dsp:txXfrm>
        <a:off x="0" y="3689859"/>
        <a:ext cx="5175384" cy="18435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3F61C-B635-42CB-B274-39FE0C446D9A}">
      <dsp:nvSpPr>
        <dsp:cNvPr id="0" name=""/>
        <dsp:cNvSpPr/>
      </dsp:nvSpPr>
      <dsp:spPr>
        <a:xfrm>
          <a:off x="0" y="184806"/>
          <a:ext cx="4438638" cy="14847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Türkiye’de ikamet eden iki İran vatandaşı eş boşanmak istiyor.</a:t>
          </a:r>
        </a:p>
      </dsp:txBody>
      <dsp:txXfrm>
        <a:off x="72479" y="257285"/>
        <a:ext cx="4293680" cy="1339772"/>
      </dsp:txXfrm>
    </dsp:sp>
    <dsp:sp modelId="{D3DA7183-8BBC-4DF7-92D7-D46516F468E1}">
      <dsp:nvSpPr>
        <dsp:cNvPr id="0" name=""/>
        <dsp:cNvSpPr/>
      </dsp:nvSpPr>
      <dsp:spPr>
        <a:xfrm>
          <a:off x="0" y="1747297"/>
          <a:ext cx="4438638" cy="148473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Uygulanacak hukuk: MÖHUK m.14/1 – eşlerin müşterek millî hukuku (İran hukuku).</a:t>
          </a:r>
        </a:p>
      </dsp:txBody>
      <dsp:txXfrm>
        <a:off x="72479" y="1819776"/>
        <a:ext cx="4293680" cy="1339772"/>
      </dsp:txXfrm>
    </dsp:sp>
    <dsp:sp modelId="{CBD981AD-EB9B-499D-95BF-7698D44A392D}">
      <dsp:nvSpPr>
        <dsp:cNvPr id="0" name=""/>
        <dsp:cNvSpPr/>
      </dsp:nvSpPr>
      <dsp:spPr>
        <a:xfrm>
          <a:off x="0" y="3309787"/>
          <a:ext cx="4438638" cy="148473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Müşterek milliyet yoksa: müşterek mutad mesken → yoksa Türk hukuku.</a:t>
          </a:r>
        </a:p>
      </dsp:txBody>
      <dsp:txXfrm>
        <a:off x="72479" y="3382266"/>
        <a:ext cx="4293680" cy="13397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9362B-DE8E-433A-B04B-2B331F4D84BD}">
      <dsp:nvSpPr>
        <dsp:cNvPr id="0" name=""/>
        <dsp:cNvSpPr/>
      </dsp:nvSpPr>
      <dsp:spPr>
        <a:xfrm>
          <a:off x="0" y="404679"/>
          <a:ext cx="4438638" cy="204322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Vatansız kişinin ehliyeti hakkında hangi hukuk uygulanır?</a:t>
          </a:r>
        </a:p>
      </dsp:txBody>
      <dsp:txXfrm>
        <a:off x="99742" y="504421"/>
        <a:ext cx="4239154" cy="1843738"/>
      </dsp:txXfrm>
    </dsp:sp>
    <dsp:sp modelId="{32F93B38-B586-46FE-A33D-4876D56EE0B8}">
      <dsp:nvSpPr>
        <dsp:cNvPr id="0" name=""/>
        <dsp:cNvSpPr/>
      </dsp:nvSpPr>
      <dsp:spPr>
        <a:xfrm>
          <a:off x="0" y="2531422"/>
          <a:ext cx="4438638" cy="2043222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MÖHUK m.4(a): Yerleşim yeri; yoksa mutad mesken; yoksa dava tarihinde bulunduğu yer hukuku.</a:t>
          </a:r>
        </a:p>
      </dsp:txBody>
      <dsp:txXfrm>
        <a:off x="99742" y="2631164"/>
        <a:ext cx="4239154" cy="184373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F1127-78A4-4375-BAD0-089E533F8EBE}">
      <dsp:nvSpPr>
        <dsp:cNvPr id="0" name=""/>
        <dsp:cNvSpPr/>
      </dsp:nvSpPr>
      <dsp:spPr>
        <a:xfrm>
          <a:off x="0" y="59515"/>
          <a:ext cx="4438638" cy="156633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Kişi hem Türk hem Alman vatandaşı.</a:t>
          </a:r>
        </a:p>
      </dsp:txBody>
      <dsp:txXfrm>
        <a:off x="76462" y="135977"/>
        <a:ext cx="4285714" cy="1413413"/>
      </dsp:txXfrm>
    </dsp:sp>
    <dsp:sp modelId="{260993E8-1E11-4596-803C-897757C71E44}">
      <dsp:nvSpPr>
        <dsp:cNvPr id="0" name=""/>
        <dsp:cNvSpPr/>
      </dsp:nvSpPr>
      <dsp:spPr>
        <a:xfrm>
          <a:off x="0" y="1706493"/>
          <a:ext cx="4438638" cy="156633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MÖHUK m.4(b): Türk vatandaşlığı esas alınır.</a:t>
          </a:r>
        </a:p>
      </dsp:txBody>
      <dsp:txXfrm>
        <a:off x="76462" y="1782955"/>
        <a:ext cx="4285714" cy="1413413"/>
      </dsp:txXfrm>
    </dsp:sp>
    <dsp:sp modelId="{02A87B2F-98C8-4202-8FBE-F8931852073C}">
      <dsp:nvSpPr>
        <dsp:cNvPr id="0" name=""/>
        <dsp:cNvSpPr/>
      </dsp:nvSpPr>
      <dsp:spPr>
        <a:xfrm>
          <a:off x="0" y="3353470"/>
          <a:ext cx="4438638" cy="156633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Alman–Fransız (Türk değil): m.4(c) – en sıkı ilişkili vatandaşlık.</a:t>
          </a:r>
        </a:p>
      </dsp:txBody>
      <dsp:txXfrm>
        <a:off x="76462" y="3429932"/>
        <a:ext cx="4285714" cy="1413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/>
          </a:bodyPr>
          <a:lstStyle/>
          <a:p>
            <a:pPr algn="l"/>
            <a:r>
              <a:rPr lang="tr-TR" sz="5700" b="1"/>
              <a:t>MÖHUK’ta Uygulanacak Hukukun Belirlenmesi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/>
            <a:r>
              <a:rPr lang="tr-TR"/>
              <a:t>Bağlama Kuralları, Bağlama Noktaları ve İstisnalar</a:t>
            </a: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8D3DEA8-1F5C-22D9-4742-B611BAACC99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49177E2-DCE2-D664-1754-72E15BD55C6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900" b="1">
                <a:solidFill>
                  <a:srgbClr val="000000"/>
                </a:solidFill>
              </a:rPr>
              <a:t>Türk (A) ve İtalyan (B) İspanya’da nişanlanıyor. Nişanlanma ehliyeti ve şartları hangi hukuka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57EE18F-FCB2-47C7-F016-98587CCF92B4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FC4F205-3C5C-022D-41FA-F70980A174A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B34FF32-D11B-7501-A383-E6251E4CC8F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C3D6DD-412C-80A6-128B-BF734AB5CBD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949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it-IT" sz="2200" b="1"/>
              <a:t>İkametgâh (Domicile/Residence) – TMK 19–21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/>
              <a:t>TMK m.19/2: ‘Sürekli kalma niyetiyle oturulan yer’. Tek ikametgâh ilkesi.</a:t>
            </a:r>
          </a:p>
          <a:p>
            <a:r>
              <a:rPr lang="tr-TR" sz="1900"/>
              <a:t>Niyet unsuru kavramı karmaşıklaştırır; farklı hukuklarda içerik değişir.</a:t>
            </a:r>
          </a:p>
          <a:p>
            <a:r>
              <a:rPr lang="tr-TR" sz="1900"/>
              <a:t>5718 sayılı MÖHUK’ta ikametgâh yerine çoğunlukla ‘mutad mesken’ tercih edildi)</a:t>
            </a:r>
          </a:p>
          <a:p>
            <a:r>
              <a:rPr lang="tr-TR" sz="1900"/>
              <a:t>Tüzel kişiler: MK m.51; MÖHUK m.9/4–5 – ‘(fiilî) idare merkezi’ bağlantısı sürer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300" b="1"/>
              <a:t>Mutad Mesken (Habitual Residence) </a:t>
            </a:r>
            <a:r>
              <a:rPr lang="tr-TR" sz="4300"/>
              <a:t>–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/>
              <a:t>Fiilî oturma + hayat ilişkilerinin merkezi; maddi gerçeği yansıtır.</a:t>
            </a:r>
          </a:p>
          <a:p>
            <a:r>
              <a:rPr lang="tr-TR" sz="1900"/>
              <a:t>Köken: La Haye sözleşmeleri; 5718 sayılı MÖHUK ve HMK’da yaygın kullanım.</a:t>
            </a:r>
          </a:p>
          <a:p>
            <a:r>
              <a:rPr lang="tr-TR" sz="1900"/>
              <a:t>Aile/şahsın hukuku: m.10, 13–16, 19; Borçlar: m.24 (karakteristik edim).</a:t>
            </a:r>
          </a:p>
          <a:p>
            <a:r>
              <a:rPr lang="tr-TR" sz="1900"/>
              <a:t>Yetki yönü: İş/ tüketici/ sigorta akitlerinde mutad mesken mahkemesi (m.44–46,).</a:t>
            </a:r>
          </a:p>
          <a:p>
            <a:r>
              <a:rPr lang="tr-TR" sz="1900"/>
              <a:t>Çocuk hukukunda belirleyici: 1980 Çocuk Kaçırma Sözleşmesi; belirlemede çocuğun çevresi/yaşı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90246E5-9E90-B015-3961-1FBBD2CC807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8095885-62DD-4022-08A1-99A4AFC2749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600" b="1">
                <a:solidFill>
                  <a:srgbClr val="000000"/>
                </a:solidFill>
              </a:rPr>
              <a:t>Vatansız H, İzmir’de mutad meskene sahiptir ve İstanbul’da sözleşme yapar. Ehliyetine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9844A9B-B720-C321-EDDE-304A81E4BBB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CC35ED7-62D2-4C17-3C4E-8500A8EBD9C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AAB1567-01C7-969D-2FD1-84089D195D7B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75622AC-3F58-2CFB-ECBB-59F4BA0ABA5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2845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 b="1"/>
              <a:t>Mutad Mesken – Uygulama Kriterleri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/>
              <a:t>Fiilî oturma şart; devamlılık ve hayat ilişkilerinin ağırlık merkezi gerekir.</a:t>
            </a:r>
          </a:p>
          <a:p>
            <a:r>
              <a:rPr lang="tr-TR" sz="1900"/>
              <a:t>Gün sayımı tek başına yeterli değil; sosyal uyum ve yaş/olgunluk dikkate alınır.</a:t>
            </a:r>
          </a:p>
          <a:p>
            <a:r>
              <a:rPr lang="tr-TR" sz="1900"/>
              <a:t>Yargı uygulamasından örnekler: Çocuğun sosyal çevresi ve kayıtları incelenir.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 b="1"/>
              <a:t>Diğer Bağlama Noktaları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Eşya (aynî haklar): </a:t>
            </a:r>
            <a:r>
              <a:rPr lang="tr-TR" sz="1900"/>
              <a:t>lex rei sitae (m.20–22); taşınmakta olan mallar → varma yeri (m.21/2); sicilli araçlar → sicil yeri (m.22).</a:t>
            </a:r>
          </a:p>
          <a:p>
            <a:r>
              <a:rPr lang="tr-TR" sz="1900" b="1"/>
              <a:t>Sözleşmeler: </a:t>
            </a:r>
            <a:r>
              <a:rPr lang="tr-TR" sz="1900"/>
              <a:t>hukuk seçimi (m.24/1); yoksa en sıkı irtibat – karakteristik edim borçlusunun mutad meskeni/işyeri (m.24/2–4).</a:t>
            </a:r>
          </a:p>
          <a:p>
            <a:r>
              <a:rPr lang="tr-TR" sz="1900" b="1"/>
              <a:t>Haksız fiil: </a:t>
            </a:r>
            <a:r>
              <a:rPr lang="tr-TR" sz="1900"/>
              <a:t>ika yeri veya zarar yeri (m.34); daha sıkı irtibat sapması (m.34/3).</a:t>
            </a:r>
          </a:p>
          <a:p>
            <a:r>
              <a:rPr lang="tr-TR" sz="1900" b="1"/>
              <a:t>Kitle iletişim yoluyla kişilik hakkı: </a:t>
            </a:r>
            <a:r>
              <a:rPr lang="tr-TR" sz="1900"/>
              <a:t>m.35 – zarar görenin seçimlik bağları.</a:t>
            </a:r>
          </a:p>
          <a:p>
            <a:r>
              <a:rPr lang="tr-TR" sz="1900" b="1"/>
              <a:t>Lex fori: </a:t>
            </a:r>
            <a:r>
              <a:rPr lang="tr-TR" sz="1900"/>
              <a:t>tali; yabancı hukuka ulaşılamazsa m.2; bazı ‘fallback’ örnekleri (m.12/2, m.14).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3300" b="1"/>
              <a:t>Sözleşmelerde Uygulanacak Hukuk (m.24)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Öncelik: </a:t>
            </a:r>
            <a:r>
              <a:rPr lang="tr-TR" sz="1900"/>
              <a:t>Tarafların açık/zımnî hukuk seçimi (m.24/1).</a:t>
            </a:r>
          </a:p>
          <a:p>
            <a:r>
              <a:rPr lang="tr-TR" sz="1900" b="1"/>
              <a:t>Seçim yoksa: </a:t>
            </a:r>
            <a:r>
              <a:rPr lang="tr-TR" sz="1900"/>
              <a:t>En sıkı irtibat – karakteristik edim borçlusu (mutad mesken/işyeri/yerleşim yeri).</a:t>
            </a:r>
          </a:p>
          <a:p>
            <a:r>
              <a:rPr lang="tr-TR" sz="1900" b="1"/>
              <a:t>Zaman: </a:t>
            </a:r>
            <a:r>
              <a:rPr lang="tr-TR" sz="1900"/>
              <a:t>Karakteristik edim bağlama noktası ‘kuruluş’ anına göre tespit edilir (m.24/4).</a:t>
            </a:r>
          </a:p>
          <a:p>
            <a:r>
              <a:rPr lang="tr-TR" sz="1900" b="1"/>
              <a:t>İspatla sapma: </a:t>
            </a:r>
            <a:r>
              <a:rPr lang="tr-TR" sz="1900"/>
              <a:t>Somut olayda farklı en sıkı irtibat gösterilebilir.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26AA92A-4A5D-770E-C754-3F9C83E51B4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17BD52B-6334-465F-C961-CB60A75072F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b="1">
                <a:solidFill>
                  <a:srgbClr val="000000"/>
                </a:solidFill>
              </a:rPr>
              <a:t>Fransız satıcı (Lyon) – Türk alıcı (Ankara); teslim Münih’te. Hukuk seçimi yapılmamış. Uygulanacak hukuk?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9B5D8FA-39C2-F253-D846-44FE5AE937D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03B29B7-D47D-644E-74CD-F9CDF8C00B55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7C9BABA-EF97-21D9-094C-BD7524B0F7F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0AFDE7A-36C1-E681-C8F7-C77641A37F3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4584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 b="1"/>
              <a:t>Haksız Fiiller ve Kişilik Hakkı (m.34–35)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Genel kural</a:t>
            </a:r>
            <a:r>
              <a:rPr lang="tr-TR" sz="1900"/>
              <a:t>: Haksız fiilin işlendiği yer; zarar yeri farklıysa ‘zarar yeri’ (m.34/1–2).</a:t>
            </a:r>
          </a:p>
          <a:p>
            <a:r>
              <a:rPr lang="tr-TR" sz="1900" b="1"/>
              <a:t>Sapma: </a:t>
            </a:r>
            <a:r>
              <a:rPr lang="tr-TR" sz="1900"/>
              <a:t>Daha sıkı irtibatlı başka bir hukuk varsa o uygulanır (m.34/3).</a:t>
            </a:r>
          </a:p>
          <a:p>
            <a:r>
              <a:rPr lang="tr-TR" sz="1900" b="1"/>
              <a:t>Medya/online ihlaller: </a:t>
            </a:r>
            <a:r>
              <a:rPr lang="tr-TR" sz="1900"/>
              <a:t>Zarar görenin seçimi (mutad mesken; zarar verenin işyeri/mutad meskeni; zarar yeri) – m.35.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E5B6562-83A6-D4E9-675D-26E8B546FF1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0F45CC-BE79-FD03-CB0F-9311D175E9D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900" b="1">
                <a:solidFill>
                  <a:srgbClr val="000000"/>
                </a:solidFill>
              </a:rPr>
              <a:t>Haksız Fiil Yunanistan’da işlendi; zarar Türkiye’de gerçekleşti. Uygulanacak hukuk?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632E1FE-A980-30DB-FA1A-835C2164713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DD00447-FAEF-9C96-1EEA-31B3574E515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B66B006-EC49-190C-3B5F-6F1BF6E3DF2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5606761-BBC8-D992-FCB6-5C3EC45C71D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3652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300" b="1"/>
              <a:t>Ders Hedefleri (Öğrenme Çıktıları)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B468B3-DD99-3F38-492E-B4C841D0A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29030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849D292-B244-1C34-665C-06C1B92BA71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F40E022-894C-2887-2FF1-2AC203AC425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Türkiye’de mutad meskeni olan Z, ABD’de işyeri bulunan Y’nin çevrimiçi yayınıyla kişilik hakkının ihlal edildiğini iddia ediyor. Z hangi hukuk(lar)ı seçebilir?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204E86-675A-C61C-3B04-20DB9D6AA58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B5CBBE9-D4F8-10C8-693B-B41DE07C701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FDAEEEA3-4CDF-F525-65E4-D031A9F82A8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CB1995F-6728-E0EF-61A5-C0AFCC62F5A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5031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6B1BA1F-1F8E-34E3-F80B-9C3539D1D18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4E0F7C4-18D1-82EA-88D4-032329C1BCA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300" b="1">
                <a:solidFill>
                  <a:srgbClr val="000000"/>
                </a:solidFill>
              </a:rPr>
              <a:t>Alman murisin Antalya’daki taşınmazı üzerinde mirasçılıktan doğan haklar hangi hukuka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FDE27B7-8A9E-F649-C013-51DDC31EDEA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A633497-12E4-9692-E851-DD27D49A82B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A818835-771F-0B16-9318-BDFCA6A4E23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2D4AAC7-E18E-D5EB-28E9-AF0D99DD16F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80826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 b="1"/>
              <a:t>Lex Fori’nin Tali Rolü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/>
              <a:t>Hakimin en iyi bildiği hukuk kendi hukukudur; ancak yoğun lex fori bağları adaletle bağdaşmayabilir.</a:t>
            </a:r>
          </a:p>
          <a:p>
            <a:r>
              <a:rPr lang="tr-TR" sz="1900" b="1"/>
              <a:t>MÖHUK m.2: </a:t>
            </a:r>
            <a:r>
              <a:rPr lang="tr-TR" sz="1900"/>
              <a:t>Yabancı hukuk re’sen uygulanır; ulaşılamazsa Türk hukuku.</a:t>
            </a:r>
          </a:p>
          <a:p>
            <a:r>
              <a:rPr lang="tr-TR" sz="1900"/>
              <a:t>Örnek ‘fallback’ler: m.12/2 (nişan), m.14 (müşterek millî hukuk/mutad mesken yoksa Türk hukuku).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3300" b="1"/>
              <a:t>Vasıflandırma Sorunu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Bağlama noktalarının anlamı hukuklara göre değişir: </a:t>
            </a:r>
            <a:r>
              <a:rPr lang="tr-TR" sz="1900"/>
              <a:t>Hangi hukuk esas alınacak?</a:t>
            </a:r>
          </a:p>
          <a:p>
            <a:r>
              <a:rPr lang="tr-TR" sz="1900" b="1"/>
              <a:t>Kural: </a:t>
            </a:r>
            <a:r>
              <a:rPr lang="tr-TR" sz="1900"/>
              <a:t>Lex fori’ye göre vasıflandırma.</a:t>
            </a:r>
          </a:p>
          <a:p>
            <a:r>
              <a:rPr lang="tr-TR" sz="1900" b="1"/>
              <a:t>İade/aktarma atıf (m.2/3) söz konusu olduğunda: </a:t>
            </a:r>
            <a:r>
              <a:rPr lang="tr-TR" sz="1900"/>
              <a:t>Kavram, gönderen yabancı hukuka göre nitelendirilir (şahıs/aile).</a:t>
            </a:r>
          </a:p>
          <a:p>
            <a:r>
              <a:rPr lang="tr-TR" sz="1900" b="1"/>
              <a:t>Örnek: </a:t>
            </a:r>
            <a:r>
              <a:rPr lang="tr-TR" sz="1900"/>
              <a:t>İngiliz vatandaşı için vesayet – İngiliz hukukunun ‘yerleşim yeri’ne atfı.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E5FDA8F-6E08-DE6D-EC62-802565AEF19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1186EAF-A7D0-7D00-8484-07DB7FB2E2A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Türk taraf ile İsviçre’de imzalanan kefalet sözleşmesi, Türk maddi hukukunun öngördüğü şekil şartlarını karşılamıyor; fakat İsviçre hukukunun şekil şartlarına uygun. Geçerlilik?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F26B83B-031A-6C34-4DD3-7539AB8A2BA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2E59D96-48D8-0AD0-4265-1677E575C18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82A1F4F-01D5-5DBC-FB2E-1D21CCC4A7B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1FAF296-3E10-CA97-D235-D8BC9BB7DD2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4890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33E5018-0CB1-A4D6-A737-37503700875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C5EA26E-14F1-0A10-C728-6D7BC0699A4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İngiliz vatandaşı K, İstanbul’da yerleşiktir. Türkiye’de vesayet davası açılır. MÖHUK m.10 gereği millî hukuk İngiliz hukuku olup, İngiliz kanunlar ihtilafı kuralı yerleşim yeri hukukuna gönderme yapmaktadır. Sonuçta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18CE04E-5439-F3BE-9C5B-2F384EA0E06D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BFBCC6A-BD73-C7B3-649D-3B1AD37F80F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1F8E6CC-0A25-030A-ED3F-31CC18AB754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6D5B7EE-9060-00F6-C321-02477827B6D1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50742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/>
              <a:t>Statü Değişikliği (Conflit Mobile) –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Bağlama noktaları değişebilir: </a:t>
            </a:r>
            <a:r>
              <a:rPr lang="tr-TR" sz="1900"/>
              <a:t>vatandaşlık, ikametgâh, mutad mesken, malın yeri…</a:t>
            </a:r>
          </a:p>
          <a:p>
            <a:r>
              <a:rPr lang="tr-TR" sz="1900" b="1"/>
              <a:t>Genel kural: </a:t>
            </a:r>
            <a:r>
              <a:rPr lang="tr-TR" sz="1900"/>
              <a:t>m.3 – aksine hüküm yoksa ‘dava tarihindeki’ vatandaşlık/ikametgâh/mutad mesken.</a:t>
            </a:r>
          </a:p>
          <a:p>
            <a:r>
              <a:rPr lang="tr-TR" sz="1900" b="1"/>
              <a:t>Özel zaman bağları: </a:t>
            </a:r>
            <a:r>
              <a:rPr lang="tr-TR" sz="1900"/>
              <a:t>m.12/1 (nişan anı), m.13/1 (evlenme anı), m.15/1 (evlilik malları – evlenme anı), m.16/1 (soybağı – doğum anı), m.18/1 (evlat edinme – edinme anı), m.20/5 (ölüme bağlı tasarruf – tasarruf anı).</a:t>
            </a:r>
          </a:p>
          <a:p>
            <a:r>
              <a:rPr lang="tr-TR" sz="1900" b="1"/>
              <a:t>Eşya ve borçlarda örnek: </a:t>
            </a:r>
            <a:r>
              <a:rPr lang="tr-TR" sz="1900"/>
              <a:t>m.21/3 (henüz kazanılmamış aynî hak – son lex rei sitae), m.24/4, m.28/2, m.29/2.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78C27D3-3C9C-69EB-0B09-E25597703F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5DE5853-1273-D8C4-54A3-7116D2C7637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Taşınır mal İtalya’dayken üzerinde aynî hak kurulmamışken Türkiye’ye getirilir ve burada rehin kurulmak istenir. Henüz kazanılmamış aynî hak bakımından uygulanacak hukuk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A495B47-CAAB-94A2-2FC5-9C45EF929C5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D12FCBD-29AF-DB3E-6139-5AB6D8F2FD9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E9ABC62-1F1E-07D0-D494-BB141555796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FB10D63-2B7A-0F16-BEC6-284CF0C9C05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084150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300" b="1"/>
              <a:t>Kavram Eşleştirme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Bağlama konuları: </a:t>
            </a:r>
            <a:r>
              <a:rPr lang="tr-TR" sz="1900"/>
              <a:t>ehliyet, evlenme, boşanma, aynî hak, haksız fiil, sözleşme…</a:t>
            </a:r>
          </a:p>
          <a:p>
            <a:r>
              <a:rPr lang="tr-TR" sz="1900" b="1"/>
              <a:t>Bağlama noktaları: </a:t>
            </a:r>
            <a:r>
              <a:rPr lang="tr-TR" sz="1900"/>
              <a:t>millî hukuk, mutad mesken, lex rei sitae, lex loci delicti, karakteristik edim, hukuk seçimi…</a:t>
            </a:r>
          </a:p>
          <a:p>
            <a:r>
              <a:rPr lang="tr-TR" sz="1900" b="1"/>
              <a:t>5 dk: </a:t>
            </a:r>
            <a:r>
              <a:rPr lang="tr-TR" sz="1900"/>
              <a:t>Küçük gruplar – doğru eşleştirmelere gerekçeler ekleyin.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OLAY  1 – Boşanma (Müşterek Milliyet)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DCBA9E-60A2-3584-8B30-5371E2A935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028209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700" b="1"/>
              <a:t>Konular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DF9E4C-A537-C895-6886-6EF8679F9E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56358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2900" b="1"/>
              <a:t>OLAY 2 – Vatansız/Mülteci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C50495-899D-45AA-FDBB-9BD646FE5D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770880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OLAY  3 – Çifte Vatandaşlık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A76DA0-933F-F939-EB6D-5C572DE8AA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620553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OLAY 4 – Sözleşme (Hukuk Seçimi Yok)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C32916-701B-AAF7-1EFB-9515462EB8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59536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OLAY  5 – Haksız Fiil (İka Yeri ≠ Zarar Yeri)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A92B7C-4CFF-409E-9E82-FBA950CC7D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749062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2900" b="1"/>
              <a:t>OLAY  6 – Kişilik Hakkı (Medya/Online)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F93502-A089-F144-F569-B59862ECE2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627708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OLAY 7 – Renvoi (Sadece Şahıs/Aile)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EC425E-DD09-4895-553F-44E432AB2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076613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OLAY  8 – Conflit Mobile (Taşınır)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AB3B04-A4B1-64F8-6B9A-F64FE29230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773260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Sık</a:t>
            </a:r>
            <a:r>
              <a:rPr b="1" dirty="0"/>
              <a:t> </a:t>
            </a:r>
            <a:r>
              <a:rPr b="1" dirty="0" err="1"/>
              <a:t>Yapılan</a:t>
            </a:r>
            <a:r>
              <a:rPr b="1" dirty="0"/>
              <a:t> </a:t>
            </a:r>
            <a:r>
              <a:rPr b="1" dirty="0" err="1"/>
              <a:t>Hatalar</a:t>
            </a:r>
            <a:r>
              <a:rPr b="1" dirty="0"/>
              <a:t> (</a:t>
            </a:r>
            <a:r>
              <a:rPr b="1" dirty="0" err="1"/>
              <a:t>Uyarı</a:t>
            </a:r>
            <a:r>
              <a:rPr b="1" dirty="0"/>
              <a:t>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0A5E40-62B7-C353-C185-63050655DE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tr-TR" sz="4200" b="1"/>
              <a:t>Tekrar – 3 Soru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B0CB50-3025-A422-12A0-5D9E78242F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813999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tr-TR" sz="6000" b="1"/>
              <a:t>Cevap  Anahtarı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9217E1-1842-54B1-163B-A9CE2A2CB6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06327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300" b="1"/>
              <a:t>Doğrudan Kurallar mı, Bağlama Kuralları mı?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E8BAAD-DE38-3AAB-1A5C-01B5510D6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58758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 b="1"/>
              <a:t>Ödev &amp; Okuma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 b="1"/>
              <a:t>Ödev 1: </a:t>
            </a:r>
            <a:r>
              <a:rPr lang="tr-TR" sz="1900"/>
              <a:t>Tüketici sözleşmesinde (hukuk seçimi yok) m.24’e göre uygulanacak hukuku 1 sayfada analiz edin.</a:t>
            </a:r>
          </a:p>
          <a:p>
            <a:r>
              <a:rPr lang="tr-TR" sz="1900" b="1"/>
              <a:t>Ödev 2</a:t>
            </a:r>
            <a:r>
              <a:rPr lang="tr-TR" sz="1900"/>
              <a:t>: ‘Mutad meskenin çocuk hukukunda tespiti’ için 3 maddelik kriter listesi yazın.</a:t>
            </a:r>
          </a:p>
          <a:p>
            <a:r>
              <a:rPr lang="tr-TR" sz="1900" b="1"/>
              <a:t>Okuma: </a:t>
            </a:r>
            <a:r>
              <a:rPr lang="tr-TR" sz="1900"/>
              <a:t>MÖHUK m.1–7, 9–16, 19–22, 24–35; ayrıca m.21/3, 24/4, 28/2, 29/2.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4700"/>
              <a:t>Hızlı Referans (Derste Gösterim)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sz="1900" b="1"/>
              <a:t>Aile/şahsın hukuku: </a:t>
            </a:r>
            <a:r>
              <a:rPr sz="1900"/>
              <a:t>Öncelik vatandaşlık (m.9–18); m.4 (vatansız/çifte vatandaş).</a:t>
            </a:r>
          </a:p>
          <a:p>
            <a:r>
              <a:rPr sz="1900" b="1"/>
              <a:t>Aynî haklar</a:t>
            </a:r>
            <a:r>
              <a:rPr sz="1900"/>
              <a:t>: lex rei sitae (m.20–22); taşınır hareket hâlinde varma yeri (m.21/2); sicilli araçlar (m.22).</a:t>
            </a:r>
          </a:p>
          <a:p>
            <a:r>
              <a:rPr sz="1900" b="1"/>
              <a:t>Sözleşmeler: </a:t>
            </a:r>
            <a:r>
              <a:rPr sz="1900"/>
              <a:t>Hukuk seçimi (m.24/1) → yoksa karakteristik edim (m.24/2–4).</a:t>
            </a:r>
          </a:p>
          <a:p>
            <a:r>
              <a:rPr sz="1900" b="1"/>
              <a:t>Haksız fiil: </a:t>
            </a:r>
            <a:r>
              <a:rPr sz="1900"/>
              <a:t>ika/zarar yeri (m.34); medya: m.35 (seçenekler).</a:t>
            </a:r>
          </a:p>
          <a:p>
            <a:r>
              <a:rPr sz="1900" b="1"/>
              <a:t>Şekil:</a:t>
            </a:r>
            <a:r>
              <a:rPr sz="1900"/>
              <a:t> m.7 favor negotii.</a:t>
            </a:r>
          </a:p>
          <a:p>
            <a:r>
              <a:rPr sz="1900" b="1"/>
              <a:t>Renvoi: </a:t>
            </a:r>
            <a:r>
              <a:rPr sz="1900"/>
              <a:t>sadece şahıs/aile (m.2/3); </a:t>
            </a:r>
            <a:r>
              <a:rPr sz="1900" b="1"/>
              <a:t>Statü değişikliği: </a:t>
            </a:r>
            <a:r>
              <a:rPr sz="1900"/>
              <a:t>m.3 + istisnalar.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19C5A68-68F9-F8DA-9416-B25EA12DAA4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1D698A1-60C6-D3D1-64BC-7B9FBE6B463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Zürih’te yerleşik İsviçreli bir SaaS (Hizmet Olarak Yazılım) sağlayıcı, İstanbul’daki bir KOBİ’ye aylık abonelik satıyor. Sunucular Frankfurt’ta; sözleşmede hukuk seçimi yok. Uygulanacak hukuk hangisi?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67A1496-209B-7435-A645-E98FEEDAE9C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F59D0FD-EE02-7030-88CE-BF786ABF0EF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4CC30E0-8616-C08F-992E-CCA428AF0B7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A372C77-3D09-A092-07E3-7729B17EAD4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933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28AF4B7-3CB7-A408-B40C-E6361383C54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307968B-0591-A3C7-C956-05DBF9D3172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İtalyan–Rus eşler 3 yıldır Antalya’da birlikte yaşıyor ve Antalya’da boşanma davası açıyor. Uygulanacak hukuk hangisi?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11C72C1-ACB7-E640-48C4-61138CA39AC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FED055-43E4-589E-B88F-D04859253D4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DE37CC2-EB79-F134-DCBB-3584D30DF47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2CB52AE-2F6D-D83B-A302-BB86C55CEE7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597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092EE98-17D9-3043-A0DA-2F0C7D57788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C746E3F-42B8-D3CA-2517-F0CF34356D6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İtalyan üretici boyayı İtalya’da hatalı ürettmiştir; boya Türkiye’de kullanılırken zarar Türkiye’de doğmuştur. Uygulanacak hukuk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DE08C39-BD39-23AC-735E-D92A381E48E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D269E8C-7FE2-B20C-1B12-5E7D28DC2D35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02FE4F5-C8C6-C696-208C-75D2748E29C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E90F574-5B9B-84FD-7FAC-8DA3CCA0A981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396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1A27CE9-6E7E-CF1B-AF29-5D7B5638798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7169147-6572-8E91-A268-610E5E878A5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İspanya’dan Türkiye’ye denizyoluyla taşınan makineler yoldayken rehnediliyor. Taşınmakta olan mallar üzerindeki aynî haklara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D622521-2DF2-87F1-B51D-78406628088E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E112DAE-6FA3-D5FF-0659-737ABFA2077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5625B69D-CFD9-141D-3F87-8F4577987BE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5757978-7D17-526A-D4FD-2D8CF19FAE1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5134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B3DC0FB-C413-53A4-6C0F-6426C6F1B8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EE03F7A-F834-2A91-99FE-52C3AD51D86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İngiliz vatandaşı L, İzmir’de mutad meskene sahip. Türkiye’de vesayet talebi açılıyor. İngiliz kanunlar ihtilafı bu konuda yerleşim yeri hukukuna gönderme yapıyor. Sonuçta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5D42760-1C74-9BE5-91B2-72506DD9C70C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DCFAD99-8D7B-6024-2F68-E6252682562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1AF531F-B84A-0524-4C34-13BD27AFDCD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BD3FC3B-CC47-4D7E-84E7-5790302DAE2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2612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3600" b="1"/>
              <a:t>MÖHUK’un Konumu ve Fonksiyonu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4C2D60-165E-68F1-F44C-7F1C67E4C2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26296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000" b="1"/>
              <a:t>Hakkaniyet ve Gözetilen Menfaatler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EB7CD1-5860-DE96-EB1F-E92224B282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34980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700" b="1"/>
              <a:t>Bağlama Konusu ↔ Bağlama Noktası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45BC4A-7006-2291-C3E7-55DD40D6AF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84338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tr-TR" sz="3600" b="1"/>
              <a:t>Vatandaşlık (Nationality) – Neden Öncelikli?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tr-TR" sz="1900"/>
              <a:t>Aile/şahsın hukukunda kültürel değerlerle yoğun temas (lex patriae).</a:t>
            </a:r>
          </a:p>
          <a:p>
            <a:r>
              <a:rPr lang="tr-TR" sz="1900"/>
              <a:t>Tespiti görece kolay; istikrar sağlar.</a:t>
            </a:r>
          </a:p>
          <a:p>
            <a:r>
              <a:rPr lang="tr-TR" sz="1900"/>
              <a:t>MÖHUK m.4(a)–(c): Vatansız/mülteci ve çok vatandaşlıkta çözüm.</a:t>
            </a:r>
          </a:p>
          <a:p>
            <a:r>
              <a:rPr lang="tr-TR" sz="1900" b="1"/>
              <a:t>Uygulama örnekleri</a:t>
            </a:r>
            <a:r>
              <a:rPr lang="tr-TR" sz="1900"/>
              <a:t>: m.9–18 (ehliyet, vesayet, gaiplik, nişan, evlenme, boşanma, evlat edinme).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B1BE946-7793-3824-DD61-5DCE95BE619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FE21CBD-ACAD-454B-A469-A677369E689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Türkiye’de ikamet eden iki İran vatandaşı eşten biri, İstanbul’da boşanma davası açıyor. Uygulanacak hukuk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690C450-BE91-B117-55B7-7C75B26242E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98FB488-30DB-3DAE-13B4-4CDF49E96D9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0B1F25B-7E25-D123-3B96-29703FC2B41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A2BD24C-E5EF-78B2-4CCE-8FC3C209210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99563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8.0.6804"/>
  <p:tag name="SLIDO_PRESENTATION_ID" val="9883b8bf-1706-4006-aa68-f0d7c0bfed48"/>
  <p:tag name="SLIDO_EVENT_UUID" val="a9288227-ae25-43d6-8dc6-d2342a747500"/>
  <p:tag name="SLIDO_EVENT_SECTION_UUID" val="d9d6100e-25ad-471c-8ac2-89057386620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2Mjh9"/>
  <p:tag name="SLIDO_TYPE" val="SlidoPoll"/>
  <p:tag name="SLIDO_POLL_UUID" val="660555ae-509e-47dc-a417-6f5926ab8d90"/>
  <p:tag name="SLIDO_TIMELINE" val="W3sicG9sbFF1ZXN0aW9uVXVpZCI6Ijk2MjIwMzQ3LTM1MmQtNDQ1Yy05MDlhLWY5NWQ0NGE2NDFiZiIsInNob3dSZXN1bHRzIjp0cnVlLCJzaG93Q29ycmVjdEFuc3dlcnMiOmZhbHNlLCJ2b3RpbmdMb2NrZWQiOmZhbHNlfV0=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2NDB9"/>
  <p:tag name="SLIDO_TYPE" val="SlidoPoll"/>
  <p:tag name="SLIDO_POLL_UUID" val="d0eda450-a876-4e0b-9041-20d5dc4f924d"/>
  <p:tag name="SLIDO_TIMELINE" val="W3sicG9sbFF1ZXN0aW9uVXVpZCI6IjVkNTI4YzY3LTlmNDktNDdmMS05Y2NmLWE1MzlkNjVmNDE4MSIsInNob3dSZXN1bHRzIjp0cnVlLCJzaG93Q29ycmVjdEFuc3dlcnMiOmZhbHNlLCJ2b3RpbmdMb2NrZWQiOmZhbHNlfV0=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2OTl9"/>
  <p:tag name="SLIDO_TYPE" val="SlidoPoll"/>
  <p:tag name="SLIDO_POLL_UUID" val="178c1d7e-e731-4aa8-8887-44d2b2cd7609"/>
  <p:tag name="SLIDO_TIMELINE" val="W3sicG9sbFF1ZXN0aW9uVXVpZCI6Ijg2MmNhMjBkLTM5OWUtNGQ2ZS04MDMxLWNkYWJkMzhlOGE2YSIsInNob3dSZXN1bHRzIjp0cnVlLCJzaG93Q29ycmVjdEFuc3dlcnMiOmZhbHNlLCJ2b3RpbmdMb2NrZWQiOmZhbHN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AzMDF9"/>
  <p:tag name="SLIDO_TYPE" val="SlidoPoll"/>
  <p:tag name="SLIDO_POLL_UUID" val="b79766e6-ff2d-4875-b78f-109f88c50782"/>
  <p:tag name="SLIDO_TIMELINE" val="W3sicG9sbFF1ZXN0aW9uVXVpZCI6IjRhZWY3NjgyLTJiMDYtNGM3YS1hMWViLWZkNzk3ZmVhYmZjYiIsInNob3dSZXN1bHRzIjp0cnVlLCJzaG93Q29ycmVjdEFuc3dlcnMiOmZhbHNlLCJ2b3RpbmdMb2NrZWQiOmZhbHNlfV0=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3ODB9"/>
  <p:tag name="SLIDO_TYPE" val="SlidoPoll"/>
  <p:tag name="SLIDO_POLL_UUID" val="0bb2f75c-8b8e-4e51-b3a6-9d15fc868f19"/>
  <p:tag name="SLIDO_TIMELINE" val="W3sicG9sbFF1ZXN0aW9uVXVpZCI6ImRlM2E1OTE3LWEwM2YtNGNmNS05MjhiLWM1NTk5NzhjODZjNCIsInNob3dSZXN1bHRzIjp0cnVlLCJzaG93Q29ycmVjdEFuc3dlcnMiOmZhbHNlLCJ2b3RpbmdMb2NrZWQiOmZhbHN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5MTh9"/>
  <p:tag name="SLIDO_TYPE" val="SlidoPoll"/>
  <p:tag name="SLIDO_POLL_UUID" val="0abe6fa6-caf2-453d-aa8b-604501551644"/>
  <p:tag name="SLIDO_TIMELINE" val="W3sicG9sbFF1ZXN0aW9uVXVpZCI6ImU2N2NhZGU4LTVhN2UtNDkyOS1iNGNkLWU5Mzk1ZWExMjYxZiIsInNob3dSZXN1bHRzIjp0cnVlLCJzaG93Q29ycmVjdEFuc3dlcnMiOmZhbHNlLCJ2b3RpbmdMb2NrZWQiOmZhbHN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5MzR9"/>
  <p:tag name="SLIDO_TYPE" val="SlidoPoll"/>
  <p:tag name="SLIDO_POLL_UUID" val="32349446-54bf-41b1-a1e9-db35dbdf99dd"/>
  <p:tag name="SLIDO_TIMELINE" val="W3sicG9sbFF1ZXN0aW9uVXVpZCI6ImFiODUwYmI2LWMzNDctNGZlOS04YzBjLTdmNjZiODM4NjY4ZSIsInNob3dSZXN1bHRzIjp0cnVlLCJzaG93Q29ycmVjdEFuc3dlcnMiOmZhbHNlLCJ2b3RpbmdMb2NrZWQiOmZhbHN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5NDh9"/>
  <p:tag name="SLIDO_TYPE" val="SlidoPoll"/>
  <p:tag name="SLIDO_POLL_UUID" val="69572ec5-5af2-4481-bc72-d568dcccc2ed"/>
  <p:tag name="SLIDO_TIMELINE" val="W3sicG9sbFF1ZXN0aW9uVXVpZCI6ImM0M2RiZjc4LTQzMGEtNDBmMi1iZWU4LWVlM2ZlYTg5ZWZkYy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MwMTl9"/>
  <p:tag name="SLIDO_TYPE" val="SlidoPoll"/>
  <p:tag name="SLIDO_POLL_UUID" val="18e4c3ed-73af-4400-9a47-9b23c385bbfc"/>
  <p:tag name="SLIDO_POLL_QUESTION_UUID" val="cead1a89-1d42-4bd0-8994-e4da4d0b6eeb"/>
  <p:tag name="SLIDO_TIMELINE" val="W3sic2NyZWVuIjoiUXVpekpvaW5pbmciLCJzaG93UmVzdWx0cyI6ZmFsc2UsInNob3dDb3JyZWN0QW5zd2VycyI6ZmFsc2UsInZvdGluZ0xvY2tlZCI6ZmFsc2V9LHsicG9sbFF1ZXN0aW9uVXVpZCI6ImNlYWQxYTg5LTFkNDItNGJkMC04OTk0LWU0ZGE0ZDBiNmVlYiIsInNob3dSZXN1bHRzIjpmYWxzZSwic2hvd0NvcnJlY3RBbnN3ZXJzIjpmYWxzZSwidm90aW5nTG9ja2VkIjpmYWxzZX0seyJwb2xsUXVlc3Rpb25VdWlkIjoiY2VhZDFhODktMWQ0Mi00YmQwLTg5OTQtZTRkYTRkMGI2ZWViIiwic2hvd1Jlc3VsdHMiOnRydWUsInNob3dDb3JyZWN0QW5zd2VycyI6ZmFsc2UsInZvdGluZ0xvY2tlZCI6dHJ1ZX0seyJwb2xsUXVlc3Rpb25VdWlkIjoiY2VhZDFhODktMWQ0Mi00YmQwLTg5OTQtZTRkYTRkMGI2ZWViIiwic2hvd1Jlc3VsdHMiOnRydWUsInNob3dDb3JyZWN0QW5zd2VycyI6dHJ1ZSwidm90aW5nTG9ja2VkIjp0cnV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MwMjd9"/>
  <p:tag name="SLIDO_TYPE" val="SlidoPoll"/>
  <p:tag name="SLIDO_POLL_UUID" val="18e4c3ed-73af-4400-9a47-9b23c385bbfc"/>
  <p:tag name="SLIDO_POLL_QUESTION_UUID" val="216044c6-8228-44d4-ac51-7be0e9d48366"/>
  <p:tag name="SLIDO_TIMELINE" val="W3sicG9sbFF1ZXN0aW9uVXVpZCI6IjIxNjA0NGM2LTgyMjgtNDRkNC1hYzUxLTdiZTBlOWQ0ODM2NiIsInNob3dSZXN1bHRzIjpmYWxzZSwic2hvd0NvcnJlY3RBbnN3ZXJzIjpmYWxzZSwidm90aW5nTG9ja2VkIjpmYWxzZX0seyJwb2xsUXVlc3Rpb25VdWlkIjoiMjE2MDQ0YzYtODIyOC00NGQ0LWFjNTEtN2JlMGU5ZDQ4MzY2Iiwic2hvd1Jlc3VsdHMiOnRydWUsInNob3dDb3JyZWN0QW5zd2VycyI6ZmFsc2UsInZvdGluZ0xvY2tlZCI6dHJ1ZX0seyJwb2xsUXVlc3Rpb25VdWlkIjoiMjE2MDQ0YzYtODIyOC00NGQ0LWFjNTEtN2JlMGU5ZDQ4MzY2Iiwic2hvd1Jlc3VsdHMiOnRydWUsInNob3dDb3JyZWN0QW5zd2VycyI6dHJ1ZSwidm90aW5nTG9ja2VkIjp0cnVlfV0=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MwMzF9"/>
  <p:tag name="SLIDO_TYPE" val="SlidoPoll"/>
  <p:tag name="SLIDO_POLL_UUID" val="18e4c3ed-73af-4400-9a47-9b23c385bbfc"/>
  <p:tag name="SLIDO_POLL_QUESTION_UUID" val="6548af60-d626-46c1-894c-b0fcca693eab"/>
  <p:tag name="SLIDO_TIMELINE" val="W3sicG9sbFF1ZXN0aW9uVXVpZCI6IjY1NDhhZjYwLWQ2MjYtNDZjMS04OTRjLWIwZmNjYTY5M2VhYiIsInNob3dSZXN1bHRzIjpmYWxzZSwic2hvd0NvcnJlY3RBbnN3ZXJzIjpmYWxzZSwidm90aW5nTG9ja2VkIjpmYWxzZX0seyJwb2xsUXVlc3Rpb25VdWlkIjoiNjU0OGFmNjAtZDYyNi00NmMxLTg5NGMtYjBmY2NhNjkzZWFiIiwic2hvd1Jlc3VsdHMiOnRydWUsInNob3dDb3JyZWN0QW5zd2VycyI6ZmFsc2UsInZvdGluZ0xvY2tlZCI6dHJ1ZX0seyJwb2xsUXVlc3Rpb25VdWlkIjoiNjU0OGFmNjAtZDYyNi00NmMxLTg5NGMtYjBmY2NhNjkzZWFiIiwic2hvd1Jlc3VsdHMiOnRydWUsInNob3dDb3JyZWN0QW5zd2VycyI6dHJ1ZSwidm90aW5nTG9ja2VkIjp0cnVlfV0=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MwMzZ9"/>
  <p:tag name="SLIDO_TYPE" val="SlidoPoll"/>
  <p:tag name="SLIDO_POLL_UUID" val="18e4c3ed-73af-4400-9a47-9b23c385bbfc"/>
  <p:tag name="SLIDO_POLL_QUESTION_UUID" val="f3a9e5c8-e6f6-4d41-ad25-473e7f0f6906"/>
  <p:tag name="SLIDO_TIMELINE" val="W3sicG9sbFF1ZXN0aW9uVXVpZCI6ImYzYTllNWM4LWU2ZjYtNGQ0MS1hZDI1LTQ3M2U3ZjBmNjkwNiIsInNob3dSZXN1bHRzIjpmYWxzZSwic2hvd0NvcnJlY3RBbnN3ZXJzIjpmYWxzZSwidm90aW5nTG9ja2VkIjpmYWxzZX0seyJwb2xsUXVlc3Rpb25VdWlkIjoiZjNhOWU1YzgtZTZmNi00ZDQxLWFkMjUtNDczZTdmMGY2OTA2Iiwic2hvd1Jlc3VsdHMiOnRydWUsInNob3dDb3JyZWN0QW5zd2VycyI6ZmFsc2UsInZvdGluZ0xvY2tlZCI6dHJ1ZX0seyJwb2xsUXVlc3Rpb25VdWlkIjoiZjNhOWU1YzgtZTZmNi00ZDQxLWFkMjUtNDczZTdmMGY2OTA2Iiwic2hvd1Jlc3VsdHMiOnRydWUsInNob3dDb3JyZWN0QW5zd2VycyI6dHJ1ZSwidm90aW5nTG9ja2VkIjp0cnVlfV0=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MwNDB9"/>
  <p:tag name="SLIDO_TYPE" val="SlidoPoll"/>
  <p:tag name="SLIDO_POLL_UUID" val="18e4c3ed-73af-4400-9a47-9b23c385bbfc"/>
  <p:tag name="SLIDO_POLL_QUESTION_UUID" val="d2484afb-9ceb-48b8-878b-6fea1c5ae83f"/>
  <p:tag name="SLIDO_TIMELINE" val="W3sicG9sbFF1ZXN0aW9uVXVpZCI6ImQyNDg0YWZiLTljZWItNDhiOC04NzhiLTZmZWExYzVhZTgzZiIsInNob3dSZXN1bHRzIjpmYWxzZSwic2hvd0NvcnJlY3RBbnN3ZXJzIjpmYWxzZSwidm90aW5nTG9ja2VkIjpmYWxzZX0seyJwb2xsUXVlc3Rpb25VdWlkIjoiZDI0ODRhZmItOWNlYi00OGI4LTg3OGItNmZlYTFjNWFlODNmIiwic2hvd1Jlc3VsdHMiOnRydWUsInNob3dDb3JyZWN0QW5zd2VycyI6ZmFsc2UsInZvdGluZ0xvY2tlZCI6dHJ1ZX0seyJwb2xsUXVlc3Rpb25VdWlkIjoiZDI0ODRhZmItOWNlYi00OGI4LTg3OGItNmZlYTFjNWFlODNmIiwic2hvd1Jlc3VsdHMiOnRydWUsInNob3dDb3JyZWN0QW5zd2VycyI6dHJ1ZSwidm90aW5nTG9ja2VkIjp0cnVlfSx7InNjcmVlbiI6IlF1aXpMZWFkZXJib2FyZCIsInBvbGxRdWVzdGlvblV1aWQiOiJkMjQ4NGFmYi05Y2ViLTQ4YjgtODc4Yi02ZmVhMWM1YWU4M2YiLCJzaG93UmVzdWx0cyI6dHJ1ZSwic2hvd0NvcnJlY3RBbnN3ZXJzIjp0cnVlLCJ2b3RpbmdMb2NrZWQiOnRydWV9XQ==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AzMjh9"/>
  <p:tag name="SLIDO_TYPE" val="SlidoPoll"/>
  <p:tag name="SLIDO_POLL_UUID" val="18f8f9d5-9efb-4acb-abc7-778886cae4b8"/>
  <p:tag name="SLIDO_TIMELINE" val="W3sicG9sbFF1ZXN0aW9uVXVpZCI6IjM3YTkyZTQ2LTMyMWMtNGM4YS05YmRiLTA1MTExYjIwYzNkNiIsInNob3dSZXN1bHRzIjp0cnVlLCJzaG93Q29ycmVjdEFuc3dlcnMiOmZhbHNlLCJ2b3RpbmdMb2NrZWQiOmZhbHN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zI2MDV9"/>
  <p:tag name="SLIDO_TYPE" val="SlidoPoll"/>
  <p:tag name="SLIDO_POLL_UUID" val="ab3eff7d-b2e9-4a0a-9be8-4b945c07ca15"/>
  <p:tag name="SLIDO_TIMELINE" val="W3sicG9sbFF1ZXN0aW9uVXVpZCI6IjBmNmQyM2VlLWRkMDgtNDZmMi1hM2I3LTZiYjYxOGE2OTE1MSIsInNob3dSZXN1bHRzIjp0cnVlLCJzaG93Q29ycmVjdEFuc3dlcnMiOmZhbHNlLCJ2b3RpbmdMb2NrZWQiOmZhbHN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2598</Words>
  <Application>Microsoft Office PowerPoint</Application>
  <PresentationFormat>Ekran Gösterisi (4:3)</PresentationFormat>
  <Paragraphs>192</Paragraphs>
  <Slides>46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49" baseType="lpstr">
      <vt:lpstr>Arial</vt:lpstr>
      <vt:lpstr>Calibri</vt:lpstr>
      <vt:lpstr>Office Theme</vt:lpstr>
      <vt:lpstr>MÖHUK’ta Uygulanacak Hukukun Belirlenmesi</vt:lpstr>
      <vt:lpstr>Ders Hedefleri (Öğrenme Çıktıları)</vt:lpstr>
      <vt:lpstr>Konular</vt:lpstr>
      <vt:lpstr>Doğrudan Kurallar mı, Bağlama Kuralları mı?</vt:lpstr>
      <vt:lpstr>MÖHUK’un Konumu ve Fonksiyonu</vt:lpstr>
      <vt:lpstr>Hakkaniyet ve Gözetilen Menfaatler</vt:lpstr>
      <vt:lpstr>Bağlama Konusu ↔ Bağlama Noktası</vt:lpstr>
      <vt:lpstr>Vatandaşlık (Nationality) – Neden Öncelikli?</vt:lpstr>
      <vt:lpstr>PowerPoint Sunusu</vt:lpstr>
      <vt:lpstr>PowerPoint Sunusu</vt:lpstr>
      <vt:lpstr>İkametgâh (Domicile/Residence) – TMK 19–21</vt:lpstr>
      <vt:lpstr>Mutad Mesken (Habitual Residence) – </vt:lpstr>
      <vt:lpstr>PowerPoint Sunusu</vt:lpstr>
      <vt:lpstr>Mutad Mesken – Uygulama Kriterleri</vt:lpstr>
      <vt:lpstr>Diğer Bağlama Noktaları</vt:lpstr>
      <vt:lpstr>Sözleşmelerde Uygulanacak Hukuk (m.24)</vt:lpstr>
      <vt:lpstr>PowerPoint Sunusu</vt:lpstr>
      <vt:lpstr>Haksız Fiiller ve Kişilik Hakkı (m.34–35)</vt:lpstr>
      <vt:lpstr>PowerPoint Sunusu</vt:lpstr>
      <vt:lpstr>PowerPoint Sunusu</vt:lpstr>
      <vt:lpstr>PowerPoint Sunusu</vt:lpstr>
      <vt:lpstr>Lex Fori’nin Tali Rolü</vt:lpstr>
      <vt:lpstr>Vasıflandırma Sorunu</vt:lpstr>
      <vt:lpstr>PowerPoint Sunusu</vt:lpstr>
      <vt:lpstr>PowerPoint Sunusu</vt:lpstr>
      <vt:lpstr>Statü Değişikliği (Conflit Mobile) – </vt:lpstr>
      <vt:lpstr>PowerPoint Sunusu</vt:lpstr>
      <vt:lpstr>Kavram Eşleştirme</vt:lpstr>
      <vt:lpstr>OLAY  1 – Boşanma (Müşterek Milliyet)</vt:lpstr>
      <vt:lpstr>OLAY 2 – Vatansız/Mülteci</vt:lpstr>
      <vt:lpstr>OLAY  3 – Çifte Vatandaşlık</vt:lpstr>
      <vt:lpstr>OLAY 4 – Sözleşme (Hukuk Seçimi Yok)</vt:lpstr>
      <vt:lpstr>OLAY  5 – Haksız Fiil (İka Yeri ≠ Zarar Yeri)</vt:lpstr>
      <vt:lpstr>OLAY  6 – Kişilik Hakkı (Medya/Online)</vt:lpstr>
      <vt:lpstr>OLAY 7 – Renvoi (Sadece Şahıs/Aile)</vt:lpstr>
      <vt:lpstr>OLAY  8 – Conflit Mobile (Taşınır)</vt:lpstr>
      <vt:lpstr>Sık Yapılan Hatalar (Uyarı)</vt:lpstr>
      <vt:lpstr>Tekrar – 3 Soru</vt:lpstr>
      <vt:lpstr>Cevap  Anahtarı</vt:lpstr>
      <vt:lpstr>Ödev &amp; Okuma</vt:lpstr>
      <vt:lpstr>Hızlı Referans (Derste Gösterim)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2</cp:revision>
  <dcterms:created xsi:type="dcterms:W3CDTF">2013-01-27T09:14:16Z</dcterms:created>
  <dcterms:modified xsi:type="dcterms:W3CDTF">2025-10-06T13:06:48Z</dcterms:modified>
  <cp:category/>
</cp:coreProperties>
</file>