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21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sldIdLst>
    <p:sldId id="256" r:id="rId2"/>
    <p:sldId id="259" r:id="rId3"/>
    <p:sldId id="260" r:id="rId4"/>
    <p:sldId id="261" r:id="rId5"/>
    <p:sldId id="289" r:id="rId6"/>
    <p:sldId id="263" r:id="rId7"/>
    <p:sldId id="264" r:id="rId8"/>
    <p:sldId id="265" r:id="rId9"/>
    <p:sldId id="290" r:id="rId10"/>
    <p:sldId id="267" r:id="rId11"/>
    <p:sldId id="268" r:id="rId12"/>
    <p:sldId id="269" r:id="rId13"/>
    <p:sldId id="291" r:id="rId14"/>
    <p:sldId id="271" r:id="rId15"/>
    <p:sldId id="272" r:id="rId16"/>
    <p:sldId id="273" r:id="rId17"/>
    <p:sldId id="274" r:id="rId18"/>
    <p:sldId id="292" r:id="rId19"/>
    <p:sldId id="276" r:id="rId20"/>
    <p:sldId id="277" r:id="rId21"/>
    <p:sldId id="293" r:id="rId22"/>
    <p:sldId id="279" r:id="rId23"/>
    <p:sldId id="280" r:id="rId24"/>
    <p:sldId id="281" r:id="rId25"/>
    <p:sldId id="282" r:id="rId26"/>
    <p:sldId id="294" r:id="rId27"/>
    <p:sldId id="295" r:id="rId28"/>
    <p:sldId id="296" r:id="rId29"/>
    <p:sldId id="297" r:id="rId30"/>
    <p:sldId id="298" r:id="rId31"/>
    <p:sldId id="288" r:id="rId32"/>
    <p:sldId id="299" r:id="rId33"/>
  </p:sldIdLst>
  <p:sldSz cx="12192000" cy="6858000"/>
  <p:notesSz cx="6858000" cy="12192000"/>
  <p:custDataLst>
    <p:tags r:id="rId35"/>
  </p:custData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4B2971-EAE2-4026-8AD3-8496289CA2F0}" v="569" dt="2026-03-02T09:48:10.5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tih Serbest" userId="1ef1129c4ea1bb02" providerId="LiveId" clId="{DACE2B23-91CF-4D3C-A151-DDF2A3A194AE}"/>
    <pc:docChg chg="custSel addSld delSld modSld">
      <pc:chgData name="Fatih Serbest" userId="1ef1129c4ea1bb02" providerId="LiveId" clId="{DACE2B23-91CF-4D3C-A151-DDF2A3A194AE}" dt="2026-03-02T09:48:10.731" v="648" actId="27636"/>
      <pc:docMkLst>
        <pc:docMk/>
      </pc:docMkLst>
      <pc:sldChg chg="delSp modSp del mod">
        <pc:chgData name="Fatih Serbest" userId="1ef1129c4ea1bb02" providerId="LiveId" clId="{DACE2B23-91CF-4D3C-A151-DDF2A3A194AE}" dt="2026-03-02T09:46:48.579" v="77" actId="47"/>
        <pc:sldMkLst>
          <pc:docMk/>
          <pc:sldMk cId="0" sldId="262"/>
        </pc:sldMkLst>
        <pc:spChg chg="del">
          <ac:chgData name="Fatih Serbest" userId="1ef1129c4ea1bb02" providerId="LiveId" clId="{DACE2B23-91CF-4D3C-A151-DDF2A3A194AE}" dt="2026-03-02T09:36:57.843" v="0" actId="478"/>
          <ac:spMkLst>
            <pc:docMk/>
            <pc:sldMk cId="0" sldId="262"/>
            <ac:spMk id="21" creationId="{00000000-0000-0000-0000-000000000000}"/>
          </ac:spMkLst>
        </pc:spChg>
        <pc:spChg chg="del mod">
          <ac:chgData name="Fatih Serbest" userId="1ef1129c4ea1bb02" providerId="LiveId" clId="{DACE2B23-91CF-4D3C-A151-DDF2A3A194AE}" dt="2026-03-02T09:37:05.542" v="2" actId="21"/>
          <ac:spMkLst>
            <pc:docMk/>
            <pc:sldMk cId="0" sldId="262"/>
            <ac:spMk id="22" creationId="{00000000-0000-0000-0000-000000000000}"/>
          </ac:spMkLst>
        </pc:spChg>
      </pc:sldChg>
      <pc:sldChg chg="delSp modSp del mod">
        <pc:chgData name="Fatih Serbest" userId="1ef1129c4ea1bb02" providerId="LiveId" clId="{DACE2B23-91CF-4D3C-A151-DDF2A3A194AE}" dt="2026-03-02T09:46:59.115" v="128" actId="47"/>
        <pc:sldMkLst>
          <pc:docMk/>
          <pc:sldMk cId="0" sldId="266"/>
        </pc:sldMkLst>
        <pc:spChg chg="del">
          <ac:chgData name="Fatih Serbest" userId="1ef1129c4ea1bb02" providerId="LiveId" clId="{DACE2B23-91CF-4D3C-A151-DDF2A3A194AE}" dt="2026-03-02T09:37:28.135" v="7" actId="478"/>
          <ac:spMkLst>
            <pc:docMk/>
            <pc:sldMk cId="0" sldId="266"/>
            <ac:spMk id="21" creationId="{00000000-0000-0000-0000-000000000000}"/>
          </ac:spMkLst>
        </pc:spChg>
        <pc:spChg chg="del mod">
          <ac:chgData name="Fatih Serbest" userId="1ef1129c4ea1bb02" providerId="LiveId" clId="{DACE2B23-91CF-4D3C-A151-DDF2A3A194AE}" dt="2026-03-02T09:37:26.191" v="6" actId="21"/>
          <ac:spMkLst>
            <pc:docMk/>
            <pc:sldMk cId="0" sldId="266"/>
            <ac:spMk id="22" creationId="{00000000-0000-0000-0000-000000000000}"/>
          </ac:spMkLst>
        </pc:spChg>
      </pc:sldChg>
      <pc:sldChg chg="delSp modSp del mod">
        <pc:chgData name="Fatih Serbest" userId="1ef1129c4ea1bb02" providerId="LiveId" clId="{DACE2B23-91CF-4D3C-A151-DDF2A3A194AE}" dt="2026-03-02T09:47:09.611" v="179" actId="47"/>
        <pc:sldMkLst>
          <pc:docMk/>
          <pc:sldMk cId="0" sldId="270"/>
        </pc:sldMkLst>
        <pc:spChg chg="del">
          <ac:chgData name="Fatih Serbest" userId="1ef1129c4ea1bb02" providerId="LiveId" clId="{DACE2B23-91CF-4D3C-A151-DDF2A3A194AE}" dt="2026-03-02T09:37:34.644" v="8" actId="478"/>
          <ac:spMkLst>
            <pc:docMk/>
            <pc:sldMk cId="0" sldId="270"/>
            <ac:spMk id="21" creationId="{00000000-0000-0000-0000-000000000000}"/>
          </ac:spMkLst>
        </pc:spChg>
        <pc:spChg chg="mod">
          <ac:chgData name="Fatih Serbest" userId="1ef1129c4ea1bb02" providerId="LiveId" clId="{DACE2B23-91CF-4D3C-A151-DDF2A3A194AE}" dt="2026-03-02T09:37:38.625" v="10" actId="20577"/>
          <ac:spMkLst>
            <pc:docMk/>
            <pc:sldMk cId="0" sldId="270"/>
            <ac:spMk id="22" creationId="{00000000-0000-0000-0000-000000000000}"/>
          </ac:spMkLst>
        </pc:spChg>
      </pc:sldChg>
      <pc:sldChg chg="delSp del mod">
        <pc:chgData name="Fatih Serbest" userId="1ef1129c4ea1bb02" providerId="LiveId" clId="{DACE2B23-91CF-4D3C-A151-DDF2A3A194AE}" dt="2026-03-02T09:47:18.412" v="230" actId="47"/>
        <pc:sldMkLst>
          <pc:docMk/>
          <pc:sldMk cId="0" sldId="275"/>
        </pc:sldMkLst>
        <pc:spChg chg="del">
          <ac:chgData name="Fatih Serbest" userId="1ef1129c4ea1bb02" providerId="LiveId" clId="{DACE2B23-91CF-4D3C-A151-DDF2A3A194AE}" dt="2026-03-02T09:37:44.446" v="11" actId="478"/>
          <ac:spMkLst>
            <pc:docMk/>
            <pc:sldMk cId="0" sldId="275"/>
            <ac:spMk id="21" creationId="{00000000-0000-0000-0000-000000000000}"/>
          </ac:spMkLst>
        </pc:spChg>
        <pc:spChg chg="del">
          <ac:chgData name="Fatih Serbest" userId="1ef1129c4ea1bb02" providerId="LiveId" clId="{DACE2B23-91CF-4D3C-A151-DDF2A3A194AE}" dt="2026-03-02T09:37:53.401" v="12" actId="478"/>
          <ac:spMkLst>
            <pc:docMk/>
            <pc:sldMk cId="0" sldId="275"/>
            <ac:spMk id="22" creationId="{00000000-0000-0000-0000-000000000000}"/>
          </ac:spMkLst>
        </pc:spChg>
      </pc:sldChg>
      <pc:sldChg chg="delSp modSp del mod">
        <pc:chgData name="Fatih Serbest" userId="1ef1129c4ea1bb02" providerId="LiveId" clId="{DACE2B23-91CF-4D3C-A151-DDF2A3A194AE}" dt="2026-03-02T09:47:27.273" v="281" actId="47"/>
        <pc:sldMkLst>
          <pc:docMk/>
          <pc:sldMk cId="0" sldId="278"/>
        </pc:sldMkLst>
        <pc:spChg chg="del">
          <ac:chgData name="Fatih Serbest" userId="1ef1129c4ea1bb02" providerId="LiveId" clId="{DACE2B23-91CF-4D3C-A151-DDF2A3A194AE}" dt="2026-03-02T09:38:06.406" v="13" actId="478"/>
          <ac:spMkLst>
            <pc:docMk/>
            <pc:sldMk cId="0" sldId="278"/>
            <ac:spMk id="21" creationId="{00000000-0000-0000-0000-000000000000}"/>
          </ac:spMkLst>
        </pc:spChg>
        <pc:spChg chg="mod">
          <ac:chgData name="Fatih Serbest" userId="1ef1129c4ea1bb02" providerId="LiveId" clId="{DACE2B23-91CF-4D3C-A151-DDF2A3A194AE}" dt="2026-03-02T09:38:08.864" v="14" actId="20577"/>
          <ac:spMkLst>
            <pc:docMk/>
            <pc:sldMk cId="0" sldId="278"/>
            <ac:spMk id="22" creationId="{00000000-0000-0000-0000-000000000000}"/>
          </ac:spMkLst>
        </pc:spChg>
      </pc:sldChg>
      <pc:sldChg chg="delSp modSp mod">
        <pc:chgData name="Fatih Serbest" userId="1ef1129c4ea1bb02" providerId="LiveId" clId="{DACE2B23-91CF-4D3C-A151-DDF2A3A194AE}" dt="2026-03-02T09:38:46.314" v="17" actId="20577"/>
        <pc:sldMkLst>
          <pc:docMk/>
          <pc:sldMk cId="0" sldId="283"/>
        </pc:sldMkLst>
        <pc:spChg chg="del">
          <ac:chgData name="Fatih Serbest" userId="1ef1129c4ea1bb02" providerId="LiveId" clId="{DACE2B23-91CF-4D3C-A151-DDF2A3A194AE}" dt="2026-03-02T09:38:42.492" v="15" actId="478"/>
          <ac:spMkLst>
            <pc:docMk/>
            <pc:sldMk cId="0" sldId="283"/>
            <ac:spMk id="21" creationId="{00000000-0000-0000-0000-000000000000}"/>
          </ac:spMkLst>
        </pc:spChg>
        <pc:spChg chg="mod">
          <ac:chgData name="Fatih Serbest" userId="1ef1129c4ea1bb02" providerId="LiveId" clId="{DACE2B23-91CF-4D3C-A151-DDF2A3A194AE}" dt="2026-03-02T09:38:46.314" v="17" actId="20577"/>
          <ac:spMkLst>
            <pc:docMk/>
            <pc:sldMk cId="0" sldId="283"/>
            <ac:spMk id="22" creationId="{00000000-0000-0000-0000-000000000000}"/>
          </ac:spMkLst>
        </pc:spChg>
      </pc:sldChg>
      <pc:sldChg chg="delSp modSp del mod">
        <pc:chgData name="Fatih Serbest" userId="1ef1129c4ea1bb02" providerId="LiveId" clId="{DACE2B23-91CF-4D3C-A151-DDF2A3A194AE}" dt="2026-03-02T09:47:52.939" v="595" actId="47"/>
        <pc:sldMkLst>
          <pc:docMk/>
          <pc:sldMk cId="0" sldId="284"/>
        </pc:sldMkLst>
        <pc:spChg chg="del">
          <ac:chgData name="Fatih Serbest" userId="1ef1129c4ea1bb02" providerId="LiveId" clId="{DACE2B23-91CF-4D3C-A151-DDF2A3A194AE}" dt="2026-03-02T09:38:54.694" v="19" actId="478"/>
          <ac:spMkLst>
            <pc:docMk/>
            <pc:sldMk cId="0" sldId="284"/>
            <ac:spMk id="21" creationId="{00000000-0000-0000-0000-000000000000}"/>
          </ac:spMkLst>
        </pc:spChg>
        <pc:spChg chg="mod">
          <ac:chgData name="Fatih Serbest" userId="1ef1129c4ea1bb02" providerId="LiveId" clId="{DACE2B23-91CF-4D3C-A151-DDF2A3A194AE}" dt="2026-03-02T09:38:50.128" v="18" actId="20577"/>
          <ac:spMkLst>
            <pc:docMk/>
            <pc:sldMk cId="0" sldId="284"/>
            <ac:spMk id="22" creationId="{00000000-0000-0000-0000-000000000000}"/>
          </ac:spMkLst>
        </pc:spChg>
      </pc:sldChg>
      <pc:sldChg chg="delSp modSp del mod">
        <pc:chgData name="Fatih Serbest" userId="1ef1129c4ea1bb02" providerId="LiveId" clId="{DACE2B23-91CF-4D3C-A151-DDF2A3A194AE}" dt="2026-03-02T09:47:54.065" v="596" actId="47"/>
        <pc:sldMkLst>
          <pc:docMk/>
          <pc:sldMk cId="0" sldId="285"/>
        </pc:sldMkLst>
        <pc:spChg chg="del">
          <ac:chgData name="Fatih Serbest" userId="1ef1129c4ea1bb02" providerId="LiveId" clId="{DACE2B23-91CF-4D3C-A151-DDF2A3A194AE}" dt="2026-03-02T09:39:03.060" v="22" actId="478"/>
          <ac:spMkLst>
            <pc:docMk/>
            <pc:sldMk cId="0" sldId="285"/>
            <ac:spMk id="21" creationId="{00000000-0000-0000-0000-000000000000}"/>
          </ac:spMkLst>
        </pc:spChg>
        <pc:spChg chg="del mod">
          <ac:chgData name="Fatih Serbest" userId="1ef1129c4ea1bb02" providerId="LiveId" clId="{DACE2B23-91CF-4D3C-A151-DDF2A3A194AE}" dt="2026-03-02T09:39:00.335" v="21" actId="478"/>
          <ac:spMkLst>
            <pc:docMk/>
            <pc:sldMk cId="0" sldId="285"/>
            <ac:spMk id="22" creationId="{00000000-0000-0000-0000-000000000000}"/>
          </ac:spMkLst>
        </pc:spChg>
      </pc:sldChg>
      <pc:sldChg chg="delSp modSp del mod">
        <pc:chgData name="Fatih Serbest" userId="1ef1129c4ea1bb02" providerId="LiveId" clId="{DACE2B23-91CF-4D3C-A151-DDF2A3A194AE}" dt="2026-03-02T09:47:55.046" v="597" actId="47"/>
        <pc:sldMkLst>
          <pc:docMk/>
          <pc:sldMk cId="0" sldId="286"/>
        </pc:sldMkLst>
        <pc:spChg chg="del">
          <ac:chgData name="Fatih Serbest" userId="1ef1129c4ea1bb02" providerId="LiveId" clId="{DACE2B23-91CF-4D3C-A151-DDF2A3A194AE}" dt="2026-03-02T09:39:13.029" v="24" actId="478"/>
          <ac:spMkLst>
            <pc:docMk/>
            <pc:sldMk cId="0" sldId="286"/>
            <ac:spMk id="21" creationId="{00000000-0000-0000-0000-000000000000}"/>
          </ac:spMkLst>
        </pc:spChg>
        <pc:spChg chg="mod">
          <ac:chgData name="Fatih Serbest" userId="1ef1129c4ea1bb02" providerId="LiveId" clId="{DACE2B23-91CF-4D3C-A151-DDF2A3A194AE}" dt="2026-03-02T09:39:10.441" v="23" actId="20577"/>
          <ac:spMkLst>
            <pc:docMk/>
            <pc:sldMk cId="0" sldId="286"/>
            <ac:spMk id="22" creationId="{00000000-0000-0000-0000-000000000000}"/>
          </ac:spMkLst>
        </pc:spChg>
      </pc:sldChg>
      <pc:sldChg chg="delSp modSp del mod">
        <pc:chgData name="Fatih Serbest" userId="1ef1129c4ea1bb02" providerId="LiveId" clId="{DACE2B23-91CF-4D3C-A151-DDF2A3A194AE}" dt="2026-03-02T09:47:56.228" v="598" actId="47"/>
        <pc:sldMkLst>
          <pc:docMk/>
          <pc:sldMk cId="0" sldId="287"/>
        </pc:sldMkLst>
        <pc:spChg chg="del">
          <ac:chgData name="Fatih Serbest" userId="1ef1129c4ea1bb02" providerId="LiveId" clId="{DACE2B23-91CF-4D3C-A151-DDF2A3A194AE}" dt="2026-03-02T09:39:18.916" v="26" actId="478"/>
          <ac:spMkLst>
            <pc:docMk/>
            <pc:sldMk cId="0" sldId="287"/>
            <ac:spMk id="21" creationId="{00000000-0000-0000-0000-000000000000}"/>
          </ac:spMkLst>
        </pc:spChg>
        <pc:spChg chg="mod">
          <ac:chgData name="Fatih Serbest" userId="1ef1129c4ea1bb02" providerId="LiveId" clId="{DACE2B23-91CF-4D3C-A151-DDF2A3A194AE}" dt="2026-03-02T09:39:16.640" v="25" actId="20577"/>
          <ac:spMkLst>
            <pc:docMk/>
            <pc:sldMk cId="0" sldId="287"/>
            <ac:spMk id="22" creationId="{00000000-0000-0000-0000-000000000000}"/>
          </ac:spMkLst>
        </pc:spChg>
      </pc:sldChg>
      <pc:sldChg chg="addSp modSp add mod setBg">
        <pc:chgData name="Fatih Serbest" userId="1ef1129c4ea1bb02" providerId="LiveId" clId="{DACE2B23-91CF-4D3C-A151-DDF2A3A194AE}" dt="2026-03-02T09:46:45.861" v="76" actId="27636"/>
        <pc:sldMkLst>
          <pc:docMk/>
          <pc:sldMk cId="3195245870" sldId="289"/>
        </pc:sldMkLst>
        <pc:spChg chg="add mod">
          <ac:chgData name="Fatih Serbest" userId="1ef1129c4ea1bb02" providerId="LiveId" clId="{DACE2B23-91CF-4D3C-A151-DDF2A3A194AE}" dt="2026-03-02T09:46:45.381" v="33" actId="208"/>
          <ac:spMkLst>
            <pc:docMk/>
            <pc:sldMk cId="3195245870" sldId="289"/>
            <ac:spMk id="2" creationId="{ED7D17A7-F39A-3A35-81F3-0FD3952BBF26}"/>
          </ac:spMkLst>
        </pc:spChg>
        <pc:spChg chg="add mod">
          <ac:chgData name="Fatih Serbest" userId="1ef1129c4ea1bb02" providerId="LiveId" clId="{DACE2B23-91CF-4D3C-A151-DDF2A3A194AE}" dt="2026-03-02T09:46:45.446" v="41"/>
          <ac:spMkLst>
            <pc:docMk/>
            <pc:sldMk cId="3195245870" sldId="289"/>
            <ac:spMk id="3" creationId="{E984653F-4206-AD34-2CC2-83F4A3588C39}"/>
          </ac:spMkLst>
        </pc:spChg>
        <pc:spChg chg="add mod">
          <ac:chgData name="Fatih Serbest" userId="1ef1129c4ea1bb02" providerId="LiveId" clId="{DACE2B23-91CF-4D3C-A151-DDF2A3A194AE}" dt="2026-03-02T09:46:45.861" v="76" actId="27636"/>
          <ac:spMkLst>
            <pc:docMk/>
            <pc:sldMk cId="3195245870" sldId="289"/>
            <ac:spMk id="4" creationId="{EA6637A0-2B57-8070-EEF9-FD0CB2A0A588}"/>
          </ac:spMkLst>
        </pc:spChg>
        <pc:spChg chg="add mod">
          <ac:chgData name="Fatih Serbest" userId="1ef1129c4ea1bb02" providerId="LiveId" clId="{DACE2B23-91CF-4D3C-A151-DDF2A3A194AE}" dt="2026-03-02T09:46:45.849" v="75" actId="27636"/>
          <ac:spMkLst>
            <pc:docMk/>
            <pc:sldMk cId="3195245870" sldId="289"/>
            <ac:spMk id="7" creationId="{6077E313-ED3C-6A39-60F8-7BB458AC857D}"/>
          </ac:spMkLst>
        </pc:spChg>
        <pc:picChg chg="add mod">
          <ac:chgData name="Fatih Serbest" userId="1ef1129c4ea1bb02" providerId="LiveId" clId="{DACE2B23-91CF-4D3C-A151-DDF2A3A194AE}" dt="2026-03-02T09:46:45.602" v="56"/>
          <ac:picMkLst>
            <pc:docMk/>
            <pc:sldMk cId="3195245870" sldId="289"/>
            <ac:picMk id="6" creationId="{0603ECA6-8A24-1008-8F48-78413E67DDF2}"/>
          </ac:picMkLst>
        </pc:picChg>
        <pc:picChg chg="add mod">
          <ac:chgData name="Fatih Serbest" userId="1ef1129c4ea1bb02" providerId="LiveId" clId="{DACE2B23-91CF-4D3C-A151-DDF2A3A194AE}" dt="2026-03-02T09:46:45.683" v="74"/>
          <ac:picMkLst>
            <pc:docMk/>
            <pc:sldMk cId="3195245870" sldId="289"/>
            <ac:picMk id="9" creationId="{A7478B68-0834-5282-15F6-7369C425EDB5}"/>
          </ac:picMkLst>
        </pc:picChg>
      </pc:sldChg>
      <pc:sldChg chg="addSp modSp add mod setBg">
        <pc:chgData name="Fatih Serbest" userId="1ef1129c4ea1bb02" providerId="LiveId" clId="{DACE2B23-91CF-4D3C-A151-DDF2A3A194AE}" dt="2026-03-02T09:46:56.799" v="127" actId="27636"/>
        <pc:sldMkLst>
          <pc:docMk/>
          <pc:sldMk cId="488663598" sldId="290"/>
        </pc:sldMkLst>
        <pc:spChg chg="add mod">
          <ac:chgData name="Fatih Serbest" userId="1ef1129c4ea1bb02" providerId="LiveId" clId="{DACE2B23-91CF-4D3C-A151-DDF2A3A194AE}" dt="2026-03-02T09:46:56.595" v="84" actId="208"/>
          <ac:spMkLst>
            <pc:docMk/>
            <pc:sldMk cId="488663598" sldId="290"/>
            <ac:spMk id="2" creationId="{411FDD04-B99C-09B8-57E7-4541A5C601E6}"/>
          </ac:spMkLst>
        </pc:spChg>
        <pc:spChg chg="add mod">
          <ac:chgData name="Fatih Serbest" userId="1ef1129c4ea1bb02" providerId="LiveId" clId="{DACE2B23-91CF-4D3C-A151-DDF2A3A194AE}" dt="2026-03-02T09:46:56.608" v="92"/>
          <ac:spMkLst>
            <pc:docMk/>
            <pc:sldMk cId="488663598" sldId="290"/>
            <ac:spMk id="3" creationId="{F2813CAC-7092-C25C-2524-F1BC9EB15332}"/>
          </ac:spMkLst>
        </pc:spChg>
        <pc:spChg chg="add mod">
          <ac:chgData name="Fatih Serbest" userId="1ef1129c4ea1bb02" providerId="LiveId" clId="{DACE2B23-91CF-4D3C-A151-DDF2A3A194AE}" dt="2026-03-02T09:46:56.799" v="127" actId="27636"/>
          <ac:spMkLst>
            <pc:docMk/>
            <pc:sldMk cId="488663598" sldId="290"/>
            <ac:spMk id="4" creationId="{18F6E137-80F9-B8BA-626F-42F8D7E9B8DF}"/>
          </ac:spMkLst>
        </pc:spChg>
        <pc:spChg chg="add mod">
          <ac:chgData name="Fatih Serbest" userId="1ef1129c4ea1bb02" providerId="LiveId" clId="{DACE2B23-91CF-4D3C-A151-DDF2A3A194AE}" dt="2026-03-02T09:46:56.789" v="126" actId="27636"/>
          <ac:spMkLst>
            <pc:docMk/>
            <pc:sldMk cId="488663598" sldId="290"/>
            <ac:spMk id="7" creationId="{D0A4FE09-05B5-3F3C-6016-C13E3DF56FB4}"/>
          </ac:spMkLst>
        </pc:spChg>
        <pc:picChg chg="add mod">
          <ac:chgData name="Fatih Serbest" userId="1ef1129c4ea1bb02" providerId="LiveId" clId="{DACE2B23-91CF-4D3C-A151-DDF2A3A194AE}" dt="2026-03-02T09:46:56.640" v="107"/>
          <ac:picMkLst>
            <pc:docMk/>
            <pc:sldMk cId="488663598" sldId="290"/>
            <ac:picMk id="6" creationId="{96C6D6AD-23EE-3172-ECAB-82B87E065CB9}"/>
          </ac:picMkLst>
        </pc:picChg>
        <pc:picChg chg="add mod">
          <ac:chgData name="Fatih Serbest" userId="1ef1129c4ea1bb02" providerId="LiveId" clId="{DACE2B23-91CF-4D3C-A151-DDF2A3A194AE}" dt="2026-03-02T09:46:56.665" v="125"/>
          <ac:picMkLst>
            <pc:docMk/>
            <pc:sldMk cId="488663598" sldId="290"/>
            <ac:picMk id="9" creationId="{86AA4651-D605-A726-1216-7C0F91264D39}"/>
          </ac:picMkLst>
        </pc:picChg>
      </pc:sldChg>
      <pc:sldChg chg="addSp modSp add mod setBg">
        <pc:chgData name="Fatih Serbest" userId="1ef1129c4ea1bb02" providerId="LiveId" clId="{DACE2B23-91CF-4D3C-A151-DDF2A3A194AE}" dt="2026-03-02T09:47:05.636" v="178" actId="27636"/>
        <pc:sldMkLst>
          <pc:docMk/>
          <pc:sldMk cId="1568798184" sldId="291"/>
        </pc:sldMkLst>
        <pc:spChg chg="add mod">
          <ac:chgData name="Fatih Serbest" userId="1ef1129c4ea1bb02" providerId="LiveId" clId="{DACE2B23-91CF-4D3C-A151-DDF2A3A194AE}" dt="2026-03-02T09:47:05.366" v="135" actId="208"/>
          <ac:spMkLst>
            <pc:docMk/>
            <pc:sldMk cId="1568798184" sldId="291"/>
            <ac:spMk id="2" creationId="{1C4D6062-04B1-D8BC-15AF-4844F25EAC7C}"/>
          </ac:spMkLst>
        </pc:spChg>
        <pc:spChg chg="add mod">
          <ac:chgData name="Fatih Serbest" userId="1ef1129c4ea1bb02" providerId="LiveId" clId="{DACE2B23-91CF-4D3C-A151-DDF2A3A194AE}" dt="2026-03-02T09:47:05.383" v="143"/>
          <ac:spMkLst>
            <pc:docMk/>
            <pc:sldMk cId="1568798184" sldId="291"/>
            <ac:spMk id="3" creationId="{509ABC05-2DEB-406E-0E4C-7E1B8342D255}"/>
          </ac:spMkLst>
        </pc:spChg>
        <pc:spChg chg="add mod">
          <ac:chgData name="Fatih Serbest" userId="1ef1129c4ea1bb02" providerId="LiveId" clId="{DACE2B23-91CF-4D3C-A151-DDF2A3A194AE}" dt="2026-03-02T09:47:05.621" v="177" actId="27636"/>
          <ac:spMkLst>
            <pc:docMk/>
            <pc:sldMk cId="1568798184" sldId="291"/>
            <ac:spMk id="4" creationId="{5E24D21A-733E-1001-9949-38CDA2D4CE18}"/>
          </ac:spMkLst>
        </pc:spChg>
        <pc:spChg chg="add mod">
          <ac:chgData name="Fatih Serbest" userId="1ef1129c4ea1bb02" providerId="LiveId" clId="{DACE2B23-91CF-4D3C-A151-DDF2A3A194AE}" dt="2026-03-02T09:47:05.636" v="178" actId="27636"/>
          <ac:spMkLst>
            <pc:docMk/>
            <pc:sldMk cId="1568798184" sldId="291"/>
            <ac:spMk id="7" creationId="{874A65E5-8179-9411-9AD8-6C38256A88A3}"/>
          </ac:spMkLst>
        </pc:spChg>
        <pc:picChg chg="add mod">
          <ac:chgData name="Fatih Serbest" userId="1ef1129c4ea1bb02" providerId="LiveId" clId="{DACE2B23-91CF-4D3C-A151-DDF2A3A194AE}" dt="2026-03-02T09:47:05.431" v="158"/>
          <ac:picMkLst>
            <pc:docMk/>
            <pc:sldMk cId="1568798184" sldId="291"/>
            <ac:picMk id="6" creationId="{F5F658C8-51B5-FAA9-5A5F-A0E0742CF76E}"/>
          </ac:picMkLst>
        </pc:picChg>
        <pc:picChg chg="add mod">
          <ac:chgData name="Fatih Serbest" userId="1ef1129c4ea1bb02" providerId="LiveId" clId="{DACE2B23-91CF-4D3C-A151-DDF2A3A194AE}" dt="2026-03-02T09:47:05.483" v="176"/>
          <ac:picMkLst>
            <pc:docMk/>
            <pc:sldMk cId="1568798184" sldId="291"/>
            <ac:picMk id="9" creationId="{AB8D4FA3-79A5-77C5-0279-5F3D0AE0ED65}"/>
          </ac:picMkLst>
        </pc:picChg>
      </pc:sldChg>
      <pc:sldChg chg="addSp modSp add mod setBg">
        <pc:chgData name="Fatih Serbest" userId="1ef1129c4ea1bb02" providerId="LiveId" clId="{DACE2B23-91CF-4D3C-A151-DDF2A3A194AE}" dt="2026-03-02T09:47:16.835" v="229" actId="27636"/>
        <pc:sldMkLst>
          <pc:docMk/>
          <pc:sldMk cId="1753637932" sldId="292"/>
        </pc:sldMkLst>
        <pc:spChg chg="add mod">
          <ac:chgData name="Fatih Serbest" userId="1ef1129c4ea1bb02" providerId="LiveId" clId="{DACE2B23-91CF-4D3C-A151-DDF2A3A194AE}" dt="2026-03-02T09:47:16.570" v="186" actId="208"/>
          <ac:spMkLst>
            <pc:docMk/>
            <pc:sldMk cId="1753637932" sldId="292"/>
            <ac:spMk id="2" creationId="{8DD5EDC8-9B56-87AA-AE45-3E8B47B99B56}"/>
          </ac:spMkLst>
        </pc:spChg>
        <pc:spChg chg="add mod">
          <ac:chgData name="Fatih Serbest" userId="1ef1129c4ea1bb02" providerId="LiveId" clId="{DACE2B23-91CF-4D3C-A151-DDF2A3A194AE}" dt="2026-03-02T09:47:16.588" v="194"/>
          <ac:spMkLst>
            <pc:docMk/>
            <pc:sldMk cId="1753637932" sldId="292"/>
            <ac:spMk id="3" creationId="{D3E63F93-7987-94DE-01CA-18589478769B}"/>
          </ac:spMkLst>
        </pc:spChg>
        <pc:spChg chg="add mod">
          <ac:chgData name="Fatih Serbest" userId="1ef1129c4ea1bb02" providerId="LiveId" clId="{DACE2B23-91CF-4D3C-A151-DDF2A3A194AE}" dt="2026-03-02T09:47:16.835" v="229" actId="27636"/>
          <ac:spMkLst>
            <pc:docMk/>
            <pc:sldMk cId="1753637932" sldId="292"/>
            <ac:spMk id="4" creationId="{748823CD-0819-E48F-92C0-DFE5B2464129}"/>
          </ac:spMkLst>
        </pc:spChg>
        <pc:spChg chg="add mod">
          <ac:chgData name="Fatih Serbest" userId="1ef1129c4ea1bb02" providerId="LiveId" clId="{DACE2B23-91CF-4D3C-A151-DDF2A3A194AE}" dt="2026-03-02T09:47:16.823" v="228" actId="27636"/>
          <ac:spMkLst>
            <pc:docMk/>
            <pc:sldMk cId="1753637932" sldId="292"/>
            <ac:spMk id="7" creationId="{C3EC9316-EE89-6256-8966-3D17683E5E58}"/>
          </ac:spMkLst>
        </pc:spChg>
        <pc:picChg chg="add mod">
          <ac:chgData name="Fatih Serbest" userId="1ef1129c4ea1bb02" providerId="LiveId" clId="{DACE2B23-91CF-4D3C-A151-DDF2A3A194AE}" dt="2026-03-02T09:47:16.629" v="209"/>
          <ac:picMkLst>
            <pc:docMk/>
            <pc:sldMk cId="1753637932" sldId="292"/>
            <ac:picMk id="6" creationId="{6BCAB1BA-C374-E312-2554-D00DE7FDB159}"/>
          </ac:picMkLst>
        </pc:picChg>
        <pc:picChg chg="add mod">
          <ac:chgData name="Fatih Serbest" userId="1ef1129c4ea1bb02" providerId="LiveId" clId="{DACE2B23-91CF-4D3C-A151-DDF2A3A194AE}" dt="2026-03-02T09:47:16.680" v="227"/>
          <ac:picMkLst>
            <pc:docMk/>
            <pc:sldMk cId="1753637932" sldId="292"/>
            <ac:picMk id="9" creationId="{E893F618-CB19-E2EE-0DAC-59C201A1EE91}"/>
          </ac:picMkLst>
        </pc:picChg>
      </pc:sldChg>
      <pc:sldChg chg="addSp modSp add mod setBg">
        <pc:chgData name="Fatih Serbest" userId="1ef1129c4ea1bb02" providerId="LiveId" clId="{DACE2B23-91CF-4D3C-A151-DDF2A3A194AE}" dt="2026-03-02T09:47:23.278" v="280" actId="27636"/>
        <pc:sldMkLst>
          <pc:docMk/>
          <pc:sldMk cId="576308886" sldId="293"/>
        </pc:sldMkLst>
        <pc:spChg chg="add mod">
          <ac:chgData name="Fatih Serbest" userId="1ef1129c4ea1bb02" providerId="LiveId" clId="{DACE2B23-91CF-4D3C-A151-DDF2A3A194AE}" dt="2026-03-02T09:47:23.042" v="237" actId="208"/>
          <ac:spMkLst>
            <pc:docMk/>
            <pc:sldMk cId="576308886" sldId="293"/>
            <ac:spMk id="2" creationId="{1EA50EB3-8BB6-3306-ABAF-AFE5E19E484D}"/>
          </ac:spMkLst>
        </pc:spChg>
        <pc:spChg chg="add mod">
          <ac:chgData name="Fatih Serbest" userId="1ef1129c4ea1bb02" providerId="LiveId" clId="{DACE2B23-91CF-4D3C-A151-DDF2A3A194AE}" dt="2026-03-02T09:47:23.059" v="245"/>
          <ac:spMkLst>
            <pc:docMk/>
            <pc:sldMk cId="576308886" sldId="293"/>
            <ac:spMk id="3" creationId="{F77A13FC-B537-5A51-E2CF-C0D4BFE5CBB5}"/>
          </ac:spMkLst>
        </pc:spChg>
        <pc:spChg chg="add mod">
          <ac:chgData name="Fatih Serbest" userId="1ef1129c4ea1bb02" providerId="LiveId" clId="{DACE2B23-91CF-4D3C-A151-DDF2A3A194AE}" dt="2026-03-02T09:47:23.269" v="279" actId="27636"/>
          <ac:spMkLst>
            <pc:docMk/>
            <pc:sldMk cId="576308886" sldId="293"/>
            <ac:spMk id="4" creationId="{77BD1231-2186-713A-517A-6A74AA1C1637}"/>
          </ac:spMkLst>
        </pc:spChg>
        <pc:spChg chg="add mod">
          <ac:chgData name="Fatih Serbest" userId="1ef1129c4ea1bb02" providerId="LiveId" clId="{DACE2B23-91CF-4D3C-A151-DDF2A3A194AE}" dt="2026-03-02T09:47:23.278" v="280" actId="27636"/>
          <ac:spMkLst>
            <pc:docMk/>
            <pc:sldMk cId="576308886" sldId="293"/>
            <ac:spMk id="7" creationId="{736ADF3B-646F-A5D1-B10F-F381FDD1B212}"/>
          </ac:spMkLst>
        </pc:spChg>
        <pc:picChg chg="add mod">
          <ac:chgData name="Fatih Serbest" userId="1ef1129c4ea1bb02" providerId="LiveId" clId="{DACE2B23-91CF-4D3C-A151-DDF2A3A194AE}" dt="2026-03-02T09:47:23.090" v="260"/>
          <ac:picMkLst>
            <pc:docMk/>
            <pc:sldMk cId="576308886" sldId="293"/>
            <ac:picMk id="6" creationId="{204685D9-A71C-FA31-558E-C7AA46A612B3}"/>
          </ac:picMkLst>
        </pc:picChg>
        <pc:picChg chg="add mod">
          <ac:chgData name="Fatih Serbest" userId="1ef1129c4ea1bb02" providerId="LiveId" clId="{DACE2B23-91CF-4D3C-A151-DDF2A3A194AE}" dt="2026-03-02T09:47:23.136" v="278"/>
          <ac:picMkLst>
            <pc:docMk/>
            <pc:sldMk cId="576308886" sldId="293"/>
            <ac:picMk id="9" creationId="{8B666B5F-D6DF-4A98-92DA-948E2E7D50A7}"/>
          </ac:picMkLst>
        </pc:picChg>
      </pc:sldChg>
      <pc:sldChg chg="addSp modSp add mod setBg modAnim">
        <pc:chgData name="Fatih Serbest" userId="1ef1129c4ea1bb02" providerId="LiveId" clId="{DACE2B23-91CF-4D3C-A151-DDF2A3A194AE}" dt="2026-03-02T09:47:39.267" v="405"/>
        <pc:sldMkLst>
          <pc:docMk/>
          <pc:sldMk cId="791330296" sldId="294"/>
        </pc:sldMkLst>
        <pc:spChg chg="add mod">
          <ac:chgData name="Fatih Serbest" userId="1ef1129c4ea1bb02" providerId="LiveId" clId="{DACE2B23-91CF-4D3C-A151-DDF2A3A194AE}" dt="2026-03-02T09:47:34.293" v="288" actId="208"/>
          <ac:spMkLst>
            <pc:docMk/>
            <pc:sldMk cId="791330296" sldId="294"/>
            <ac:spMk id="2" creationId="{55FDFFE6-5FCD-93E1-741C-814A174C8083}"/>
          </ac:spMkLst>
        </pc:spChg>
        <pc:spChg chg="add mod">
          <ac:chgData name="Fatih Serbest" userId="1ef1129c4ea1bb02" providerId="LiveId" clId="{DACE2B23-91CF-4D3C-A151-DDF2A3A194AE}" dt="2026-03-02T09:47:34.309" v="296"/>
          <ac:spMkLst>
            <pc:docMk/>
            <pc:sldMk cId="791330296" sldId="294"/>
            <ac:spMk id="3" creationId="{3238D5C1-13A7-5AD7-D34B-97F627AE5E46}"/>
          </ac:spMkLst>
        </pc:spChg>
        <pc:spChg chg="add mod">
          <ac:chgData name="Fatih Serbest" userId="1ef1129c4ea1bb02" providerId="LiveId" clId="{DACE2B23-91CF-4D3C-A151-DDF2A3A194AE}" dt="2026-03-02T09:47:34.568" v="338" actId="27636"/>
          <ac:spMkLst>
            <pc:docMk/>
            <pc:sldMk cId="791330296" sldId="294"/>
            <ac:spMk id="4" creationId="{068B93F5-E8B6-FCEA-8A28-39DB712ECFB5}"/>
          </ac:spMkLst>
        </pc:spChg>
        <pc:spChg chg="add mod">
          <ac:chgData name="Fatih Serbest" userId="1ef1129c4ea1bb02" providerId="LiveId" clId="{DACE2B23-91CF-4D3C-A151-DDF2A3A194AE}" dt="2026-03-02T09:47:34.575" v="339" actId="27636"/>
          <ac:spMkLst>
            <pc:docMk/>
            <pc:sldMk cId="791330296" sldId="294"/>
            <ac:spMk id="7" creationId="{C2FD5EEB-0EFF-000D-16C1-03E455E3FA2D}"/>
          </ac:spMkLst>
        </pc:spChg>
        <pc:picChg chg="add mod">
          <ac:chgData name="Fatih Serbest" userId="1ef1129c4ea1bb02" providerId="LiveId" clId="{DACE2B23-91CF-4D3C-A151-DDF2A3A194AE}" dt="2026-03-02T09:47:34.343" v="311"/>
          <ac:picMkLst>
            <pc:docMk/>
            <pc:sldMk cId="791330296" sldId="294"/>
            <ac:picMk id="6" creationId="{2F2E600A-9244-B104-7314-A0687F8C299E}"/>
          </ac:picMkLst>
        </pc:picChg>
        <pc:picChg chg="add mod">
          <ac:chgData name="Fatih Serbest" userId="1ef1129c4ea1bb02" providerId="LiveId" clId="{DACE2B23-91CF-4D3C-A151-DDF2A3A194AE}" dt="2026-03-02T09:47:34.392" v="329"/>
          <ac:picMkLst>
            <pc:docMk/>
            <pc:sldMk cId="791330296" sldId="294"/>
            <ac:picMk id="9" creationId="{2F8CA2DA-B22A-73EA-CE11-03E1302C3E8D}"/>
          </ac:picMkLst>
        </pc:picChg>
      </pc:sldChg>
      <pc:sldChg chg="addSp modSp add mod setBg modAnim">
        <pc:chgData name="Fatih Serbest" userId="1ef1129c4ea1bb02" providerId="LiveId" clId="{DACE2B23-91CF-4D3C-A151-DDF2A3A194AE}" dt="2026-03-02T09:47:42.334" v="466"/>
        <pc:sldMkLst>
          <pc:docMk/>
          <pc:sldMk cId="1159921608" sldId="295"/>
        </pc:sldMkLst>
        <pc:spChg chg="add mod">
          <ac:chgData name="Fatih Serbest" userId="1ef1129c4ea1bb02" providerId="LiveId" clId="{DACE2B23-91CF-4D3C-A151-DDF2A3A194AE}" dt="2026-03-02T09:47:39.042" v="346" actId="208"/>
          <ac:spMkLst>
            <pc:docMk/>
            <pc:sldMk cId="1159921608" sldId="295"/>
            <ac:spMk id="2" creationId="{EF22AB5D-C850-BF86-DC65-FCA70FCC872A}"/>
          </ac:spMkLst>
        </pc:spChg>
        <pc:spChg chg="add mod">
          <ac:chgData name="Fatih Serbest" userId="1ef1129c4ea1bb02" providerId="LiveId" clId="{DACE2B23-91CF-4D3C-A151-DDF2A3A194AE}" dt="2026-03-02T09:47:39.052" v="354"/>
          <ac:spMkLst>
            <pc:docMk/>
            <pc:sldMk cId="1159921608" sldId="295"/>
            <ac:spMk id="3" creationId="{28DA9CD0-0FCC-EDD5-03CD-A4E63A6AD2FB}"/>
          </ac:spMkLst>
        </pc:spChg>
        <pc:spChg chg="add mod">
          <ac:chgData name="Fatih Serbest" userId="1ef1129c4ea1bb02" providerId="LiveId" clId="{DACE2B23-91CF-4D3C-A151-DDF2A3A194AE}" dt="2026-03-02T09:47:39.219" v="394" actId="27636"/>
          <ac:spMkLst>
            <pc:docMk/>
            <pc:sldMk cId="1159921608" sldId="295"/>
            <ac:spMk id="4" creationId="{409B971D-8D07-445A-F843-527080C90C19}"/>
          </ac:spMkLst>
        </pc:spChg>
        <pc:spChg chg="add mod">
          <ac:chgData name="Fatih Serbest" userId="1ef1129c4ea1bb02" providerId="LiveId" clId="{DACE2B23-91CF-4D3C-A151-DDF2A3A194AE}" dt="2026-03-02T09:47:39.234" v="395" actId="27636"/>
          <ac:spMkLst>
            <pc:docMk/>
            <pc:sldMk cId="1159921608" sldId="295"/>
            <ac:spMk id="7" creationId="{9A0B1EF7-8B9F-86C2-9735-4FECA04D674A}"/>
          </ac:spMkLst>
        </pc:spChg>
        <pc:picChg chg="add mod">
          <ac:chgData name="Fatih Serbest" userId="1ef1129c4ea1bb02" providerId="LiveId" clId="{DACE2B23-91CF-4D3C-A151-DDF2A3A194AE}" dt="2026-03-02T09:47:39.086" v="369"/>
          <ac:picMkLst>
            <pc:docMk/>
            <pc:sldMk cId="1159921608" sldId="295"/>
            <ac:picMk id="6" creationId="{9EF2DE30-9C5B-05FC-42F9-0359D9A04134}"/>
          </ac:picMkLst>
        </pc:picChg>
        <pc:picChg chg="add mod">
          <ac:chgData name="Fatih Serbest" userId="1ef1129c4ea1bb02" providerId="LiveId" clId="{DACE2B23-91CF-4D3C-A151-DDF2A3A194AE}" dt="2026-03-02T09:47:39.121" v="387"/>
          <ac:picMkLst>
            <pc:docMk/>
            <pc:sldMk cId="1159921608" sldId="295"/>
            <ac:picMk id="9" creationId="{6717898F-08E6-DF57-0035-E8BFDC7367C2}"/>
          </ac:picMkLst>
        </pc:picChg>
      </pc:sldChg>
      <pc:sldChg chg="addSp modSp add mod setBg modAnim">
        <pc:chgData name="Fatih Serbest" userId="1ef1129c4ea1bb02" providerId="LiveId" clId="{DACE2B23-91CF-4D3C-A151-DDF2A3A194AE}" dt="2026-03-02T09:47:45.377" v="531"/>
        <pc:sldMkLst>
          <pc:docMk/>
          <pc:sldMk cId="2923084867" sldId="296"/>
        </pc:sldMkLst>
        <pc:spChg chg="add mod">
          <ac:chgData name="Fatih Serbest" userId="1ef1129c4ea1bb02" providerId="LiveId" clId="{DACE2B23-91CF-4D3C-A151-DDF2A3A194AE}" dt="2026-03-02T09:47:42.152" v="412" actId="208"/>
          <ac:spMkLst>
            <pc:docMk/>
            <pc:sldMk cId="2923084867" sldId="296"/>
            <ac:spMk id="2" creationId="{8DD6CA54-4C40-2AA9-F5E5-088E979C83D7}"/>
          </ac:spMkLst>
        </pc:spChg>
        <pc:spChg chg="add mod">
          <ac:chgData name="Fatih Serbest" userId="1ef1129c4ea1bb02" providerId="LiveId" clId="{DACE2B23-91CF-4D3C-A151-DDF2A3A194AE}" dt="2026-03-02T09:47:42.169" v="420"/>
          <ac:spMkLst>
            <pc:docMk/>
            <pc:sldMk cId="2923084867" sldId="296"/>
            <ac:spMk id="3" creationId="{01BDFB20-F523-B837-D221-65901FF37209}"/>
          </ac:spMkLst>
        </pc:spChg>
        <pc:spChg chg="add mod">
          <ac:chgData name="Fatih Serbest" userId="1ef1129c4ea1bb02" providerId="LiveId" clId="{DACE2B23-91CF-4D3C-A151-DDF2A3A194AE}" dt="2026-03-02T09:47:42.347" v="467" actId="27636"/>
          <ac:spMkLst>
            <pc:docMk/>
            <pc:sldMk cId="2923084867" sldId="296"/>
            <ac:spMk id="4" creationId="{8C1CF64A-77C0-0F48-138C-C21D40D14560}"/>
          </ac:spMkLst>
        </pc:spChg>
        <pc:spChg chg="add mod">
          <ac:chgData name="Fatih Serbest" userId="1ef1129c4ea1bb02" providerId="LiveId" clId="{DACE2B23-91CF-4D3C-A151-DDF2A3A194AE}" dt="2026-03-02T09:47:42.350" v="468" actId="27636"/>
          <ac:spMkLst>
            <pc:docMk/>
            <pc:sldMk cId="2923084867" sldId="296"/>
            <ac:spMk id="7" creationId="{10A653D0-26A9-9805-0F88-8AB5362377BC}"/>
          </ac:spMkLst>
        </pc:spChg>
        <pc:picChg chg="add mod">
          <ac:chgData name="Fatih Serbest" userId="1ef1129c4ea1bb02" providerId="LiveId" clId="{DACE2B23-91CF-4D3C-A151-DDF2A3A194AE}" dt="2026-03-02T09:47:42.196" v="435"/>
          <ac:picMkLst>
            <pc:docMk/>
            <pc:sldMk cId="2923084867" sldId="296"/>
            <ac:picMk id="6" creationId="{30B97E34-AFC6-C5F2-F6D4-2085FE3661AF}"/>
          </ac:picMkLst>
        </pc:picChg>
        <pc:picChg chg="add mod">
          <ac:chgData name="Fatih Serbest" userId="1ef1129c4ea1bb02" providerId="LiveId" clId="{DACE2B23-91CF-4D3C-A151-DDF2A3A194AE}" dt="2026-03-02T09:47:42.233" v="453"/>
          <ac:picMkLst>
            <pc:docMk/>
            <pc:sldMk cId="2923084867" sldId="296"/>
            <ac:picMk id="9" creationId="{6392CB76-0096-1DA7-B79E-7464CF56E00B}"/>
          </ac:picMkLst>
        </pc:picChg>
      </pc:sldChg>
      <pc:sldChg chg="addSp modSp add mod setBg modAnim">
        <pc:chgData name="Fatih Serbest" userId="1ef1129c4ea1bb02" providerId="LiveId" clId="{DACE2B23-91CF-4D3C-A151-DDF2A3A194AE}" dt="2026-03-02T09:47:48.399" v="594"/>
        <pc:sldMkLst>
          <pc:docMk/>
          <pc:sldMk cId="668433358" sldId="297"/>
        </pc:sldMkLst>
        <pc:spChg chg="add mod">
          <ac:chgData name="Fatih Serbest" userId="1ef1129c4ea1bb02" providerId="LiveId" clId="{DACE2B23-91CF-4D3C-A151-DDF2A3A194AE}" dt="2026-03-02T09:47:44.931" v="475" actId="208"/>
          <ac:spMkLst>
            <pc:docMk/>
            <pc:sldMk cId="668433358" sldId="297"/>
            <ac:spMk id="2" creationId="{915A543E-F01B-27B1-E2B7-6E1A9DAC9AEA}"/>
          </ac:spMkLst>
        </pc:spChg>
        <pc:spChg chg="add mod">
          <ac:chgData name="Fatih Serbest" userId="1ef1129c4ea1bb02" providerId="LiveId" clId="{DACE2B23-91CF-4D3C-A151-DDF2A3A194AE}" dt="2026-03-02T09:47:44.939" v="483"/>
          <ac:spMkLst>
            <pc:docMk/>
            <pc:sldMk cId="668433358" sldId="297"/>
            <ac:spMk id="3" creationId="{B125A911-64B0-5624-516F-F6F68D64075B}"/>
          </ac:spMkLst>
        </pc:spChg>
        <pc:spChg chg="add mod">
          <ac:chgData name="Fatih Serbest" userId="1ef1129c4ea1bb02" providerId="LiveId" clId="{DACE2B23-91CF-4D3C-A151-DDF2A3A194AE}" dt="2026-03-02T09:47:45.107" v="524" actId="27636"/>
          <ac:spMkLst>
            <pc:docMk/>
            <pc:sldMk cId="668433358" sldId="297"/>
            <ac:spMk id="4" creationId="{731252D6-DA99-03B1-C11A-15A8FE35A65E}"/>
          </ac:spMkLst>
        </pc:spChg>
        <pc:spChg chg="add mod">
          <ac:chgData name="Fatih Serbest" userId="1ef1129c4ea1bb02" providerId="LiveId" clId="{DACE2B23-91CF-4D3C-A151-DDF2A3A194AE}" dt="2026-03-02T09:47:45.097" v="523" actId="27636"/>
          <ac:spMkLst>
            <pc:docMk/>
            <pc:sldMk cId="668433358" sldId="297"/>
            <ac:spMk id="7" creationId="{3C0D9186-7D9A-6A0E-AB52-F27329A6DB97}"/>
          </ac:spMkLst>
        </pc:spChg>
        <pc:picChg chg="add mod">
          <ac:chgData name="Fatih Serbest" userId="1ef1129c4ea1bb02" providerId="LiveId" clId="{DACE2B23-91CF-4D3C-A151-DDF2A3A194AE}" dt="2026-03-02T09:47:44.972" v="498"/>
          <ac:picMkLst>
            <pc:docMk/>
            <pc:sldMk cId="668433358" sldId="297"/>
            <ac:picMk id="6" creationId="{D07CCC40-0E1B-4D32-3EB5-450736AB494E}"/>
          </ac:picMkLst>
        </pc:picChg>
        <pc:picChg chg="add mod">
          <ac:chgData name="Fatih Serbest" userId="1ef1129c4ea1bb02" providerId="LiveId" clId="{DACE2B23-91CF-4D3C-A151-DDF2A3A194AE}" dt="2026-03-02T09:47:45.002" v="516"/>
          <ac:picMkLst>
            <pc:docMk/>
            <pc:sldMk cId="668433358" sldId="297"/>
            <ac:picMk id="9" creationId="{2D323196-1F07-7FC7-F64D-D0D39B237C0E}"/>
          </ac:picMkLst>
        </pc:picChg>
      </pc:sldChg>
      <pc:sldChg chg="addSp modSp add mod setBg modAnim">
        <pc:chgData name="Fatih Serbest" userId="1ef1129c4ea1bb02" providerId="LiveId" clId="{DACE2B23-91CF-4D3C-A151-DDF2A3A194AE}" dt="2026-03-02T09:47:48.164" v="587" actId="27636"/>
        <pc:sldMkLst>
          <pc:docMk/>
          <pc:sldMk cId="3552104220" sldId="298"/>
        </pc:sldMkLst>
        <pc:spChg chg="add mod">
          <ac:chgData name="Fatih Serbest" userId="1ef1129c4ea1bb02" providerId="LiveId" clId="{DACE2B23-91CF-4D3C-A151-DDF2A3A194AE}" dt="2026-03-02T09:47:47.970" v="538" actId="208"/>
          <ac:spMkLst>
            <pc:docMk/>
            <pc:sldMk cId="3552104220" sldId="298"/>
            <ac:spMk id="2" creationId="{728AA6DF-AE90-2AA1-58EB-B5D466AF6B74}"/>
          </ac:spMkLst>
        </pc:spChg>
        <pc:spChg chg="add mod">
          <ac:chgData name="Fatih Serbest" userId="1ef1129c4ea1bb02" providerId="LiveId" clId="{DACE2B23-91CF-4D3C-A151-DDF2A3A194AE}" dt="2026-03-02T09:47:47.992" v="546"/>
          <ac:spMkLst>
            <pc:docMk/>
            <pc:sldMk cId="3552104220" sldId="298"/>
            <ac:spMk id="3" creationId="{FE416D62-2711-6253-CCE5-649CDF48B3DC}"/>
          </ac:spMkLst>
        </pc:spChg>
        <pc:spChg chg="add mod">
          <ac:chgData name="Fatih Serbest" userId="1ef1129c4ea1bb02" providerId="LiveId" clId="{DACE2B23-91CF-4D3C-A151-DDF2A3A194AE}" dt="2026-03-02T09:47:48.161" v="586" actId="27636"/>
          <ac:spMkLst>
            <pc:docMk/>
            <pc:sldMk cId="3552104220" sldId="298"/>
            <ac:spMk id="4" creationId="{EBE84865-9CB7-762A-39D8-BFA0B261EF0B}"/>
          </ac:spMkLst>
        </pc:spChg>
        <pc:spChg chg="add mod">
          <ac:chgData name="Fatih Serbest" userId="1ef1129c4ea1bb02" providerId="LiveId" clId="{DACE2B23-91CF-4D3C-A151-DDF2A3A194AE}" dt="2026-03-02T09:47:48.164" v="587" actId="27636"/>
          <ac:spMkLst>
            <pc:docMk/>
            <pc:sldMk cId="3552104220" sldId="298"/>
            <ac:spMk id="7" creationId="{7BD69F0B-D567-8FBD-1DBE-8605CA4B5A74}"/>
          </ac:spMkLst>
        </pc:spChg>
        <pc:picChg chg="add mod">
          <ac:chgData name="Fatih Serbest" userId="1ef1129c4ea1bb02" providerId="LiveId" clId="{DACE2B23-91CF-4D3C-A151-DDF2A3A194AE}" dt="2026-03-02T09:47:48.017" v="561"/>
          <ac:picMkLst>
            <pc:docMk/>
            <pc:sldMk cId="3552104220" sldId="298"/>
            <ac:picMk id="6" creationId="{C0A1133B-99C5-2486-A8CE-D28602C500E4}"/>
          </ac:picMkLst>
        </pc:picChg>
        <pc:picChg chg="add mod">
          <ac:chgData name="Fatih Serbest" userId="1ef1129c4ea1bb02" providerId="LiveId" clId="{DACE2B23-91CF-4D3C-A151-DDF2A3A194AE}" dt="2026-03-02T09:47:48.048" v="579"/>
          <ac:picMkLst>
            <pc:docMk/>
            <pc:sldMk cId="3552104220" sldId="298"/>
            <ac:picMk id="9" creationId="{B461029C-0686-0D03-D80C-1F0CB8668631}"/>
          </ac:picMkLst>
        </pc:picChg>
      </pc:sldChg>
      <pc:sldChg chg="addSp modSp add mod setBg">
        <pc:chgData name="Fatih Serbest" userId="1ef1129c4ea1bb02" providerId="LiveId" clId="{DACE2B23-91CF-4D3C-A151-DDF2A3A194AE}" dt="2026-03-02T09:48:10.731" v="648" actId="27636"/>
        <pc:sldMkLst>
          <pc:docMk/>
          <pc:sldMk cId="4270328971" sldId="299"/>
        </pc:sldMkLst>
        <pc:spChg chg="add mod">
          <ac:chgData name="Fatih Serbest" userId="1ef1129c4ea1bb02" providerId="LiveId" clId="{DACE2B23-91CF-4D3C-A151-DDF2A3A194AE}" dt="2026-03-02T09:48:10.482" v="605" actId="208"/>
          <ac:spMkLst>
            <pc:docMk/>
            <pc:sldMk cId="4270328971" sldId="299"/>
            <ac:spMk id="2" creationId="{59FB9517-C144-6B7E-2BCE-61DF9F74F37F}"/>
          </ac:spMkLst>
        </pc:spChg>
        <pc:spChg chg="add mod">
          <ac:chgData name="Fatih Serbest" userId="1ef1129c4ea1bb02" providerId="LiveId" clId="{DACE2B23-91CF-4D3C-A151-DDF2A3A194AE}" dt="2026-03-02T09:48:10.500" v="613"/>
          <ac:spMkLst>
            <pc:docMk/>
            <pc:sldMk cId="4270328971" sldId="299"/>
            <ac:spMk id="3" creationId="{A57A1E45-BCD6-B4A2-B355-683144F52221}"/>
          </ac:spMkLst>
        </pc:spChg>
        <pc:spChg chg="add mod">
          <ac:chgData name="Fatih Serbest" userId="1ef1129c4ea1bb02" providerId="LiveId" clId="{DACE2B23-91CF-4D3C-A151-DDF2A3A194AE}" dt="2026-03-02T09:48:10.731" v="647" actId="27636"/>
          <ac:spMkLst>
            <pc:docMk/>
            <pc:sldMk cId="4270328971" sldId="299"/>
            <ac:spMk id="4" creationId="{7C5F2921-334A-80D8-172E-BAB64F5FF9E1}"/>
          </ac:spMkLst>
        </pc:spChg>
        <pc:spChg chg="add mod">
          <ac:chgData name="Fatih Serbest" userId="1ef1129c4ea1bb02" providerId="LiveId" clId="{DACE2B23-91CF-4D3C-A151-DDF2A3A194AE}" dt="2026-03-02T09:48:10.731" v="648" actId="27636"/>
          <ac:spMkLst>
            <pc:docMk/>
            <pc:sldMk cId="4270328971" sldId="299"/>
            <ac:spMk id="7" creationId="{CE47E32C-9086-98E0-3F2B-F7402B305945}"/>
          </ac:spMkLst>
        </pc:spChg>
        <pc:picChg chg="add mod">
          <ac:chgData name="Fatih Serbest" userId="1ef1129c4ea1bb02" providerId="LiveId" clId="{DACE2B23-91CF-4D3C-A151-DDF2A3A194AE}" dt="2026-03-02T09:48:10.540" v="628"/>
          <ac:picMkLst>
            <pc:docMk/>
            <pc:sldMk cId="4270328971" sldId="299"/>
            <ac:picMk id="6" creationId="{6B96E390-F40F-0866-D9BA-DDA3A4AEC01B}"/>
          </ac:picMkLst>
        </pc:picChg>
        <pc:picChg chg="add mod">
          <ac:chgData name="Fatih Serbest" userId="1ef1129c4ea1bb02" providerId="LiveId" clId="{DACE2B23-91CF-4D3C-A151-DDF2A3A194AE}" dt="2026-03-02T09:48:10.582" v="646"/>
          <ac:picMkLst>
            <pc:docMk/>
            <pc:sldMk cId="4270328971" sldId="299"/>
            <ac:picMk id="9" creationId="{BC8315F7-B648-2C3D-41A0-3E60D3C8A71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3229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Görsel (Türkiye harita-bayrak): https://commons.wikimedia.org/wiki/File:Flag-map_of_Turkey.svg
- Görsel (Türk bayrağı): https://commons.wikimedia.org/wiki/File:Flag_of_Turkey.svg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Kanunu, m.8: https://www.aile.tr/uploads/chgm/uploads/pages/kanunlar/5901-sayili-turk-vatandasligi-kanunu.pdf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Türk Vatandaşlığı Kanununun Uygulanmasına İlişkin Yönetmelik, m.6–12 (PDF): https://www.tkgm.gov.tr/sites/default/files/2022-02/turk_vatandasliginin_uygulanmasi_iliskin_yonetmelik.pdf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Kanunu, m.7/3: https://www.aile.tr/uploads/chgm/uploads/pages/kanunlar/5901-sayili-turk-vatandasligi-kanunu.pdf
- Uygulama Yönetmeliği m.7/4 (MÖHUK atfı): https://www.tkgm.gov.tr/sites/default/files/2022-02/turk_vatandasliginin_uygulanmasi_iliskin_yonetmelik.pdf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Tarihçe anlatımı: ders notları (paylaşılan) + 5901 sayılı Kanun genel sistematiği.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 m.6: https://www.aile.tr/uploads/chgm/uploads/pages/kanunlar/5901-sayili-turk-vatandasligi-kanunu.pdf
- 1961 Vatansızlığın Azaltılması Sözleşmesi (metin): https://legal.un.org/ilc/texts/instruments/english/conventions/6_1_1961.pdf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Türkiye Cumhuriyeti Anayasası, m.66 (Anayasa Mahkemesi mevzuat sayfası): https://www.anayasa.gov.tr/tr/mevzuat/anayasa/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Türkiye Cumhuriyeti Anayasası, m.66 (Anayasa Mahkemesi mevzuat): https://www.anayasa.gov.tr/tr/mevzuat/anayasa/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Kanunu, m.8: https://www.aile.tr/uploads/chgm/uploads/pages/kanunlar/5901-sayili-turk-vatandasligi-kanunu.pdf
- Uygulama Yönetmeliği, doğum yeri esası belgeler/karar (m.11–12): https://www.tkgm.gov.tr/sites/default/files/2022-02/turk_vatandasliginin_uygulanmasi_iliskin_yonetmelik.pdf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Kanunu, m.6–8: https://www.aile.tr/uploads/chgm/uploads/pages/kanunlar/5901-sayili-turk-vatandasligi-kanunu.pdf
- Uygulama Yönetmeliği m.6–12: https://www.tkgm.gov.tr/sites/default/files/2022-02/turk_vatandasliginin_uygulanmasi_iliskin_yonetmelik.pdf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 m.6–8: https://www.aile.tr/uploads/chgm/uploads/pages/kanunlar/5901-sayili-turk-vatandasligi-kanunu.pdf
- Uygulama Yönetmeliği (genel): https://www.tkgm.gov.tr/sites/default/files/2022-02/turk_vatandasliginin_uygulanmasi_iliskin_yonetmelik.pdf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UDHR m.15 metni (Türkiye Cumhuriyeti Dışişleri Bakanlığı): https://www.mfa.gov.tr/universal-declaration-of-human-rights.en.mfa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Görsel (Türk bayrağı): https://commons.wikimedia.org/wiki/File:Flag_of_Turkey.svg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 (PDF): https://www.aile.tr/uploads/chgm/uploads/pages/kanunlar/5901-sayili-turk-vatandasligi-kanunu.pdf
- Uygulama Yönetmeliği (PDF): https://www.tkgm.gov.tr/sites/default/files/2022-02/turk_vatandasliginin_uygulanmasi_iliskin_yonetmelik.pdf
- Anayasa m.66: https://www.anayasa.gov.tr/tr/mevzuat/anayasa/
- Görsel (Türkiye harita-bayrak): https://commons.wikimedia.org/wiki/File:Flag-map_of_Turkey.svg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- 1930 Lahey Sözleşmesi (Genel ilkeler, md.1): https://www.refworld.org/legal/agreements/lon/1930/en/17955
- 1961 Vatansızlığın Azaltılması Sözleşmesi (metin): https://legal.un.org/ilc/texts/instruments/english/conventions/6_1_1961.pdf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- 1930 Lahey Sözleşmesi md.1–2 (vatandaşlık tespiti): https://docs.pca-cpa.org/2016/01/Convention-on-Certain-Questions-relating-to-the-Conflict-of-Nationality-Laws-1930.pdf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Kanunu, m.6 (doğum anından itibaren): https://www.aile.tr/uploads/chgm/uploads/pages/kanunlar/5901-sayili-turk-vatandasligi-kanunu.pdf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Kanunu, m.5–6 (doğumla/sonradan; doğum anından itibaren): https://www.aile.tr/uploads/chgm/uploads/pages/kanunlar/5901-sayili-turk-vatandasligi-kanunu.pdf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Kanunu, m.6 (soy bağı/doğum yeri): https://www.aile.tr/uploads/chgm/uploads/pages/kanunlar/5901-sayili-turk-vatandasligi-kanunu.pdf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 m.5–8: https://www.aile.tr/uploads/chgm/uploads/pages/kanunlar/5901-sayili-turk-vatandasligi-kanunu.pdf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- 5901 sayılı Türk Vatandaşlığı Kanunu, m.7: https://www.aile.tr/uploads/chgm/uploads/pages/kanunlar/5901-sayili-turk-vatandasligi-kanunu.pdf
- Uygulama Yönetmeliği, m.7 (özellikle evlilik dışı Türk baba): https://www.tkgm.gov.tr/sites/default/files/2022-02/turk_vatandasliginin_uygulanmasi_iliskin_yonetmelik.pdf
[/Sources]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27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support/ppi/how-to-change-the-design" TargetMode="External"/><Relationship Id="rId3" Type="http://schemas.openxmlformats.org/officeDocument/2006/relationships/tags" Target="../tags/tag10.xml"/><Relationship Id="rId7" Type="http://schemas.openxmlformats.org/officeDocument/2006/relationships/image" Target="../media/image5.sv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hyperlink" Target="https://www.slido.com/powerpoint-polling?utm_source=powerpoint&amp;utm_medium=placeholder-slide" TargetMode="External"/><Relationship Id="rId5" Type="http://schemas.openxmlformats.org/officeDocument/2006/relationships/image" Target="../media/image4.sv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6.sv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support/ppi/how-to-change-the-design" TargetMode="External"/><Relationship Id="rId3" Type="http://schemas.openxmlformats.org/officeDocument/2006/relationships/tags" Target="../tags/tag13.xml"/><Relationship Id="rId7" Type="http://schemas.openxmlformats.org/officeDocument/2006/relationships/image" Target="../media/image5.sv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hyperlink" Target="https://www.slido.com/powerpoint-polling?utm_source=powerpoint&amp;utm_medium=placeholder-slide" TargetMode="External"/><Relationship Id="rId5" Type="http://schemas.openxmlformats.org/officeDocument/2006/relationships/image" Target="../media/image4.sv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6.sv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support/ppi/how-to-change-the-design" TargetMode="External"/><Relationship Id="rId3" Type="http://schemas.openxmlformats.org/officeDocument/2006/relationships/tags" Target="../tags/tag16.xml"/><Relationship Id="rId7" Type="http://schemas.openxmlformats.org/officeDocument/2006/relationships/image" Target="../media/image5.sv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hyperlink" Target="https://www.slido.com/powerpoint-polling?utm_source=powerpoint&amp;utm_medium=placeholder-slide" TargetMode="External"/><Relationship Id="rId5" Type="http://schemas.openxmlformats.org/officeDocument/2006/relationships/image" Target="../media/image4.sv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6.sv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support/ppi/how-to-change-the-design" TargetMode="External"/><Relationship Id="rId3" Type="http://schemas.openxmlformats.org/officeDocument/2006/relationships/tags" Target="../tags/tag19.xml"/><Relationship Id="rId7" Type="http://schemas.openxmlformats.org/officeDocument/2006/relationships/image" Target="../media/image5.sv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hyperlink" Target="https://www.slido.com/powerpoint-polling?utm_source=powerpoint&amp;utm_medium=placeholder-slide" TargetMode="External"/><Relationship Id="rId5" Type="http://schemas.openxmlformats.org/officeDocument/2006/relationships/image" Target="../media/image7.sv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6.sv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support/ppi/how-to-change-the-design" TargetMode="External"/><Relationship Id="rId3" Type="http://schemas.openxmlformats.org/officeDocument/2006/relationships/tags" Target="../tags/tag22.xml"/><Relationship Id="rId7" Type="http://schemas.openxmlformats.org/officeDocument/2006/relationships/image" Target="../media/image5.svg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hyperlink" Target="https://www.slido.com/powerpoint-polling?utm_source=powerpoint&amp;utm_medium=placeholder-slide" TargetMode="External"/><Relationship Id="rId5" Type="http://schemas.openxmlformats.org/officeDocument/2006/relationships/image" Target="../media/image7.sv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6.sv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support/ppi/how-to-change-the-design" TargetMode="External"/><Relationship Id="rId3" Type="http://schemas.openxmlformats.org/officeDocument/2006/relationships/tags" Target="../tags/tag25.xml"/><Relationship Id="rId7" Type="http://schemas.openxmlformats.org/officeDocument/2006/relationships/image" Target="../media/image5.sv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hyperlink" Target="https://www.slido.com/powerpoint-polling?utm_source=powerpoint&amp;utm_medium=placeholder-slide" TargetMode="External"/><Relationship Id="rId5" Type="http://schemas.openxmlformats.org/officeDocument/2006/relationships/image" Target="../media/image7.sv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6.sv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support/ppi/how-to-change-the-design" TargetMode="External"/><Relationship Id="rId3" Type="http://schemas.openxmlformats.org/officeDocument/2006/relationships/tags" Target="../tags/tag28.xml"/><Relationship Id="rId7" Type="http://schemas.openxmlformats.org/officeDocument/2006/relationships/image" Target="../media/image5.svg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hyperlink" Target="https://www.slido.com/powerpoint-polling?utm_source=powerpoint&amp;utm_medium=placeholder-slide" TargetMode="External"/><Relationship Id="rId5" Type="http://schemas.openxmlformats.org/officeDocument/2006/relationships/image" Target="../media/image7.sv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6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support/ppi/how-to-change-the-design" TargetMode="External"/><Relationship Id="rId3" Type="http://schemas.openxmlformats.org/officeDocument/2006/relationships/tags" Target="../tags/tag31.xml"/><Relationship Id="rId7" Type="http://schemas.openxmlformats.org/officeDocument/2006/relationships/image" Target="../media/image5.svg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hyperlink" Target="https://www.slido.com/powerpoint-polling?utm_source=powerpoint&amp;utm_medium=placeholder-slide" TargetMode="External"/><Relationship Id="rId5" Type="http://schemas.openxmlformats.org/officeDocument/2006/relationships/image" Target="../media/image7.sv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6.sv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support/ppi/how-to-change-the-design" TargetMode="External"/><Relationship Id="rId3" Type="http://schemas.openxmlformats.org/officeDocument/2006/relationships/tags" Target="../tags/tag34.xml"/><Relationship Id="rId7" Type="http://schemas.openxmlformats.org/officeDocument/2006/relationships/image" Target="../media/image5.svg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hyperlink" Target="https://www.slido.com/powerpoint-polling?utm_source=powerpoint&amp;utm_medium=placeholder-slide" TargetMode="External"/><Relationship Id="rId5" Type="http://schemas.openxmlformats.org/officeDocument/2006/relationships/image" Target="../media/image8.sv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6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support/ppi/how-to-change-the-design" TargetMode="External"/><Relationship Id="rId3" Type="http://schemas.openxmlformats.org/officeDocument/2006/relationships/tags" Target="../tags/tag4.xml"/><Relationship Id="rId7" Type="http://schemas.openxmlformats.org/officeDocument/2006/relationships/image" Target="../media/image5.sv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hyperlink" Target="https://www.slido.com/powerpoint-polling?utm_source=powerpoint&amp;utm_medium=placeholder-slide" TargetMode="External"/><Relationship Id="rId5" Type="http://schemas.openxmlformats.org/officeDocument/2006/relationships/image" Target="../media/image4.sv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support/ppi/how-to-change-the-design" TargetMode="External"/><Relationship Id="rId3" Type="http://schemas.openxmlformats.org/officeDocument/2006/relationships/tags" Target="../tags/tag7.xml"/><Relationship Id="rId7" Type="http://schemas.openxmlformats.org/officeDocument/2006/relationships/image" Target="../media/image5.sv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hyperlink" Target="https://www.slido.com/powerpoint-polling?utm_source=powerpoint&amp;utm_medium=placeholder-slide" TargetMode="External"/><Relationship Id="rId5" Type="http://schemas.openxmlformats.org/officeDocument/2006/relationships/image" Target="../media/image4.sv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mnt/data/img_turkey_map_flag.png"/>
          <p:cNvPicPr>
            <a:picLocks noChangeAspect="1"/>
          </p:cNvPicPr>
          <p:nvPr/>
        </p:nvPicPr>
        <p:blipFill>
          <a:blip r:embed="rId3"/>
          <a:srcRect l="11890" r="11890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74171" y="-182880"/>
            <a:ext cx="12191695" cy="6858000"/>
          </a:xfrm>
          <a:prstGeom prst="rect">
            <a:avLst/>
          </a:prstGeom>
          <a:solidFill>
            <a:srgbClr val="FFFFFF">
              <a:alpha val="8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4" name="Image 1" descr="/mnt/data/img_flag_turkey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960" y="594360"/>
            <a:ext cx="1143000" cy="758952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822960" y="1417320"/>
            <a:ext cx="10545775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</a:t>
            </a:r>
            <a:endParaRPr lang="en-US" sz="4400" dirty="0"/>
          </a:p>
        </p:txBody>
      </p:sp>
      <p:sp>
        <p:nvSpPr>
          <p:cNvPr id="6" name="Text 2"/>
          <p:cNvSpPr/>
          <p:nvPr/>
        </p:nvSpPr>
        <p:spPr>
          <a:xfrm>
            <a:off x="841248" y="2377440"/>
            <a:ext cx="1054577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Hukukuna Hâkim Genel Prensipler</a:t>
            </a:r>
            <a:endParaRPr lang="en-US" sz="1800" dirty="0"/>
          </a:p>
        </p:txBody>
      </p:sp>
      <p:sp>
        <p:nvSpPr>
          <p:cNvPr id="7" name="Shape 3"/>
          <p:cNvSpPr/>
          <p:nvPr/>
        </p:nvSpPr>
        <p:spPr>
          <a:xfrm>
            <a:off x="822960" y="3200400"/>
            <a:ext cx="6949440" cy="594360"/>
          </a:xfrm>
          <a:prstGeom prst="roundRect">
            <a:avLst/>
          </a:prstGeom>
          <a:solidFill>
            <a:srgbClr val="111827">
              <a:alpha val="94000"/>
            </a:srgbClr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4"/>
          <p:cNvSpPr/>
          <p:nvPr/>
        </p:nvSpPr>
        <p:spPr>
          <a:xfrm>
            <a:off x="1051560" y="3337560"/>
            <a:ext cx="6492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tr-TR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Öğr. Üyesi Fatih SERBEST</a:t>
            </a:r>
            <a:endParaRPr lang="en-US" sz="1600" dirty="0"/>
          </a:p>
        </p:txBody>
      </p:sp>
      <p:sp>
        <p:nvSpPr>
          <p:cNvPr id="10" name="Shape 5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6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2" name="Text 7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5901 SAYILI KANUN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5901 sayılı Kanun: Doğumla kazanma çerçevesi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77240" y="1874520"/>
            <a:ext cx="5715000" cy="2514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508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097280" y="2194560"/>
            <a:ext cx="502920" cy="502920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709928" y="2167128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m.5–6: Çerçeve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280160" y="2606040"/>
            <a:ext cx="489204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vatandaşlığı: doğumla veya sonradan kazanılır.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Doğumla kazanma, soy bağı veya doğum yeri esasına göre kendiliğinden olur.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Doğumla kazanılan vatandaşlık doğum anından itibaren hüküm ifade eder.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6583680" y="1874520"/>
            <a:ext cx="4846320" cy="2514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508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6903720" y="2194560"/>
            <a:ext cx="502920" cy="502920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7516368" y="2167128"/>
            <a:ext cx="3703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m.7–8: İki yol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7086600" y="2606040"/>
            <a:ext cx="40233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Soy bağı (m.7): ana/baba Türk → çocuk Türk (bazı şartlarla).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yeri (m.8): Türkiye’de doğup başka vatandaşlık kazanamayan çocuk → Türk.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Bulunmuş çocuk karinesi: aksi sabit değilse Türkiye’de doğmuş sayılır.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77240" y="4663440"/>
            <a:ext cx="10637215" cy="1417320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1051560" y="4846320"/>
            <a:ext cx="1008857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olayda (1) soy bağı var mı? (2) yoksa doğum yeri “vatansızlık” şartı sağlıyor mu?</a:t>
            </a:r>
            <a:endParaRPr lang="en-US" sz="2000" dirty="0"/>
          </a:p>
        </p:txBody>
      </p:sp>
      <p:sp>
        <p:nvSpPr>
          <p:cNvPr id="16" name="Shape 13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4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SOY BAĞI (m.7)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Soy bağı esası: 3 tipik senaryo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77240" y="1874520"/>
            <a:ext cx="3423818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254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777240" y="1874520"/>
            <a:ext cx="3423818" cy="594360"/>
          </a:xfrm>
          <a:prstGeom prst="rect">
            <a:avLst/>
          </a:prstGeom>
          <a:solidFill>
            <a:srgbClr val="FEE2E2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960120" y="2039112"/>
            <a:ext cx="305805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1) Evlilik birliği içinde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05840" y="2743200"/>
            <a:ext cx="2966618" cy="138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 içinde/dışında doğum</a:t>
            </a:r>
            <a:endParaRPr lang="en-US" sz="1600" dirty="0"/>
          </a:p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Türk veya baba Türk</a:t>
            </a:r>
            <a:endParaRPr lang="en-US" sz="1600" dirty="0"/>
          </a:p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Çocuk doğumdan itibaren Türk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383938" y="1874520"/>
            <a:ext cx="3423818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254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4383938" y="1874520"/>
            <a:ext cx="3423818" cy="594360"/>
          </a:xfrm>
          <a:prstGeom prst="rect">
            <a:avLst/>
          </a:prstGeom>
          <a:solidFill>
            <a:srgbClr val="E0F2FE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4566818" y="2039112"/>
            <a:ext cx="305805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2) Evlilik dışı — Türk ana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612538" y="2743200"/>
            <a:ext cx="2966618" cy="138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Baba yabancı olabilir</a:t>
            </a:r>
            <a:endParaRPr lang="en-US" sz="1600" dirty="0"/>
          </a:p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Doğumdan itibaren Türk</a:t>
            </a:r>
            <a:endParaRPr lang="en-US" sz="1600" dirty="0"/>
          </a:p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Uygulamada tescil/bildirim önemlidir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7990637" y="1874520"/>
            <a:ext cx="3423818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254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7990637" y="1874520"/>
            <a:ext cx="3423818" cy="594360"/>
          </a:xfrm>
          <a:prstGeom prst="rect">
            <a:avLst/>
          </a:prstGeom>
          <a:solidFill>
            <a:srgbClr val="ECFDF5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8173517" y="2039112"/>
            <a:ext cx="305805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3) Evlilik dışı — Türk baba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8219237" y="2743200"/>
            <a:ext cx="2966618" cy="138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yabancı</a:t>
            </a:r>
            <a:endParaRPr lang="en-US" sz="1600" dirty="0"/>
          </a:p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Soybağının kurulması gerekir</a:t>
            </a:r>
            <a:endParaRPr lang="en-US" sz="1600" dirty="0"/>
          </a:p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Yabancılık unsuru varsa MÖHUK’a göre usul</a:t>
            </a:r>
            <a:endParaRPr lang="en-US" sz="1600" dirty="0"/>
          </a:p>
        </p:txBody>
      </p:sp>
      <p:sp>
        <p:nvSpPr>
          <p:cNvPr id="18" name="Shape 15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6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YERİ (m.8)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yeri esası: “vatansızlığı önleme” güvenlik ağı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868680" y="1874520"/>
            <a:ext cx="3520440" cy="86868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1051560" y="2039112"/>
            <a:ext cx="3154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Çocuk Türkiye’de doğdu mu?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389120" y="2130552"/>
            <a:ext cx="411480" cy="365760"/>
          </a:xfrm>
          <a:prstGeom prst="rightArrow">
            <a:avLst/>
          </a:prstGeom>
          <a:solidFill>
            <a:srgbClr val="E30A17">
              <a:alpha val="85000"/>
            </a:srgbClr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Shape 6"/>
          <p:cNvSpPr/>
          <p:nvPr/>
        </p:nvSpPr>
        <p:spPr>
          <a:xfrm>
            <a:off x="4800600" y="1874520"/>
            <a:ext cx="3520440" cy="86868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4983480" y="2039112"/>
            <a:ext cx="3154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Ana/babadan doğumla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herhangi bir vatandaşlık kazanıyor mu?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8321040" y="2130552"/>
            <a:ext cx="411480" cy="365760"/>
          </a:xfrm>
          <a:prstGeom prst="rightArrow">
            <a:avLst/>
          </a:prstGeom>
          <a:solidFill>
            <a:srgbClr val="E30A17">
              <a:alpha val="85000"/>
            </a:srgbClr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8732520" y="1874520"/>
            <a:ext cx="3520440" cy="868680"/>
          </a:xfrm>
          <a:prstGeom prst="roundRect">
            <a:avLst/>
          </a:prstGeom>
          <a:solidFill>
            <a:srgbClr val="ECFDF5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10"/>
          <p:cNvSpPr/>
          <p:nvPr/>
        </p:nvSpPr>
        <p:spPr>
          <a:xfrm>
            <a:off x="8915400" y="2039112"/>
            <a:ext cx="31546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Hayır → Türk vatandaşı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(doğumdan itibaren)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868680" y="3063240"/>
            <a:ext cx="10972800" cy="160020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FDBA7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1143000" y="3227832"/>
            <a:ext cx="10424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9A34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Bulunmuş çocuk karinesi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143000" y="3566160"/>
            <a:ext cx="104241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9A34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“Türkiye’de bulunmuş çocuk, aksi sabit olmadıkça Türkiye’de doğmuş sayılır.”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9A34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Doğum yerini kanıtlama güçlüğünü azaltır; uygulamada tescile yardımcıdır.</a:t>
            </a:r>
            <a:endParaRPr lang="en-US" sz="1600" dirty="0"/>
          </a:p>
        </p:txBody>
      </p:sp>
      <p:sp>
        <p:nvSpPr>
          <p:cNvPr id="17" name="Shape 14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5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C4D6062-04B1-D8BC-15AF-4844F25EAC7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509ABC05-2DEB-406E-0E4C-7E1B8342D25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500" b="1">
                <a:solidFill>
                  <a:srgbClr val="000000"/>
                </a:solidFill>
              </a:rPr>
              <a:t>3) Türkiye’de doğan ve ana-babasından doğumla hiçbir ülkenin vatandaşlığını kazanamayan çocuk için kural nedir?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5E24D21A-733E-1001-9949-38CDA2D4CE18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5F658C8-51B5-FAA9-5A5F-A0E0742CF76E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874A65E5-8179-9411-9AD8-6C38256A88A3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B8D4FA3-79A5-77C5-0279-5F3D0AE0ED65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687981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YÖNETMELİK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Uygulama: Bildirim, inceleme, tescil (Yönetmelik m.6–12)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868680" y="1965960"/>
            <a:ext cx="2476424" cy="283464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097280" y="2194560"/>
            <a:ext cx="411480" cy="41148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97280" y="219456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581912" y="2194560"/>
            <a:ext cx="156202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1) Müracaat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97280" y="2743200"/>
            <a:ext cx="2019224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Yurt içinde: Bakanlık/NVİ</a:t>
            </a:r>
            <a:endParaRPr lang="en-US" sz="135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Yurt dışında: dış temsilcilik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3299384" y="3200400"/>
            <a:ext cx="228600" cy="320040"/>
          </a:xfrm>
          <a:prstGeom prst="rightArrow">
            <a:avLst/>
          </a:prstGeom>
          <a:solidFill>
            <a:srgbClr val="E30A17">
              <a:alpha val="75000"/>
            </a:srgbClr>
          </a:solidFill>
          <a:ln w="12700">
            <a:solidFill>
              <a:srgbClr val="E30A17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Shape 9"/>
          <p:cNvSpPr/>
          <p:nvPr/>
        </p:nvSpPr>
        <p:spPr>
          <a:xfrm>
            <a:off x="3527984" y="1965960"/>
            <a:ext cx="2476424" cy="283464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3756584" y="2194560"/>
            <a:ext cx="411480" cy="41148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3756584" y="219456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241216" y="2194560"/>
            <a:ext cx="156202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2) Belge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756584" y="2743200"/>
            <a:ext cx="2019224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belgesi, nüfus kayıt örnekleri,</a:t>
            </a:r>
            <a:endParaRPr lang="en-US" sz="135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soybağına ilişkin belgeler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5958688" y="3200400"/>
            <a:ext cx="228600" cy="320040"/>
          </a:xfrm>
          <a:prstGeom prst="rightArrow">
            <a:avLst/>
          </a:prstGeom>
          <a:solidFill>
            <a:srgbClr val="E30A17">
              <a:alpha val="75000"/>
            </a:srgbClr>
          </a:solidFill>
          <a:ln w="12700">
            <a:solidFill>
              <a:srgbClr val="E30A17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Shape 15"/>
          <p:cNvSpPr/>
          <p:nvPr/>
        </p:nvSpPr>
        <p:spPr>
          <a:xfrm>
            <a:off x="6187288" y="1965960"/>
            <a:ext cx="2476424" cy="283464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6415888" y="2194560"/>
            <a:ext cx="411480" cy="41148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6415888" y="219456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900520" y="2194560"/>
            <a:ext cx="156202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3) İnceleme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5888" y="2743200"/>
            <a:ext cx="2019224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Bakanlıkça araştırma</a:t>
            </a:r>
            <a:endParaRPr lang="en-US" sz="135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(özellikle doğum yeri esasında “vatansızlık” ispatı)</a:t>
            </a:r>
            <a:endParaRPr lang="en-US" sz="1350" dirty="0"/>
          </a:p>
        </p:txBody>
      </p:sp>
      <p:sp>
        <p:nvSpPr>
          <p:cNvPr id="22" name="Shape 20"/>
          <p:cNvSpPr/>
          <p:nvPr/>
        </p:nvSpPr>
        <p:spPr>
          <a:xfrm>
            <a:off x="8617991" y="3200400"/>
            <a:ext cx="228600" cy="320040"/>
          </a:xfrm>
          <a:prstGeom prst="rightArrow">
            <a:avLst/>
          </a:prstGeom>
          <a:solidFill>
            <a:srgbClr val="E30A17">
              <a:alpha val="75000"/>
            </a:srgbClr>
          </a:solidFill>
          <a:ln w="12700">
            <a:solidFill>
              <a:srgbClr val="E30A17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Shape 21"/>
          <p:cNvSpPr/>
          <p:nvPr/>
        </p:nvSpPr>
        <p:spPr>
          <a:xfrm>
            <a:off x="8846591" y="1965960"/>
            <a:ext cx="2476424" cy="2834640"/>
          </a:xfrm>
          <a:prstGeom prst="roundRect">
            <a:avLst/>
          </a:prstGeom>
          <a:solidFill>
            <a:srgbClr val="ECFDF5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Shape 22"/>
          <p:cNvSpPr/>
          <p:nvPr/>
        </p:nvSpPr>
        <p:spPr>
          <a:xfrm>
            <a:off x="9075191" y="2194560"/>
            <a:ext cx="411480" cy="411480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9075191" y="219456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9559823" y="2194560"/>
            <a:ext cx="156202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4) Tescil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9075191" y="2743200"/>
            <a:ext cx="2019224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Şartlar varsa</a:t>
            </a:r>
            <a:endParaRPr lang="en-US" sz="135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“doğumdan itibaren” vatandaşlık + aile kütüğüne tescil</a:t>
            </a:r>
            <a:endParaRPr lang="en-US" sz="1350" dirty="0"/>
          </a:p>
        </p:txBody>
      </p:sp>
      <p:sp>
        <p:nvSpPr>
          <p:cNvPr id="28" name="Shape 26"/>
          <p:cNvSpPr/>
          <p:nvPr/>
        </p:nvSpPr>
        <p:spPr>
          <a:xfrm>
            <a:off x="868680" y="5074920"/>
            <a:ext cx="10454335" cy="960120"/>
          </a:xfrm>
          <a:prstGeom prst="roundRect">
            <a:avLst/>
          </a:prstGeom>
          <a:solidFill>
            <a:srgbClr val="FEFCE8"/>
          </a:solidFill>
          <a:ln w="12700">
            <a:solidFill>
              <a:srgbClr val="FDE68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1097280" y="5257800"/>
            <a:ext cx="999713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854D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yaş üstü geç bildirim (Yönetmelik m.8–9): “bildirim yapılmamışsa” Bakanlık incelemesiyle vatandaşlığın tespiti ve tescil mümkündür.</a:t>
            </a:r>
            <a:endParaRPr lang="en-US" sz="1500" dirty="0"/>
          </a:p>
        </p:txBody>
      </p:sp>
      <p:sp>
        <p:nvSpPr>
          <p:cNvPr id="31" name="Shape 28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Text 29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33" name="Text 30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tr-TR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 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#1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tr-TR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</a:t>
            </a: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1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13263"/>
            <a:ext cx="10637215" cy="220762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1051560" y="2057400"/>
            <a:ext cx="10088575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400050" indent="-400050">
              <a:lnSpc>
                <a:spcPct val="112000"/>
              </a:lnSpc>
              <a:buFont typeface="Wingdings" panose="05000000000000000000" pitchFamily="2" charset="2"/>
              <a:buChar char="ü"/>
            </a:pPr>
            <a:r>
              <a:rPr lang="en-US" sz="1800" dirty="0" err="1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Çocuk</a:t>
            </a:r>
            <a:r>
              <a:rPr lang="en-US" sz="1800" dirty="0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 2020’de Almanya’da doğuyor.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indent="-400050">
              <a:lnSpc>
                <a:spcPct val="112000"/>
              </a:lnSpc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Anne Alman </a:t>
            </a:r>
            <a:r>
              <a:rPr lang="en-US" sz="1800" dirty="0" err="1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vatandaşı</a:t>
            </a:r>
            <a:r>
              <a:rPr lang="en-US" sz="1800" dirty="0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. </a:t>
            </a:r>
            <a:endParaRPr lang="tr-TR" sz="1800" dirty="0">
              <a:solidFill>
                <a:srgbClr val="111827"/>
              </a:solidFill>
              <a:latin typeface="Times New Roman" panose="02020603050405020304" pitchFamily="18" charset="0"/>
              <a:ea typeface="Calibri" pitchFamily="34" charset="-122"/>
              <a:cs typeface="Times New Roman" panose="02020603050405020304" pitchFamily="18" charset="0"/>
            </a:endParaRPr>
          </a:p>
          <a:p>
            <a:pPr marL="400050" indent="-400050">
              <a:lnSpc>
                <a:spcPct val="112000"/>
              </a:lnSpc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Baba Türk </a:t>
            </a:r>
            <a:r>
              <a:rPr lang="en-US" dirty="0" err="1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vatandaşı</a:t>
            </a:r>
            <a:r>
              <a:rPr lang="en-US" dirty="0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; </a:t>
            </a:r>
            <a:r>
              <a:rPr lang="en-US" dirty="0" err="1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anne</a:t>
            </a:r>
            <a:r>
              <a:rPr lang="en-US" dirty="0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ile</a:t>
            </a:r>
            <a:r>
              <a:rPr lang="en-US" dirty="0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evlilik</a:t>
            </a:r>
            <a:r>
              <a:rPr lang="en-US" dirty="0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 yok.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indent="-400050">
              <a:lnSpc>
                <a:spcPct val="112000"/>
              </a:lnSpc>
              <a:buFont typeface="Wingdings" panose="05000000000000000000" pitchFamily="2" charset="2"/>
              <a:buChar char="ü"/>
            </a:pPr>
            <a:r>
              <a:rPr lang="tr-TR" dirty="0" err="1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Ba</a:t>
            </a:r>
            <a:r>
              <a:rPr lang="en-US" dirty="0" err="1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ba</a:t>
            </a:r>
            <a:r>
              <a:rPr lang="en-US" dirty="0">
                <a:solidFill>
                  <a:srgbClr val="111827"/>
                </a:solidFill>
                <a:latin typeface="Times New Roman" panose="02020603050405020304" pitchFamily="18" charset="0"/>
                <a:ea typeface="Calibri" pitchFamily="34" charset="-122"/>
                <a:cs typeface="Times New Roman" panose="02020603050405020304" pitchFamily="18" charset="0"/>
              </a:rPr>
              <a:t>, 2022’de çocuğu tanıyor ve soybağı kuruluyor (yabancı unsur var).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777240" y="4754880"/>
            <a:ext cx="10637215" cy="1874520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1051560" y="4892040"/>
            <a:ext cx="1008857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D4E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Tartışma soruları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51560" y="5257800"/>
            <a:ext cx="10088575" cy="163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buSzPct val="100000"/>
              <a:buFont typeface="+mj-lt"/>
              <a:buAutoNum type="arabicPeriod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Çocuk Türk vatandaşlığını hangi hükme göre kazanabilir? (5901 m.7/3)</a:t>
            </a:r>
            <a:endParaRPr lang="en-US" sz="1600" dirty="0"/>
          </a:p>
          <a:p>
            <a:pPr marL="342900" indent="-342900">
              <a:lnSpc>
                <a:spcPct val="115000"/>
              </a:lnSpc>
              <a:buSzPct val="100000"/>
              <a:buFont typeface="+mj-lt"/>
              <a:buAutoNum type="arabicPeriod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“Doğumdan itibaren” sonuç doğurur mu? (kazanma anı ve rücu)</a:t>
            </a:r>
            <a:endParaRPr lang="en-US" sz="1600" dirty="0"/>
          </a:p>
          <a:p>
            <a:pPr marL="342900" indent="-342900">
              <a:lnSpc>
                <a:spcPct val="115000"/>
              </a:lnSpc>
              <a:buSzPct val="100000"/>
              <a:buFont typeface="+mj-lt"/>
              <a:buAutoNum type="arabicPeriod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Yabancılık unsuru nedeniyle soybağı kurulmasında hangi hukuk devreye girer? (Yönetmelik m.7/4 atfı)</a:t>
            </a:r>
            <a:endParaRPr lang="en-US" sz="1600" dirty="0"/>
          </a:p>
          <a:p>
            <a:pPr marL="342900" indent="-342900">
              <a:lnSpc>
                <a:spcPct val="115000"/>
              </a:lnSpc>
              <a:buSzPct val="100000"/>
              <a:buFont typeface="+mj-lt"/>
              <a:buAutoNum type="arabicPeriod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Uygulamada tescil/bildirim için hangi belgeler gerekir?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0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TARİHÇE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 ve toprak esası: Türkiye’de </a:t>
            </a:r>
            <a:r>
              <a:rPr lang="en-US" sz="2800" b="1" dirty="0" err="1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tarihsel</a:t>
            </a:r>
            <a:r>
              <a:rPr lang="en-US" sz="2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800" b="1" dirty="0" err="1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gelişim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1554480" y="1965960"/>
            <a:ext cx="0" cy="4526280"/>
          </a:xfrm>
          <a:prstGeom prst="line">
            <a:avLst/>
          </a:prstGeom>
          <a:noFill/>
          <a:ln w="508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444752" y="2093976"/>
            <a:ext cx="219456" cy="219456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868680" y="1965960"/>
            <a:ext cx="822960" cy="475488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868680" y="2066544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1869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1920240" y="1965960"/>
            <a:ext cx="10287000" cy="868680"/>
          </a:xfrm>
          <a:prstGeom prst="roundRect">
            <a:avLst/>
          </a:prstGeom>
          <a:solidFill>
            <a:srgbClr val="FEE2E2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2194560" y="2075688"/>
            <a:ext cx="9784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Tâbiiyet-i Osmaniye Nizamnamesi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194560" y="2404872"/>
            <a:ext cx="9784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 esası + sınırlı toprak esası (talep)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444752" y="3209544"/>
            <a:ext cx="219456" cy="219456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868680" y="3081528"/>
            <a:ext cx="822960" cy="475488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868680" y="3182112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1928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1920240" y="3081528"/>
            <a:ext cx="10287000" cy="868680"/>
          </a:xfrm>
          <a:prstGeom prst="roundRect">
            <a:avLst/>
          </a:prstGeom>
          <a:solidFill>
            <a:srgbClr val="FFE4E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4"/>
          <p:cNvSpPr/>
          <p:nvPr/>
        </p:nvSpPr>
        <p:spPr>
          <a:xfrm>
            <a:off x="2194560" y="3191256"/>
            <a:ext cx="9784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1312 sayılı Türk Vatandaşlığı Kanunu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2194560" y="3520440"/>
            <a:ext cx="9784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 esası geniş; tamamlayıcı toprak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1444752" y="4325112"/>
            <a:ext cx="219456" cy="219456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Shape 17"/>
          <p:cNvSpPr/>
          <p:nvPr/>
        </p:nvSpPr>
        <p:spPr>
          <a:xfrm>
            <a:off x="868680" y="4197096"/>
            <a:ext cx="822960" cy="475488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868680" y="429768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1964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1920240" y="4197096"/>
            <a:ext cx="10287000" cy="868680"/>
          </a:xfrm>
          <a:prstGeom prst="roundRect">
            <a:avLst/>
          </a:prstGeom>
          <a:solidFill>
            <a:srgbClr val="E0F2FE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2194560" y="4306824"/>
            <a:ext cx="9784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403 sayılı Türk Vatandaşlığı Kanunu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2194560" y="4636008"/>
            <a:ext cx="9784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 esası; vatansızlığı önleme hedefi güçlenir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1444752" y="5440680"/>
            <a:ext cx="219456" cy="219456"/>
          </a:xfrm>
          <a:prstGeom prst="ellipse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Shape 23"/>
          <p:cNvSpPr/>
          <p:nvPr/>
        </p:nvSpPr>
        <p:spPr>
          <a:xfrm>
            <a:off x="868680" y="5312664"/>
            <a:ext cx="822960" cy="475488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6" name="Text 24"/>
          <p:cNvSpPr/>
          <p:nvPr/>
        </p:nvSpPr>
        <p:spPr>
          <a:xfrm>
            <a:off x="868680" y="5413248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2009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1920240" y="5312664"/>
            <a:ext cx="10287000" cy="868680"/>
          </a:xfrm>
          <a:prstGeom prst="roundRect">
            <a:avLst/>
          </a:prstGeom>
          <a:solidFill>
            <a:srgbClr val="ECFDF5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Text 26"/>
          <p:cNvSpPr/>
          <p:nvPr/>
        </p:nvSpPr>
        <p:spPr>
          <a:xfrm>
            <a:off x="2194560" y="5422392"/>
            <a:ext cx="9784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5901 sayılı Türk Vatandaşlığı Kanunu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2194560" y="5751576"/>
            <a:ext cx="9784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Sistematiğin yenilenmesi; kan esası temel, doğum yeri tamamlayıcı</a:t>
            </a:r>
            <a:endParaRPr lang="en-US" sz="1400" dirty="0"/>
          </a:p>
        </p:txBody>
      </p:sp>
      <p:sp>
        <p:nvSpPr>
          <p:cNvPr id="31" name="Shape 28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Text 29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33" name="Text 30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TARİHÇE &amp; POLİTİKA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eğilim: soy esası + vatansızlığı önleme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868680" y="1920240"/>
            <a:ext cx="10972800" cy="19532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 esası (soy bağı) ana eksen; toprak esası çoğunlukla tamamlayıcı.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Amaç: doğumda vatansızlığı azaltmak; kayıt/tescil süreçlerini netleştirmek.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Cinsiyet eşitliği yaklaşımı: ana ve baba üzerinden soy bağı (eşit statü).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Uygulamada kritik: soybağının kurulması, doğum bildirimi, belgelendirme.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868680" y="5074920"/>
            <a:ext cx="10972800" cy="914400"/>
          </a:xfrm>
          <a:prstGeom prst="roundRect">
            <a:avLst/>
          </a:prstGeom>
          <a:solidFill>
            <a:srgbClr val="F0FDF4"/>
          </a:solidFill>
          <a:ln w="12700">
            <a:solidFill>
              <a:srgbClr val="BBF7D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97280" y="5257800"/>
            <a:ext cx="10424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Hatırlatma: TVK m.6 → doğumla kazanma “doğum anından itibaren” hüküm ifade eder.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7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DD5EDC8-9B56-87AA-AE45-3E8B47B99B5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D3E63F93-7987-94DE-01CA-18589478769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400" b="1">
                <a:solidFill>
                  <a:srgbClr val="000000"/>
                </a:solidFill>
              </a:rPr>
              <a:t>4) 1869 Tâbiiyet-i Osmaniye Nizamnamesi’nin yaklaşımı aşağıdakilerden hangisine en yakındır?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48823CD-0819-E48F-92C0-DFE5B2464129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BCAB1BA-C374-E312-2554-D00DE7FDB159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C3EC9316-EE89-6256-8966-3D17683E5E58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E893F618-CB19-E2EE-0DAC-59C201A1EE91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536379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ANAYASA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Anayasa m.66: “Türk” = anayasal vatandaşlık kavramı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77240" y="1965960"/>
            <a:ext cx="10637215" cy="1417320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1097280" y="2240280"/>
            <a:ext cx="9997135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“Türk Devletine vatandaşlık bağı ile bağlı olan herkes Türktür.”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868680" y="3703320"/>
            <a:ext cx="10972800" cy="13182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“Türk” sözü etnik/dinî/kültürel aidiyet değil; devlet ile kurulan hukukî bağdır.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anlayış, vatandaşlar arasında eşitlik ve ayrımcılığı reddetme fikriyle birlikte okunur.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7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GENEL PRENSİPLER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143000"/>
            <a:ext cx="1072865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Vatandaşlık: kişi ile Devlet arasındaki hukukî bağ</a:t>
            </a:r>
            <a:endParaRPr lang="en-US" sz="3400" dirty="0"/>
          </a:p>
        </p:txBody>
      </p:sp>
      <p:pic>
        <p:nvPicPr>
          <p:cNvPr id="5" name="Image 0" descr="/mnt/data/img_scal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6840" y="1783080"/>
            <a:ext cx="2788920" cy="20116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868680" y="1965960"/>
            <a:ext cx="8138160" cy="19532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 “siyasî ve hukukî aidiyet” yaratır; haklar ve ödevlerle somutlaşır.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Vatandaşlık: (i) kazanma, (ii) kayıp, (iii) ispat başlıklarında incelenir.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yaklaşım: keyfî vatandaşlıktan yoksun bırakmaya karşı koruma ve vatansızlığı azaltma.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İnsan Hakları Evrensel Beyannamesi m.15: herkesin bir vatandaşlığa sahip olma hakkı.</a:t>
            </a:r>
            <a:endParaRPr lang="en-US" sz="2000" dirty="0"/>
          </a:p>
        </p:txBody>
      </p:sp>
      <p:sp>
        <p:nvSpPr>
          <p:cNvPr id="8" name="Shape 4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5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ANAYASAL TEMİNAT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Kazanma–kayıp ve yargısal koruma (m.66/III–V)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77240" y="1874520"/>
            <a:ext cx="5715000" cy="2560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508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097280" y="2194560"/>
            <a:ext cx="502920" cy="502920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709928" y="2167128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Kanunî teminat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280160" y="2606040"/>
            <a:ext cx="489204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Vatandaşlık, kanunun gösterdiği şartlarla kazanılır.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Ancak kanunda belirtilen hallerde kaybedilir.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İdarenin takdiri: kanun çerçevesi ve yargı denetimi ile sınırlıdır.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6583680" y="1874520"/>
            <a:ext cx="4846320" cy="2560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508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6903720" y="2194560"/>
            <a:ext cx="502920" cy="502920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7516368" y="2167128"/>
            <a:ext cx="3703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Çıkarma &amp; yargı yolu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7086600" y="2606040"/>
            <a:ext cx="402336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“Vatana bağlılıkla bağdaşmayan eylem” olmadıkça çıkarma olmaz.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Vatandaşlıktan çıkarma işlemlerine karşı yargı yolu kapatılamaz.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Uygulama: ölçülülük + usule uygunluk kritik.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77240" y="4663440"/>
            <a:ext cx="10637215" cy="141732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FDBA74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1051560" y="4864608"/>
            <a:ext cx="1008857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9A34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Kısa çıkarım: Anayasa, vatandaşlık alanında “kanunilik” ve “yargısal denetim” eksenini kurar.</a:t>
            </a:r>
            <a:endParaRPr lang="en-US" sz="1800" dirty="0"/>
          </a:p>
        </p:txBody>
      </p:sp>
      <p:sp>
        <p:nvSpPr>
          <p:cNvPr id="16" name="Shape 13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4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EA50EB3-8BB6-3306-ABAF-AFE5E19E484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77A13FC-B537-5A51-E2CF-C0D4BFE5CBB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5) Anayasa m.66’ya göre vatandaşlığın teminatı bakımından doğru ifade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7BD1231-2186-713A-517A-6A74AA1C1637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04685D9-A71C-FA31-558E-C7AA46A612B3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736ADF3B-646F-A5D1-B10F-F381FDD1B212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B666B5F-D6DF-4A98-92DA-948E2E7D50A7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763088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tr-TR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 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#2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tr-TR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</a:t>
            </a: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77240" y="1874520"/>
            <a:ext cx="10637215" cy="2743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1051560" y="2057400"/>
            <a:ext cx="10088575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Çocuk 2023’te İstanbul’da doğuyor.</a:t>
            </a:r>
            <a:endParaRPr lang="en-US" sz="18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Ana ve baba “vatansız” (resmî statü belgesi var).</a:t>
            </a:r>
            <a:endParaRPr lang="en-US" sz="1800" dirty="0"/>
          </a:p>
          <a:p>
            <a:pPr marL="0" indent="0">
              <a:lnSpc>
                <a:spcPct val="112000"/>
              </a:lnSpc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Aile, çocuğun Türk vatandaşlığına tescilini talep ediyor.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777240" y="4754880"/>
            <a:ext cx="10637215" cy="1874520"/>
          </a:xfrm>
          <a:prstGeom prst="roundRect">
            <a:avLst/>
          </a:prstGeom>
          <a:solidFill>
            <a:srgbClr val="F0FDF4"/>
          </a:solidFill>
          <a:ln w="12700">
            <a:solidFill>
              <a:srgbClr val="BBF7D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1051560" y="4892040"/>
            <a:ext cx="1008857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665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Tartışma soruları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51560" y="5257800"/>
            <a:ext cx="10088575" cy="163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5901 m.8’deki şartlar bu olayda sağlanıyor mu?</a:t>
            </a:r>
            <a:endParaRPr lang="en-US" sz="1600" dirty="0"/>
          </a:p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“Başka bir ülkenin vatandaşlığını kazanamama” nasıl ispatlanır?</a:t>
            </a:r>
            <a:endParaRPr lang="en-US" sz="1600" dirty="0"/>
          </a:p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Yönetmelik m.11–12’ye göre hangi belgeler istenir ve karar süreci nasıldır?</a:t>
            </a:r>
            <a:endParaRPr lang="en-US" sz="1600" dirty="0"/>
          </a:p>
          <a:p>
            <a:pPr marL="243840" indent="-243840">
              <a:lnSpc>
                <a:spcPct val="115000"/>
              </a:lnSpc>
              <a:buSzPct val="100000"/>
              <a:buChar char="•"/>
            </a:pPr>
            <a:r>
              <a:rPr lang="en-US" sz="16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Bulunmuş çocuk karinesi burada gerekli mi? Ne zaman kritik olur?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9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1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ÖZET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Doğumla Türk vatandaşlığı: pratik karar ağacı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868680" y="1874520"/>
            <a:ext cx="3566160" cy="777240"/>
          </a:xfrm>
          <a:prstGeom prst="roundRect">
            <a:avLst/>
          </a:prstGeom>
          <a:solidFill>
            <a:srgbClr val="FEE2E2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1051560" y="1984248"/>
            <a:ext cx="3200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1) Ana veya baba Türk mü?</a:t>
            </a:r>
            <a:endParaRPr lang="en-US" sz="145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Soy bağı (m.7)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4526280" y="1874520"/>
            <a:ext cx="3566160" cy="777240"/>
          </a:xfrm>
          <a:prstGeom prst="roundRect">
            <a:avLst/>
          </a:prstGeom>
          <a:solidFill>
            <a:srgbClr val="DBEAFE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4709160" y="1984248"/>
            <a:ext cx="3200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2) Hayırsa: Türkiye’de doğum var mı?</a:t>
            </a:r>
            <a:endParaRPr lang="en-US" sz="145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Doğum yeri (m.8)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8183880" y="1874520"/>
            <a:ext cx="3566160" cy="777240"/>
          </a:xfrm>
          <a:prstGeom prst="roundRect">
            <a:avLst/>
          </a:prstGeom>
          <a:solidFill>
            <a:srgbClr val="FFF7ED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8366760" y="1984248"/>
            <a:ext cx="3200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3) Vatansızlık şartı?</a:t>
            </a:r>
            <a:endParaRPr lang="en-US" sz="145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(başka vatandaşlık kazanamama)</a:t>
            </a:r>
            <a:endParaRPr lang="en-US" sz="1450" dirty="0"/>
          </a:p>
        </p:txBody>
      </p:sp>
      <p:sp>
        <p:nvSpPr>
          <p:cNvPr id="11" name="Shape 9"/>
          <p:cNvSpPr/>
          <p:nvPr/>
        </p:nvSpPr>
        <p:spPr>
          <a:xfrm>
            <a:off x="2423160" y="2788920"/>
            <a:ext cx="457200" cy="548640"/>
          </a:xfrm>
          <a:prstGeom prst="downArrow">
            <a:avLst/>
          </a:prstGeom>
          <a:solidFill>
            <a:srgbClr val="E30A17">
              <a:alpha val="85000"/>
            </a:srgbClr>
          </a:solidFill>
          <a:ln w="12700">
            <a:solidFill>
              <a:srgbClr val="E30A1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6080760" y="2788920"/>
            <a:ext cx="457200" cy="548640"/>
          </a:xfrm>
          <a:prstGeom prst="downArrow">
            <a:avLst/>
          </a:prstGeom>
          <a:solidFill>
            <a:srgbClr val="E30A17">
              <a:alpha val="85000"/>
            </a:srgbClr>
          </a:solidFill>
          <a:ln w="12700">
            <a:solidFill>
              <a:srgbClr val="E30A1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Shape 11"/>
          <p:cNvSpPr/>
          <p:nvPr/>
        </p:nvSpPr>
        <p:spPr>
          <a:xfrm>
            <a:off x="9738360" y="2788920"/>
            <a:ext cx="457200" cy="548640"/>
          </a:xfrm>
          <a:prstGeom prst="downArrow">
            <a:avLst/>
          </a:prstGeom>
          <a:solidFill>
            <a:srgbClr val="E30A17">
              <a:alpha val="85000"/>
            </a:srgbClr>
          </a:solidFill>
          <a:ln w="12700">
            <a:solidFill>
              <a:srgbClr val="E30A1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868680" y="3474720"/>
            <a:ext cx="3566160" cy="12801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1051560" y="3584448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Evlilik içi/doğum yeri fark etmez</a:t>
            </a:r>
            <a:endParaRPr lang="en-US" sz="1450" dirty="0"/>
          </a:p>
          <a:p>
            <a:pPr marL="0" indent="0" algn="ctr">
              <a:lnSpc>
                <a:spcPct val="105000"/>
              </a:lnSpc>
              <a:buNone/>
            </a:pPr>
            <a:endParaRPr lang="en-US" sz="145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Evlilik dışı Türk ana → doğrudan</a:t>
            </a:r>
            <a:endParaRPr lang="en-US" sz="145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Evlilik dışı Türk baba → soybağı kurulması</a:t>
            </a:r>
            <a:endParaRPr lang="en-US" sz="1450" dirty="0"/>
          </a:p>
        </p:txBody>
      </p:sp>
      <p:sp>
        <p:nvSpPr>
          <p:cNvPr id="16" name="Shape 14"/>
          <p:cNvSpPr/>
          <p:nvPr/>
        </p:nvSpPr>
        <p:spPr>
          <a:xfrm>
            <a:off x="4526280" y="3474720"/>
            <a:ext cx="3566160" cy="12801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4709160" y="3584448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Türkiye’de doğmuş +</a:t>
            </a:r>
            <a:endParaRPr lang="en-US" sz="145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ana-babadan vatandaşlık yok</a:t>
            </a:r>
            <a:endParaRPr lang="en-US" sz="145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Türk vatandaşı (doğumdan itibaren)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8183880" y="3474720"/>
            <a:ext cx="3566160" cy="12801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8366760" y="3584448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+ Bakanlık incelemesi</a:t>
            </a:r>
            <a:endParaRPr lang="en-US" sz="145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145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(Yönetmelik m.11–12)</a:t>
            </a:r>
            <a:endParaRPr lang="en-US" sz="1450" dirty="0"/>
          </a:p>
        </p:txBody>
      </p:sp>
      <p:sp>
        <p:nvSpPr>
          <p:cNvPr id="20" name="Shape 18"/>
          <p:cNvSpPr/>
          <p:nvPr/>
        </p:nvSpPr>
        <p:spPr>
          <a:xfrm>
            <a:off x="868680" y="4983480"/>
            <a:ext cx="10454335" cy="1051560"/>
          </a:xfrm>
          <a:prstGeom prst="round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1051560" y="5120640"/>
            <a:ext cx="1008857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“Doğumla kazanma” → kural olarak kendiliğinden + doğum anından itibaren sonuç doğurur.</a:t>
            </a:r>
            <a:endParaRPr lang="en-US" sz="16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Tescil, hakkın doğumunu değil ispatını ve nüfus kaydını sağlar.</a:t>
            </a:r>
            <a:endParaRPr lang="en-US" sz="1600" dirty="0"/>
          </a:p>
        </p:txBody>
      </p:sp>
      <p:sp>
        <p:nvSpPr>
          <p:cNvPr id="23" name="Shape 20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Text 21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</a:t>
            </a:r>
            <a:endParaRPr lang="en-US" sz="11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 İPUÇLARI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 çözümünde kontrol listesi (hızlı yöntem)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77240" y="1874520"/>
            <a:ext cx="5715000" cy="4206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508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097280" y="2194560"/>
            <a:ext cx="502920" cy="502920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709928" y="2167128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1) Vakıa tespiti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280160" y="2606040"/>
            <a:ext cx="4892040" cy="3246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yeri (Türkiye / yurt dışı)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Ana-baba vatandaşlığı (doğum anındaki statü)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Evlilik durumu; soybağı kurulmuş mu?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Çifte vatandaşlık ihtimali ve belgeler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6583680" y="1874520"/>
            <a:ext cx="4846320" cy="4206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508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6903720" y="2194560"/>
            <a:ext cx="502920" cy="502920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7516368" y="2167128"/>
            <a:ext cx="3703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2) Hukukî nitelendirme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7086600" y="2606040"/>
            <a:ext cx="4023360" cy="3246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İlk durak: m.7 (soy bağı) → koşullar?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Olmazsa: m.8 (doğum yeri) → vatansızlık şartı?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Yabancı unsurda soybağı usulü (MÖHUK atfı)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Sonuç: doğumdan itibaren mi? Tescil süreci?</a:t>
            </a:r>
            <a:endParaRPr lang="en-US" sz="1500" dirty="0"/>
          </a:p>
        </p:txBody>
      </p:sp>
      <p:sp>
        <p:nvSpPr>
          <p:cNvPr id="14" name="Shape 11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2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11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mnt/data/img_flag_turke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" y="-45720"/>
            <a:ext cx="12191695" cy="68580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103120"/>
            <a:ext cx="1054577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4400" dirty="0"/>
          </a:p>
        </p:txBody>
      </p:sp>
      <p:sp>
        <p:nvSpPr>
          <p:cNvPr id="5" name="Text 2"/>
          <p:cNvSpPr/>
          <p:nvPr/>
        </p:nvSpPr>
        <p:spPr>
          <a:xfrm>
            <a:off x="822960" y="2971800"/>
            <a:ext cx="1054577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800" dirty="0"/>
          </a:p>
        </p:txBody>
      </p:sp>
      <p:sp>
        <p:nvSpPr>
          <p:cNvPr id="9" name="Text 5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5FDFFE6-5FCD-93E1-741C-814A174C808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3238D5C1-13A7-5AD7-D34B-97F627AE5E4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800" b="1">
                <a:solidFill>
                  <a:srgbClr val="000000"/>
                </a:solidFill>
              </a:rPr>
              <a:t>5901 sayılı Kanun’a göre doğumla kazanılan Türk vatandaşlığı hangi esaslara göre kendiliğinden kazanılır?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68B93F5-E8B6-FCEA-8A28-39DB712ECFB5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F2E600A-9244-B104-7314-A0687F8C299E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C2FD5EEB-0EFF-000D-16C1-03E455E3FA2D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F8CA2DA-B22A-73EA-CE11-03E1302C3E8D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91330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F22AB5D-C850-BF86-DC65-FCA70FCC872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28DA9CD0-0FCC-EDD5-03CD-A4E63A6AD2F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Evlilik birliği dışında Türk vatandaşı baba + yabancı ana durumunda çocuk Türk vatandaşlığını hangi şartla kazanır?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409B971D-8D07-445A-F843-527080C90C19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EF2DE30-9C5B-05FC-42F9-0359D9A04134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9A0B1EF7-8B9F-86C2-9735-4FECA04D674A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717898F-08E6-DF57-0035-E8BFDC7367C2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59921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DD6CA54-4C40-2AA9-F5E5-088E979C83D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01BDFB20-F523-B837-D221-65901FF3720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“Türkiye’de bulunmuş çocuk” hakkında 5901 sayılı Kanun’un getirdiği karine nedir?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C1CF64A-77C0-0F48-138C-C21D40D14560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30B97E34-AFC6-C5F2-F6D4-2085FE3661AF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10A653D0-26A9-9805-0F88-8AB5362377BC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392CB76-0096-1DA7-B79E-7464CF56E00B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2308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15A543E-F01B-27B1-E2B7-6E1A9DAC9AE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B125A911-64B0-5624-516F-F6F68D64075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Doğumdan sonra soybağının kurulması halinde “doğumdan itibaren” sonuç doğuran yapı, aşağıdakilerden hangisiyle ilgilidir?
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31252D6-DA99-03B1-C11A-15A8FE35A65E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D07CCC40-0E1B-4D32-3EB5-450736AB494E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3C0D9186-7D9A-6A0E-AB52-F27329A6DB97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D323196-1F07-7FC7-F64D-D0D39B237C0E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68433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GENEL PRENSİPLER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51560"/>
            <a:ext cx="107286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Egemenlik + uluslararası çerçeve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777240" y="1874520"/>
            <a:ext cx="5669280" cy="2743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508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1097280" y="2194560"/>
            <a:ext cx="502920" cy="502920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709928" y="2167128"/>
            <a:ext cx="4526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Genel kural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280160" y="2606040"/>
            <a:ext cx="484632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devlet, “kimlerin vatandaşı olduğunu” kendi hukukuna göre belirler.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devletler bu belirlemeyi, uluslararası hukukla uyumlu olduğu ölçüde tanır.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6583680" y="1874520"/>
            <a:ext cx="4846320" cy="2743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508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6903720" y="2194560"/>
            <a:ext cx="502920" cy="502920"/>
          </a:xfrm>
          <a:prstGeom prst="ellipse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7516368" y="2167128"/>
            <a:ext cx="3703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Tamamlayıcı hedef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7086600" y="2606040"/>
            <a:ext cx="402336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Vatansızlığın azaltılması (özellikle doğumda).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Keyfî vatandaşlıktan yoksun bırakma yasağı.</a:t>
            </a:r>
            <a:endParaRPr lang="en-US" sz="15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Eşitlik ve ayrımcılık yasağı (cinsiyet dâhil).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77240" y="4892040"/>
            <a:ext cx="10637215" cy="1097280"/>
          </a:xfrm>
          <a:prstGeom prst="roundRect">
            <a:avLst/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Text 12"/>
          <p:cNvSpPr/>
          <p:nvPr/>
        </p:nvSpPr>
        <p:spPr>
          <a:xfrm>
            <a:off x="1051560" y="5047488"/>
            <a:ext cx="1008857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fikir: Vatandaşlık “devletin yetkisi”dir; ama vatansızlık ve keyfîlik riskini azaltan uluslararası standartlarla birlikte okunur.</a:t>
            </a:r>
            <a:endParaRPr lang="en-US" sz="1600" dirty="0"/>
          </a:p>
        </p:txBody>
      </p:sp>
      <p:sp>
        <p:nvSpPr>
          <p:cNvPr id="16" name="Shape 13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4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28AA6DF-AE90-2AA1-58EB-B5D466AF6B7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E416D62-2711-6253-CCE5-649CDF48B3D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Anayasa m.66’ya göre vatandaşlıktan çıkarma bakımından temel güvence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BE84865-9CB7-762A-39D8-BFA0B261EF0B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0A1133B-99C5-2486-A8CE-D28602C500E4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7BD69F0B-D567-8FBD-1DBE-8605CA4B5A74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B461029C-0686-0D03-D80C-1F0CB8668631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5210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mnt/data/img_turkey_map_flag.png"/>
          <p:cNvPicPr>
            <a:picLocks noChangeAspect="1"/>
          </p:cNvPicPr>
          <p:nvPr/>
        </p:nvPicPr>
        <p:blipFill>
          <a:blip r:embed="rId3"/>
          <a:srcRect l="11890" r="11890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>
              <a:alpha val="4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1"/>
          <p:cNvSpPr/>
          <p:nvPr/>
        </p:nvSpPr>
        <p:spPr>
          <a:xfrm>
            <a:off x="822960" y="1280160"/>
            <a:ext cx="10545775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</a:t>
            </a:r>
            <a:endParaRPr lang="en-US" sz="4400" dirty="0"/>
          </a:p>
        </p:txBody>
      </p:sp>
      <p:sp>
        <p:nvSpPr>
          <p:cNvPr id="5" name="Text 2"/>
          <p:cNvSpPr/>
          <p:nvPr/>
        </p:nvSpPr>
        <p:spPr>
          <a:xfrm>
            <a:off x="868680" y="2057400"/>
            <a:ext cx="5669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ana mesaj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868680" y="2514600"/>
            <a:ext cx="107899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79400" indent="-27940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İlk soru: “hangi devletin vatandaşlığı tartışılıyor?”</a:t>
            </a:r>
            <a:endParaRPr lang="en-US" sz="1800" dirty="0"/>
          </a:p>
          <a:p>
            <a:pPr marL="279400" indent="-279400">
              <a:lnSpc>
                <a:spcPct val="115000"/>
              </a:lnSpc>
              <a:buSzPct val="100000"/>
              <a:buChar char="•"/>
            </a:pPr>
            <a:r>
              <a:rPr lang="en-US" sz="18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Doğumla</a:t>
            </a: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kazanma: önce soy bağı (m.7), olmazsa doğum yeri + vatansızlık (m.8)</a:t>
            </a:r>
            <a:endParaRPr lang="en-US" sz="1800" dirty="0"/>
          </a:p>
          <a:p>
            <a:pPr marL="279400" indent="-279400">
              <a:lnSpc>
                <a:spcPct val="115000"/>
              </a:lnSpc>
              <a:buSzPct val="100000"/>
              <a:buChar char="•"/>
            </a:pPr>
            <a:r>
              <a:rPr lang="en-US" sz="18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Anayasa</a:t>
            </a: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m.66: kanunilik + yargı denetimi vatandaşlığın teminatıdır</a:t>
            </a:r>
            <a:endParaRPr lang="en-US" sz="1800" dirty="0"/>
          </a:p>
        </p:txBody>
      </p:sp>
      <p:sp>
        <p:nvSpPr>
          <p:cNvPr id="7" name="Shape 4"/>
          <p:cNvSpPr/>
          <p:nvPr/>
        </p:nvSpPr>
        <p:spPr>
          <a:xfrm>
            <a:off x="868680" y="3840480"/>
            <a:ext cx="10789920" cy="2011680"/>
          </a:xfrm>
          <a:prstGeom prst="round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5"/>
          <p:cNvSpPr/>
          <p:nvPr/>
        </p:nvSpPr>
        <p:spPr>
          <a:xfrm>
            <a:off x="1143000" y="3977640"/>
            <a:ext cx="10241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Önerilen okuma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1143000" y="4343400"/>
            <a:ext cx="102412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5901 sayılı Türk Vatandaşlığı Kanunu (m.5–8)</a:t>
            </a:r>
            <a:endParaRPr lang="en-US" sz="16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Vatandaşlığı Kanununun Uygulanmasına İlişkin Yönetmelik (m.6–12)</a:t>
            </a:r>
            <a:endParaRPr lang="en-US" sz="1600" dirty="0"/>
          </a:p>
          <a:p>
            <a:pPr marL="228600" indent="-228600">
              <a:lnSpc>
                <a:spcPct val="110000"/>
              </a:lnSpc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 Cumhuriyeti Anayasası m.66</a:t>
            </a:r>
            <a:endParaRPr lang="en-US" sz="1600" dirty="0"/>
          </a:p>
        </p:txBody>
      </p:sp>
      <p:sp>
        <p:nvSpPr>
          <p:cNvPr id="11" name="Shape 7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Text 8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11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9FB9517-C144-6B7E-2BCE-61DF9F74F37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A57A1E45-BCD6-B4A2-B355-683144F5222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Adı Soyadı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C5F2921-334A-80D8-172E-BAB64F5FF9E1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B96E390-F40F-0866-D9BA-DDA3A4AEC01B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CE47E32C-9086-98E0-3F2B-F7402B305945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BC8315F7-B648-2C3D-41A0-3E60D3C8A71A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70328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GENEL PRENSİPLER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960120"/>
            <a:ext cx="10728655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 1: Vatandaşlığın tespiti “vatandaşlığı tartışılan devlet” hukukuna göre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868680" y="1965960"/>
            <a:ext cx="10972800" cy="163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 Türk vatandaşı mıdır?” → Türk vatandaşlığı Türk hukukuna göre tespit edilir.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tr-TR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“A Alman vatandaşı mıdır?” → Alman hukuku uygulanır.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tr-TR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“K hangi devletin vatandaşıdır?” → bağ kurabileceği devletlerin hukukları değerlendirilir (doğum yeri + ana/baba).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868680" y="5074920"/>
            <a:ext cx="10972800" cy="914400"/>
          </a:xfrm>
          <a:prstGeom prst="roundRect">
            <a:avLst/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97280" y="525780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D4E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İpucu: Analizde ilk adım, “hangi devletin vatandaşlığı tartışılıyor?” sorusudur.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7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D7D17A7-F39A-3A35-81F3-0FD3952BBF2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984653F-4206-AD34-2CC2-83F4A3588C3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1) Bir kişinin Türk vatandaşı olup olmadığı hangi hukuka göre tespit edilir?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A6637A0-2B57-8070-EEF9-FD0CB2A0A588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603ECA6-8A24-1008-8F48-78413E67DDF2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6077E313-ED3C-6A39-60F8-7BB458AC857D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7478B68-0834-5282-15F6-7369C425EDB5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95245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DOĞUMLA KAZANMA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 2: Vatandaşlığın “kazanılma ânı” kural olarak doğumdur</a:t>
            </a:r>
            <a:endParaRPr lang="en-US" sz="3000" dirty="0"/>
          </a:p>
        </p:txBody>
      </p:sp>
      <p:pic>
        <p:nvPicPr>
          <p:cNvPr id="5" name="Image 0" descr="/mnt/data/img_flag_turke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8851" y="2011680"/>
            <a:ext cx="2929890" cy="19532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868680" y="2011680"/>
            <a:ext cx="8412480" cy="19532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Doğum, vatandaşlığın en yaygın ve en “kesin” kazanma sebebidir.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Doğumla kazanılan vatandaşlık “aslî vatandaşlık” olarak adlandırılır.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Sonradan soybağı kurulsa bile doğumla kazanma “doğum anından itibaren” hüküm doğurabilir.</a:t>
            </a:r>
            <a:endParaRPr lang="en-US" sz="2000" dirty="0"/>
          </a:p>
          <a:p>
            <a:pPr marL="304800" indent="-304800">
              <a:lnSpc>
                <a:spcPct val="115000"/>
              </a:lnSpc>
              <a:buSzPct val="100000"/>
              <a:buChar char="•"/>
            </a:pPr>
            <a:r>
              <a:rPr lang="en-US" sz="20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hukukta soy esası temel; doğum yeri esası çoğunlukla tamamlayıcıdır (vatansızlığı önleme).</a:t>
            </a:r>
            <a:endParaRPr lang="en-US" sz="2000" dirty="0"/>
          </a:p>
        </p:txBody>
      </p:sp>
      <p:sp>
        <p:nvSpPr>
          <p:cNvPr id="8" name="Shape 4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5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DOĞUMLA KAZANMA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Aslî (doğumla) vs müktesep (sonradan) vatandaşlık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77240" y="1874520"/>
            <a:ext cx="10637215" cy="4114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914400" y="2011680"/>
            <a:ext cx="5181448" cy="502920"/>
          </a:xfrm>
          <a:prstGeom prst="rect">
            <a:avLst/>
          </a:prstGeom>
          <a:solidFill>
            <a:srgbClr val="FEE2E2"/>
          </a:solidFill>
          <a:ln w="12700">
            <a:solidFill>
              <a:srgbClr val="FECAC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Shape 5"/>
          <p:cNvSpPr/>
          <p:nvPr/>
        </p:nvSpPr>
        <p:spPr>
          <a:xfrm>
            <a:off x="6095848" y="2011680"/>
            <a:ext cx="5181448" cy="502920"/>
          </a:xfrm>
          <a:prstGeom prst="rect">
            <a:avLst/>
          </a:prstGeom>
          <a:solidFill>
            <a:srgbClr val="DBEAFE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Text 6"/>
          <p:cNvSpPr/>
          <p:nvPr/>
        </p:nvSpPr>
        <p:spPr>
          <a:xfrm>
            <a:off x="1005840" y="2121408"/>
            <a:ext cx="49985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Aslî (doğumla)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187288" y="2121408"/>
            <a:ext cx="49985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Müktesep (sonradan)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651760"/>
            <a:ext cx="4861408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Doğum anından itibaren hüküm doğurur</a:t>
            </a:r>
            <a:endParaRPr lang="en-US" sz="18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Soy bağı / doğum yeri</a:t>
            </a:r>
            <a:endParaRPr lang="en-US" sz="18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Sonradan soybağı kurulsa da “rücu” mümkündür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187288" y="2651760"/>
            <a:ext cx="4861408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Yetkili makam kararı / evlat edinme / seçme hakkı</a:t>
            </a:r>
            <a:endParaRPr lang="en-US" sz="18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İleriye etkili (kural)</a:t>
            </a:r>
            <a:endParaRPr lang="en-US" sz="18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Bazı hallerde asli vatandaşlık korunabilir (çifte vatandaşlık)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914400" y="5486400"/>
            <a:ext cx="10362895" cy="365760"/>
          </a:xfrm>
          <a:prstGeom prst="roundRect">
            <a:avLst/>
          </a:prstGeom>
          <a:solidFill>
            <a:srgbClr val="F3F4F6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1097280" y="5550408"/>
            <a:ext cx="999713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derste odak “doğumla kazanma” (asli vatandaşlık).</a:t>
            </a:r>
            <a:endParaRPr lang="en-US" sz="1400" dirty="0"/>
          </a:p>
        </p:txBody>
      </p:sp>
      <p:sp>
        <p:nvSpPr>
          <p:cNvPr id="15" name="Shape 12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Text 13"/>
          <p:cNvSpPr/>
          <p:nvPr/>
        </p:nvSpPr>
        <p:spPr>
          <a:xfrm>
            <a:off x="548640" y="6537960"/>
            <a:ext cx="105457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 Vatandaşlık Hukuku • Genel Prensipler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11480"/>
            <a:ext cx="2011680" cy="384048"/>
          </a:xfrm>
          <a:prstGeom prst="roundRect">
            <a:avLst/>
          </a:prstGeom>
          <a:solidFill>
            <a:srgbClr val="E30A17"/>
          </a:solidFill>
          <a:ln w="12700">
            <a:solidFill>
              <a:srgbClr val="E30A1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DOĞUMLA KAZANMA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731520" y="1005840"/>
            <a:ext cx="107286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İki temel sistem: jus sanguinis vs jus soli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77240" y="1828800"/>
            <a:ext cx="557784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381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777240" y="1828800"/>
            <a:ext cx="5577840" cy="594360"/>
          </a:xfrm>
          <a:prstGeom prst="rect">
            <a:avLst/>
          </a:prstGeom>
          <a:solidFill>
            <a:srgbClr val="FEE2E2"/>
          </a:solidFill>
          <a:ln w="12700">
            <a:solidFill>
              <a:srgbClr val="FECAC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51560" y="1993392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 sanguinis (soy/kan bağı)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051560" y="2606040"/>
            <a:ext cx="51206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74320" indent="-27432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yeri ikincildir.</a:t>
            </a:r>
            <a:endParaRPr lang="en-US" sz="1800" dirty="0"/>
          </a:p>
          <a:p>
            <a:pPr marL="274320" indent="-27432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Çocuk ana/babanın (veya birinin) vatandaşlığını kazanır.</a:t>
            </a:r>
            <a:endParaRPr lang="en-US" sz="1800" dirty="0"/>
          </a:p>
          <a:p>
            <a:pPr marL="274320" indent="-27432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Kimlik: aile bağı üzerinden kurulur.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6446520" y="1828800"/>
            <a:ext cx="498348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381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6446520" y="1828800"/>
            <a:ext cx="4983480" cy="594360"/>
          </a:xfrm>
          <a:prstGeom prst="rect">
            <a:avLst/>
          </a:prstGeom>
          <a:solidFill>
            <a:srgbClr val="DBEAFE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6720840" y="1993392"/>
            <a:ext cx="4617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 soli (doğum yeri/toprak)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720840" y="2606040"/>
            <a:ext cx="457200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74320" indent="-27432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Ana-babanın vatandaşlığı ikincildir.</a:t>
            </a:r>
            <a:endParaRPr lang="en-US" sz="1800" dirty="0"/>
          </a:p>
          <a:p>
            <a:pPr marL="274320" indent="-27432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Çocuk doğduğu devletin vatandaşlığını kazanır.</a:t>
            </a:r>
            <a:endParaRPr lang="en-US" sz="1800" dirty="0"/>
          </a:p>
          <a:p>
            <a:pPr marL="274320" indent="-274320">
              <a:lnSpc>
                <a:spcPct val="115000"/>
              </a:lnSpc>
              <a:buSzPct val="100000"/>
              <a:buChar char="•"/>
            </a:pPr>
            <a:r>
              <a:rPr lang="en-US" sz="18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Sıklıkla vatansızlığı önlemek için tamamlayıcı olarak kullanılır.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2103425" y="6537960"/>
            <a:ext cx="100885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Türkiye: temel prensip soy bağı; doğum yeri esası çoğunlukla “vatansızlığı önleme” işlevi görür.</a:t>
            </a:r>
            <a:endParaRPr lang="en-US" sz="1400" dirty="0"/>
          </a:p>
        </p:txBody>
      </p:sp>
      <p:sp>
        <p:nvSpPr>
          <p:cNvPr id="16" name="Shape 13"/>
          <p:cNvSpPr/>
          <p:nvPr/>
        </p:nvSpPr>
        <p:spPr>
          <a:xfrm>
            <a:off x="548640" y="6492240"/>
            <a:ext cx="11094415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8" name="Text 15"/>
          <p:cNvSpPr/>
          <p:nvPr/>
        </p:nvSpPr>
        <p:spPr>
          <a:xfrm>
            <a:off x="11185855" y="65379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11FDD04-B99C-09B8-57E7-4541A5C601E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44693" y="1742703"/>
            <a:ext cx="2371696" cy="2371696"/>
          </a:xfrm>
          <a:prstGeom prst="rect">
            <a:avLst/>
          </a:pr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2813CAC-7092-C25C-2524-F1BC9EB1533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2) Jus soli (doğum yeri esası) aşağıdakilerden hangisini ifade eder?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18F6E137-80F9-B8BA-626F-42F8D7E9B8DF}"/>
              </a:ext>
            </a:extLst>
          </p:cNvPr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925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6C6D6AD-23EE-3172-ECAB-82B87E065CB9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D0A4FE09-05B5-3F3C-6016-C13E3DF56FB4}"/>
              </a:ext>
            </a:extLst>
          </p:cNvPr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6AA4651-D605-A726-1216-7C0F91264D39}"/>
              </a:ext>
            </a:extLst>
          </p:cNvPr>
          <p:cNvPicPr>
            <a:picLocks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886635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20.0.7308"/>
  <p:tag name="SLIDO_PRESENTATION_ID" val="d09d4dd6-06ce-4e10-93fd-197aeb0926fc"/>
  <p:tag name="SLIDO_EVENT_UUID" val="7f3afaf5-7318-4d4f-99bc-2de52fb8288d"/>
  <p:tag name="SLIDO_EVENT_SECTION_UUID" val="194c3d48-77e4-4aae-97f5-ab9a5c7dd7ad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I0NDQ4MzZ9"/>
  <p:tag name="SLIDO_TYPE" val="SlidoPoll"/>
  <p:tag name="SLIDO_POLL_UUID" val="a5a68126-d6be-426d-a4df-bcd6993da67a"/>
  <p:tag name="SLIDO_TIMELINE" val="W3sicG9sbFF1ZXN0aW9uVXVpZCI6ImNlNjc0NDI4LWJmYzktNDJmNS05M2U1LTM5NGI2ZTM4MDRmMSIsInNob3dSZXN1bHRzIjp0cnVlLCJzaG93Q29ycmVjdEFuc3dlcnMiOmZhbHNlLCJ2b3RpbmdMb2NrZWQiOmZhbHNlfV0=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I0NDQ4NDN9"/>
  <p:tag name="SLIDO_TYPE" val="SlidoPoll"/>
  <p:tag name="SLIDO_POLL_UUID" val="31f3e648-638d-4eee-85dd-da18bfafc104"/>
  <p:tag name="SLIDO_TIMELINE" val="W3sicG9sbFF1ZXN0aW9uVXVpZCI6Ijc4M2NkMDY5LWFiODctNDY3OS05NGM3LTExMzRiMzcxOGUxNCIsInNob3dSZXN1bHRzIjp0cnVlLCJzaG93Q29ycmVjdEFuc3dlcnMiOmZhbHNlLCJ2b3RpbmdMb2NrZWQiOmZhbHNlfV0=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I0NDQ4NTR9"/>
  <p:tag name="SLIDO_TYPE" val="SlidoPoll"/>
  <p:tag name="SLIDO_POLL_UUID" val="0d9680b5-e7e1-431f-bf2c-189f9b139f30"/>
  <p:tag name="SLIDO_POLL_QUESTION_UUID" val="938be8ce-7606-4c85-b8d4-2f281a731d00"/>
  <p:tag name="SLIDO_TIMELINE" val="W3sic2NyZWVuIjoiUXVpekpvaW5pbmciLCJzaG93UmVzdWx0cyI6ZmFsc2UsInNob3dDb3JyZWN0QW5zd2VycyI6ZmFsc2UsInZvdGluZ0xvY2tlZCI6ZmFsc2V9LHsicG9sbFF1ZXN0aW9uVXVpZCI6IjkzOGJlOGNlLTc2MDYtNGM4NS1iOGQ0LTJmMjgxYTczMWQwMCIsInNob3dSZXN1bHRzIjpmYWxzZSwic2hvd0NvcnJlY3RBbnN3ZXJzIjpmYWxzZSwidm90aW5nTG9ja2VkIjpmYWxzZX0seyJwb2xsUXVlc3Rpb25VdWlkIjoiOTM4YmU4Y2UtNzYwNi00Yzg1LWI4ZDQtMmYyODFhNzMxZDAwIiwic2hvd1Jlc3VsdHMiOnRydWUsInNob3dDb3JyZWN0QW5zd2VycyI6ZmFsc2UsInZvdGluZ0xvY2tlZCI6dHJ1ZX0seyJwb2xsUXVlc3Rpb25VdWlkIjoiOTM4YmU4Y2UtNzYwNi00Yzg1LWI4ZDQtMmYyODFhNzMxZDAwIiwic2hvd1Jlc3VsdHMiOnRydWUsInNob3dDb3JyZWN0QW5zd2VycyI6dHJ1ZSwidm90aW5nTG9ja2VkIjp0cnVlfV0=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I0NDQ4MDV9"/>
  <p:tag name="SLIDO_TYPE" val="SlidoPoll"/>
  <p:tag name="SLIDO_POLL_UUID" val="db8c6ce9-d737-437b-867a-d015b7cb10a7"/>
  <p:tag name="SLIDO_TIMELINE" val="W3sicG9sbFF1ZXN0aW9uVXVpZCI6ImQxNWZkMGEwLTVhMzgtNDYzOS04YzJlLTUyZTBmNDY1YzFlOSIsInNob3dSZXN1bHRzIjp0cnVlLCJzaG93Q29ycmVjdEFuc3dlcnMiOmZhbHNlLCJ2b3RpbmdMb2NrZWQiOmZhbHNlfV0=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I0NDQ4NTl9"/>
  <p:tag name="SLIDO_TYPE" val="SlidoPoll"/>
  <p:tag name="SLIDO_POLL_UUID" val="0d9680b5-e7e1-431f-bf2c-189f9b139f30"/>
  <p:tag name="SLIDO_POLL_QUESTION_UUID" val="d3a68ad6-3885-47af-a714-f7b383c4f5e4"/>
  <p:tag name="SLIDO_TIMELINE" val="W3sicG9sbFF1ZXN0aW9uVXVpZCI6ImQzYTY4YWQ2LTM4ODUtNDdhZi1hNzE0LWY3YjM4M2M0ZjVlNCIsInNob3dSZXN1bHRzIjpmYWxzZSwic2hvd0NvcnJlY3RBbnN3ZXJzIjpmYWxzZSwidm90aW5nTG9ja2VkIjpmYWxzZX0seyJwb2xsUXVlc3Rpb25VdWlkIjoiZDNhNjhhZDYtMzg4NS00N2FmLWE3MTQtZjdiMzgzYzRmNWU0Iiwic2hvd1Jlc3VsdHMiOnRydWUsInNob3dDb3JyZWN0QW5zd2VycyI6ZmFsc2UsInZvdGluZ0xvY2tlZCI6dHJ1ZX0seyJwb2xsUXVlc3Rpb25VdWlkIjoiZDNhNjhhZDYtMzg4NS00N2FmLWE3MTQtZjdiMzgzYzRmNWU0Iiwic2hvd1Jlc3VsdHMiOnRydWUsInNob3dDb3JyZWN0QW5zd2VycyI6dHJ1ZSwidm90aW5nTG9ja2VkIjp0cnVlfV0=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I0NDQ4NjJ9"/>
  <p:tag name="SLIDO_TYPE" val="SlidoPoll"/>
  <p:tag name="SLIDO_POLL_UUID" val="0d9680b5-e7e1-431f-bf2c-189f9b139f30"/>
  <p:tag name="SLIDO_POLL_QUESTION_UUID" val="7c236ec9-e180-470f-b438-188578ad12fc"/>
  <p:tag name="SLIDO_TIMELINE" val="W3sicG9sbFF1ZXN0aW9uVXVpZCI6IjdjMjM2ZWM5LWUxODAtNDcwZi1iNDM4LTE4ODU3OGFkMTJmYyIsInNob3dSZXN1bHRzIjpmYWxzZSwic2hvd0NvcnJlY3RBbnN3ZXJzIjpmYWxzZSwidm90aW5nTG9ja2VkIjpmYWxzZX0seyJwb2xsUXVlc3Rpb25VdWlkIjoiN2MyMzZlYzktZTE4MC00NzBmLWI0MzgtMTg4NTc4YWQxMmZjIiwic2hvd1Jlc3VsdHMiOnRydWUsInNob3dDb3JyZWN0QW5zd2VycyI6ZmFsc2UsInZvdGluZ0xvY2tlZCI6dHJ1ZX0seyJwb2xsUXVlc3Rpb25VdWlkIjoiN2MyMzZlYzktZTE4MC00NzBmLWI0MzgtMTg4NTc4YWQxMmZjIiwic2hvd1Jlc3VsdHMiOnRydWUsInNob3dDb3JyZWN0QW5zd2VycyI6dHJ1ZSwidm90aW5nTG9ja2VkIjp0cnVlfV0=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I0NDQ4NjR9"/>
  <p:tag name="SLIDO_TYPE" val="SlidoPoll"/>
  <p:tag name="SLIDO_POLL_UUID" val="0d9680b5-e7e1-431f-bf2c-189f9b139f30"/>
  <p:tag name="SLIDO_POLL_QUESTION_UUID" val="8c609567-4b6f-43bc-96e9-d6e9d72047de"/>
  <p:tag name="SLIDO_TIMELINE" val="W3sicG9sbFF1ZXN0aW9uVXVpZCI6IjhjNjA5NTY3LTRiNmYtNDNiYy05NmU5LWQ2ZTlkNzIwNDdkZSIsInNob3dSZXN1bHRzIjpmYWxzZSwic2hvd0NvcnJlY3RBbnN3ZXJzIjpmYWxzZSwidm90aW5nTG9ja2VkIjpmYWxzZX0seyJwb2xsUXVlc3Rpb25VdWlkIjoiOGM2MDk1NjctNGI2Zi00M2JjLTk2ZTktZDZlOWQ3MjA0N2RlIiwic2hvd1Jlc3VsdHMiOnRydWUsInNob3dDb3JyZWN0QW5zd2VycyI6ZmFsc2UsInZvdGluZ0xvY2tlZCI6dHJ1ZX0seyJwb2xsUXVlc3Rpb25VdWlkIjoiOGM2MDk1NjctNGI2Zi00M2JjLTk2ZTktZDZlOWQ3MjA0N2RlIiwic2hvd1Jlc3VsdHMiOnRydWUsInNob3dDb3JyZWN0QW5zd2VycyI6dHJ1ZSwidm90aW5nTG9ja2VkIjp0cnVlfV0=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I0NDQ4Njd9"/>
  <p:tag name="SLIDO_TYPE" val="SlidoPoll"/>
  <p:tag name="SLIDO_POLL_UUID" val="0d9680b5-e7e1-431f-bf2c-189f9b139f30"/>
  <p:tag name="SLIDO_POLL_QUESTION_UUID" val="a84da7a0-fa7d-4265-a4bc-941a855dde2d"/>
  <p:tag name="SLIDO_TIMELINE" val="W3sicG9sbFF1ZXN0aW9uVXVpZCI6ImE4NGRhN2EwLWZhN2QtNDI2NS1hNGJjLTk0MWE4NTVkZGUyZCIsInNob3dSZXN1bHRzIjpmYWxzZSwic2hvd0NvcnJlY3RBbnN3ZXJzIjpmYWxzZSwidm90aW5nTG9ja2VkIjpmYWxzZX0seyJwb2xsUXVlc3Rpb25VdWlkIjoiYTg0ZGE3YTAtZmE3ZC00MjY1LWE0YmMtOTQxYTg1NWRkZTJkIiwic2hvd1Jlc3VsdHMiOnRydWUsInNob3dDb3JyZWN0QW5zd2VycyI6ZmFsc2UsInZvdGluZ0xvY2tlZCI6dHJ1ZX0seyJwb2xsUXVlc3Rpb25VdWlkIjoiYTg0ZGE3YTAtZmE3ZC00MjY1LWE0YmMtOTQxYTg1NWRkZTJkIiwic2hvd1Jlc3VsdHMiOnRydWUsInNob3dDb3JyZWN0QW5zd2VycyI6dHJ1ZSwidm90aW5nTG9ja2VkIjp0cnVlfSx7InNjcmVlbiI6IlF1aXpMZWFkZXJib2FyZCIsInBvbGxRdWVzdGlvblV1aWQiOiJhODRkYTdhMC1mYTdkLTQyNjUtYTRiYy05NDFhODU1ZGRlMmQiLCJzaG93UmVzdWx0cyI6dHJ1ZSwic2hvd0NvcnJlY3RBbnN3ZXJzIjp0cnVlLCJ2b3RpbmdMb2NrZWQiOnRydWV9XQ==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I0NDQ4OTB9"/>
  <p:tag name="SLIDO_TYPE" val="SlidoPoll"/>
  <p:tag name="SLIDO_POLL_UUID" val="138aae5d-cf09-47a5-a6b2-c18b5e6392ac"/>
  <p:tag name="SLIDO_TIMELINE" val="W3sicG9sbFF1ZXN0aW9uVXVpZCI6IjM0ZDZmODNkLWJkNmEtNDFkMC1iODFkLWIwMzljN2YyNThjYiIsInNob3dSZXN1bHRzIjp0cnVlLCJzaG93Q29ycmVjdEFuc3dlcnMiOmZhbHNlLCJ2b3RpbmdMb2NrZWQiOmZhbHNlfV0=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OpenText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I0NDQ4MTZ9"/>
  <p:tag name="SLIDO_TYPE" val="SlidoPoll"/>
  <p:tag name="SLIDO_POLL_UUID" val="1cf35522-3c90-4ca9-90ee-b8bb1118f698"/>
  <p:tag name="SLIDO_TIMELINE" val="W3sicG9sbFF1ZXN0aW9uVXVpZCI6ImY2MWQ0OWJlLWVkY2QtNDM2Ni04OGM5LTAyM2NmYTA2ZmE3OSIsInNob3dSZXN1bHRzIjp0cnVlLCJzaG93Q29ycmVjdEFuc3dlcnMiOmZhbHNlLCJ2b3RpbmdMb2NrZWQiOmZhbHNlfV0=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zI0NDQ4MjV9"/>
  <p:tag name="SLIDO_TYPE" val="SlidoPoll"/>
  <p:tag name="SLIDO_POLL_UUID" val="55f6b49c-bd1f-450c-b3c7-f9d6e3e2f174"/>
  <p:tag name="SLIDO_TIMELINE" val="W3sicG9sbFF1ZXN0aW9uVXVpZCI6ImY5YjBiMzAzLTE1YTMtNGNkZC05YWU5LWQ5MWRhMzQ2YWM3MCIsInNob3dSZXN1bHRzIjp0cnVlLCJzaG93Q29ycmVjdEFuc3dlcnMiOmZhbHNlLCJ2b3RpbmdMb2NrZWQiOmZhbHNlfV0=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3321</Words>
  <Application>Microsoft Office PowerPoint</Application>
  <PresentationFormat>Geniş ekran</PresentationFormat>
  <Paragraphs>319</Paragraphs>
  <Slides>32</Slides>
  <Notes>21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7" baseType="lpstr">
      <vt:lpstr>Arial</vt:lpstr>
      <vt:lpstr>Calibri</vt:lpstr>
      <vt:lpstr>Times New Roman</vt:lpstr>
      <vt:lpstr>Wingdings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Tekirdağ Namık Kemal Üniversitesi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Vatandaşlık Hukukunun Genel Prensipleri</dc:title>
  <dc:subject>Vatandaşlık Hukukunun Genel Prensipleri</dc:subject>
  <dc:creator>Fatih Serbest</dc:creator>
  <cp:lastModifiedBy>Fatih Serbest</cp:lastModifiedBy>
  <cp:revision>3</cp:revision>
  <cp:lastPrinted>2026-05-09T04:20:13Z</cp:lastPrinted>
  <dcterms:created xsi:type="dcterms:W3CDTF">2026-03-02T04:52:21Z</dcterms:created>
  <dcterms:modified xsi:type="dcterms:W3CDTF">2026-05-09T04:25:26Z</dcterms:modified>
</cp:coreProperties>
</file>