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6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7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256" r:id="rId2"/>
    <p:sldId id="257" r:id="rId3"/>
    <p:sldId id="259" r:id="rId4"/>
    <p:sldId id="260" r:id="rId5"/>
    <p:sldId id="261" r:id="rId6"/>
    <p:sldId id="293" r:id="rId7"/>
    <p:sldId id="294" r:id="rId8"/>
    <p:sldId id="266" r:id="rId9"/>
    <p:sldId id="295" r:id="rId10"/>
    <p:sldId id="296" r:id="rId11"/>
    <p:sldId id="271" r:id="rId12"/>
    <p:sldId id="272" r:id="rId13"/>
    <p:sldId id="297" r:id="rId14"/>
    <p:sldId id="298" r:id="rId15"/>
    <p:sldId id="277" r:id="rId16"/>
    <p:sldId id="278" r:id="rId17"/>
    <p:sldId id="279" r:id="rId18"/>
    <p:sldId id="299" r:id="rId19"/>
    <p:sldId id="300" r:id="rId20"/>
    <p:sldId id="301" r:id="rId21"/>
    <p:sldId id="302" r:id="rId22"/>
    <p:sldId id="303" r:id="rId23"/>
    <p:sldId id="304" r:id="rId24"/>
    <p:sldId id="288" r:id="rId25"/>
    <p:sldId id="289" r:id="rId26"/>
    <p:sldId id="290" r:id="rId27"/>
    <p:sldId id="305" r:id="rId28"/>
    <p:sldId id="306" r:id="rId29"/>
    <p:sldId id="307" r:id="rId30"/>
    <p:sldId id="308" r:id="rId31"/>
    <p:sldId id="309" r:id="rId32"/>
    <p:sldId id="291" r:id="rId33"/>
    <p:sldId id="326" r:id="rId34"/>
    <p:sldId id="310" r:id="rId35"/>
    <p:sldId id="258" r:id="rId36"/>
    <p:sldId id="311" r:id="rId37"/>
    <p:sldId id="327" r:id="rId38"/>
    <p:sldId id="313" r:id="rId39"/>
    <p:sldId id="262" r:id="rId40"/>
    <p:sldId id="263" r:id="rId41"/>
    <p:sldId id="264" r:id="rId42"/>
    <p:sldId id="265" r:id="rId43"/>
    <p:sldId id="314" r:id="rId44"/>
    <p:sldId id="328" r:id="rId45"/>
    <p:sldId id="268" r:id="rId46"/>
    <p:sldId id="269" r:id="rId47"/>
    <p:sldId id="270" r:id="rId48"/>
    <p:sldId id="315" r:id="rId49"/>
    <p:sldId id="329" r:id="rId50"/>
    <p:sldId id="273" r:id="rId51"/>
    <p:sldId id="274" r:id="rId52"/>
    <p:sldId id="275" r:id="rId53"/>
    <p:sldId id="276" r:id="rId54"/>
    <p:sldId id="317" r:id="rId55"/>
    <p:sldId id="318" r:id="rId56"/>
    <p:sldId id="319" r:id="rId57"/>
    <p:sldId id="280" r:id="rId58"/>
    <p:sldId id="281" r:id="rId59"/>
    <p:sldId id="282" r:id="rId60"/>
    <p:sldId id="283" r:id="rId61"/>
    <p:sldId id="284" r:id="rId62"/>
    <p:sldId id="330" r:id="rId63"/>
    <p:sldId id="331" r:id="rId64"/>
    <p:sldId id="287" r:id="rId65"/>
    <p:sldId id="320" r:id="rId66"/>
    <p:sldId id="332" r:id="rId67"/>
    <p:sldId id="333" r:id="rId68"/>
    <p:sldId id="334" r:id="rId69"/>
    <p:sldId id="335" r:id="rId70"/>
    <p:sldId id="336" r:id="rId71"/>
    <p:sldId id="325" r:id="rId72"/>
    <p:sldId id="337" r:id="rId73"/>
    <p:sldId id="338" r:id="rId74"/>
    <p:sldId id="339" r:id="rId75"/>
    <p:sldId id="340" r:id="rId76"/>
    <p:sldId id="341" r:id="rId77"/>
    <p:sldId id="370" r:id="rId78"/>
    <p:sldId id="343" r:id="rId79"/>
    <p:sldId id="344" r:id="rId80"/>
    <p:sldId id="345" r:id="rId81"/>
    <p:sldId id="346" r:id="rId82"/>
    <p:sldId id="267" r:id="rId83"/>
    <p:sldId id="347" r:id="rId84"/>
    <p:sldId id="371" r:id="rId85"/>
    <p:sldId id="349" r:id="rId86"/>
    <p:sldId id="350" r:id="rId87"/>
    <p:sldId id="351" r:id="rId88"/>
    <p:sldId id="352" r:id="rId89"/>
    <p:sldId id="353" r:id="rId90"/>
    <p:sldId id="354" r:id="rId91"/>
    <p:sldId id="372" r:id="rId92"/>
    <p:sldId id="356" r:id="rId93"/>
    <p:sldId id="373" r:id="rId94"/>
    <p:sldId id="358" r:id="rId95"/>
    <p:sldId id="359" r:id="rId96"/>
    <p:sldId id="360" r:id="rId97"/>
    <p:sldId id="361" r:id="rId98"/>
    <p:sldId id="362" r:id="rId99"/>
    <p:sldId id="374" r:id="rId100"/>
    <p:sldId id="375" r:id="rId101"/>
    <p:sldId id="376" r:id="rId102"/>
    <p:sldId id="377" r:id="rId103"/>
    <p:sldId id="378" r:id="rId104"/>
    <p:sldId id="379" r:id="rId105"/>
    <p:sldId id="367" r:id="rId106"/>
    <p:sldId id="368" r:id="rId107"/>
    <p:sldId id="292" r:id="rId108"/>
    <p:sldId id="369" r:id="rId109"/>
    <p:sldId id="380" r:id="rId110"/>
  </p:sldIdLst>
  <p:sldSz cx="9144000" cy="6858000" type="screen4x3"/>
  <p:notesSz cx="6858000" cy="9144000"/>
  <p:custDataLst>
    <p:tags r:id="rId1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4F67F-5A4E-46BB-B918-62D78F958C2D}" v="2" dt="2025-11-11T05:38:00.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71369" autoAdjust="0"/>
  </p:normalViewPr>
  <p:slideViewPr>
    <p:cSldViewPr snapToGrid="0" snapToObjects="1">
      <p:cViewPr varScale="1">
        <p:scale>
          <a:sx n="47" d="100"/>
          <a:sy n="47" d="100"/>
        </p:scale>
        <p:origin x="1512" y="26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ih Serbest" userId="1ef1129c4ea1bb02" providerId="LiveId" clId="{DACE2B23-91CF-4D3C-A151-DDF2A3A194AE}"/>
    <pc:docChg chg="undo custSel addSld delSld modSld">
      <pc:chgData name="Fatih Serbest" userId="1ef1129c4ea1bb02" providerId="LiveId" clId="{DACE2B23-91CF-4D3C-A151-DDF2A3A194AE}" dt="2025-10-27T09:41:59.653" v="1776" actId="47"/>
      <pc:docMkLst>
        <pc:docMk/>
      </pc:docMkLst>
      <pc:sldChg chg="addSp delSp modSp add mod setBg delDesignElem">
        <pc:chgData name="Fatih Serbest" userId="1ef1129c4ea1bb02" providerId="LiveId" clId="{DACE2B23-91CF-4D3C-A151-DDF2A3A194AE}" dt="2025-10-26T12:41:25.719" v="31" actId="26606"/>
        <pc:sldMkLst>
          <pc:docMk/>
          <pc:sldMk cId="0" sldId="258"/>
        </pc:sldMkLst>
        <pc:spChg chg="mod">
          <ac:chgData name="Fatih Serbest" userId="1ef1129c4ea1bb02" providerId="LiveId" clId="{DACE2B23-91CF-4D3C-A151-DDF2A3A194AE}" dt="2025-10-26T12:41:25.719" v="31" actId="26606"/>
          <ac:spMkLst>
            <pc:docMk/>
            <pc:sldMk cId="0" sldId="258"/>
            <ac:spMk id="2" creationId="{00000000-0000-0000-0000-000000000000}"/>
          </ac:spMkLst>
        </pc:spChg>
        <pc:spChg chg="mod">
          <ac:chgData name="Fatih Serbest" userId="1ef1129c4ea1bb02" providerId="LiveId" clId="{DACE2B23-91CF-4D3C-A151-DDF2A3A194AE}" dt="2025-10-26T12:41:25.719" v="31" actId="26606"/>
          <ac:spMkLst>
            <pc:docMk/>
            <pc:sldMk cId="0" sldId="258"/>
            <ac:spMk id="3" creationId="{00000000-0000-0000-0000-000000000000}"/>
          </ac:spMkLst>
        </pc:spChg>
        <pc:spChg chg="add">
          <ac:chgData name="Fatih Serbest" userId="1ef1129c4ea1bb02" providerId="LiveId" clId="{DACE2B23-91CF-4D3C-A151-DDF2A3A194AE}" dt="2025-10-26T12:41:25.719" v="31" actId="26606"/>
          <ac:spMkLst>
            <pc:docMk/>
            <pc:sldMk cId="0" sldId="258"/>
            <ac:spMk id="9" creationId="{DAF1966E-FD40-4A4A-B61B-C4DF7FA05F06}"/>
          </ac:spMkLst>
        </pc:spChg>
        <pc:spChg chg="add">
          <ac:chgData name="Fatih Serbest" userId="1ef1129c4ea1bb02" providerId="LiveId" clId="{DACE2B23-91CF-4D3C-A151-DDF2A3A194AE}" dt="2025-10-26T12:41:25.719" v="31" actId="26606"/>
          <ac:spMkLst>
            <pc:docMk/>
            <pc:sldMk cId="0" sldId="258"/>
            <ac:spMk id="11" creationId="{047BFA19-D45E-416B-A404-7AF2F3F27017}"/>
          </ac:spMkLst>
        </pc:spChg>
        <pc:spChg chg="add">
          <ac:chgData name="Fatih Serbest" userId="1ef1129c4ea1bb02" providerId="LiveId" clId="{DACE2B23-91CF-4D3C-A151-DDF2A3A194AE}" dt="2025-10-26T12:41:25.719" v="31" actId="26606"/>
          <ac:spMkLst>
            <pc:docMk/>
            <pc:sldMk cId="0" sldId="258"/>
            <ac:spMk id="13" creationId="{8E0105E7-23DB-4CF2-8258-FF47C7620F6E}"/>
          </ac:spMkLst>
        </pc:spChg>
        <pc:spChg chg="add">
          <ac:chgData name="Fatih Serbest" userId="1ef1129c4ea1bb02" providerId="LiveId" clId="{DACE2B23-91CF-4D3C-A151-DDF2A3A194AE}" dt="2025-10-26T12:41:25.719" v="31" actId="26606"/>
          <ac:spMkLst>
            <pc:docMk/>
            <pc:sldMk cId="0" sldId="258"/>
            <ac:spMk id="14" creationId="{074B4F7D-14B2-478B-8BF5-01E4E0C5D263}"/>
          </ac:spMkLst>
        </pc:spChg>
      </pc:sldChg>
      <pc:sldChg chg="addSp modSp add mod setBg">
        <pc:chgData name="Fatih Serbest" userId="1ef1129c4ea1bb02" providerId="LiveId" clId="{DACE2B23-91CF-4D3C-A151-DDF2A3A194AE}" dt="2025-10-26T12:43:13.268" v="141" actId="26606"/>
        <pc:sldMkLst>
          <pc:docMk/>
          <pc:sldMk cId="0" sldId="262"/>
        </pc:sldMkLst>
        <pc:spChg chg="mod">
          <ac:chgData name="Fatih Serbest" userId="1ef1129c4ea1bb02" providerId="LiveId" clId="{DACE2B23-91CF-4D3C-A151-DDF2A3A194AE}" dt="2025-10-26T12:43:13.268" v="141" actId="26606"/>
          <ac:spMkLst>
            <pc:docMk/>
            <pc:sldMk cId="0" sldId="262"/>
            <ac:spMk id="2" creationId="{00000000-0000-0000-0000-000000000000}"/>
          </ac:spMkLst>
        </pc:spChg>
        <pc:spChg chg="mod">
          <ac:chgData name="Fatih Serbest" userId="1ef1129c4ea1bb02" providerId="LiveId" clId="{DACE2B23-91CF-4D3C-A151-DDF2A3A194AE}" dt="2025-10-26T12:43:13.268" v="141" actId="26606"/>
          <ac:spMkLst>
            <pc:docMk/>
            <pc:sldMk cId="0" sldId="262"/>
            <ac:spMk id="3" creationId="{00000000-0000-0000-0000-000000000000}"/>
          </ac:spMkLst>
        </pc:spChg>
        <pc:spChg chg="add">
          <ac:chgData name="Fatih Serbest" userId="1ef1129c4ea1bb02" providerId="LiveId" clId="{DACE2B23-91CF-4D3C-A151-DDF2A3A194AE}" dt="2025-10-26T12:43:13.268" v="141" actId="26606"/>
          <ac:spMkLst>
            <pc:docMk/>
            <pc:sldMk cId="0" sldId="262"/>
            <ac:spMk id="8" creationId="{DAF1966E-FD40-4A4A-B61B-C4DF7FA05F06}"/>
          </ac:spMkLst>
        </pc:spChg>
        <pc:spChg chg="add">
          <ac:chgData name="Fatih Serbest" userId="1ef1129c4ea1bb02" providerId="LiveId" clId="{DACE2B23-91CF-4D3C-A151-DDF2A3A194AE}" dt="2025-10-26T12:43:13.268" v="141" actId="26606"/>
          <ac:spMkLst>
            <pc:docMk/>
            <pc:sldMk cId="0" sldId="262"/>
            <ac:spMk id="10" creationId="{047BFA19-D45E-416B-A404-7AF2F3F27017}"/>
          </ac:spMkLst>
        </pc:spChg>
        <pc:spChg chg="add">
          <ac:chgData name="Fatih Serbest" userId="1ef1129c4ea1bb02" providerId="LiveId" clId="{DACE2B23-91CF-4D3C-A151-DDF2A3A194AE}" dt="2025-10-26T12:43:13.268" v="141" actId="26606"/>
          <ac:spMkLst>
            <pc:docMk/>
            <pc:sldMk cId="0" sldId="262"/>
            <ac:spMk id="12" creationId="{8E0105E7-23DB-4CF2-8258-FF47C7620F6E}"/>
          </ac:spMkLst>
        </pc:spChg>
        <pc:spChg chg="add">
          <ac:chgData name="Fatih Serbest" userId="1ef1129c4ea1bb02" providerId="LiveId" clId="{DACE2B23-91CF-4D3C-A151-DDF2A3A194AE}" dt="2025-10-26T12:43:13.268" v="141" actId="26606"/>
          <ac:spMkLst>
            <pc:docMk/>
            <pc:sldMk cId="0" sldId="262"/>
            <ac:spMk id="14" creationId="{074B4F7D-14B2-478B-8BF5-01E4E0C5D263}"/>
          </ac:spMkLst>
        </pc:spChg>
      </pc:sldChg>
      <pc:sldChg chg="modSp add mod">
        <pc:chgData name="Fatih Serbest" userId="1ef1129c4ea1bb02" providerId="LiveId" clId="{DACE2B23-91CF-4D3C-A151-DDF2A3A194AE}" dt="2025-10-26T12:45:09.743" v="152" actId="207"/>
        <pc:sldMkLst>
          <pc:docMk/>
          <pc:sldMk cId="0" sldId="263"/>
        </pc:sldMkLst>
        <pc:spChg chg="mod">
          <ac:chgData name="Fatih Serbest" userId="1ef1129c4ea1bb02" providerId="LiveId" clId="{DACE2B23-91CF-4D3C-A151-DDF2A3A194AE}" dt="2025-10-26T12:44:55.132" v="149" actId="113"/>
          <ac:spMkLst>
            <pc:docMk/>
            <pc:sldMk cId="0" sldId="263"/>
            <ac:spMk id="2" creationId="{00000000-0000-0000-0000-000000000000}"/>
          </ac:spMkLst>
        </pc:spChg>
        <pc:spChg chg="mod">
          <ac:chgData name="Fatih Serbest" userId="1ef1129c4ea1bb02" providerId="LiveId" clId="{DACE2B23-91CF-4D3C-A151-DDF2A3A194AE}" dt="2025-10-26T12:44:55.132" v="149" actId="113"/>
          <ac:spMkLst>
            <pc:docMk/>
            <pc:sldMk cId="0" sldId="263"/>
            <ac:spMk id="3" creationId="{00000000-0000-0000-0000-000000000000}"/>
          </ac:spMkLst>
        </pc:spChg>
        <pc:spChg chg="mod">
          <ac:chgData name="Fatih Serbest" userId="1ef1129c4ea1bb02" providerId="LiveId" clId="{DACE2B23-91CF-4D3C-A151-DDF2A3A194AE}" dt="2025-10-26T12:45:09.743" v="152" actId="207"/>
          <ac:spMkLst>
            <pc:docMk/>
            <pc:sldMk cId="0" sldId="263"/>
            <ac:spMk id="4" creationId="{00000000-0000-0000-0000-000000000000}"/>
          </ac:spMkLst>
        </pc:spChg>
        <pc:spChg chg="mod">
          <ac:chgData name="Fatih Serbest" userId="1ef1129c4ea1bb02" providerId="LiveId" clId="{DACE2B23-91CF-4D3C-A151-DDF2A3A194AE}" dt="2025-10-26T12:44:55.132" v="149" actId="113"/>
          <ac:spMkLst>
            <pc:docMk/>
            <pc:sldMk cId="0" sldId="263"/>
            <ac:spMk id="5" creationId="{00000000-0000-0000-0000-000000000000}"/>
          </ac:spMkLst>
        </pc:spChg>
        <pc:spChg chg="mod">
          <ac:chgData name="Fatih Serbest" userId="1ef1129c4ea1bb02" providerId="LiveId" clId="{DACE2B23-91CF-4D3C-A151-DDF2A3A194AE}" dt="2025-10-26T12:44:55.132" v="149" actId="113"/>
          <ac:spMkLst>
            <pc:docMk/>
            <pc:sldMk cId="0" sldId="263"/>
            <ac:spMk id="6" creationId="{00000000-0000-0000-0000-000000000000}"/>
          </ac:spMkLst>
        </pc:spChg>
        <pc:spChg chg="mod">
          <ac:chgData name="Fatih Serbest" userId="1ef1129c4ea1bb02" providerId="LiveId" clId="{DACE2B23-91CF-4D3C-A151-DDF2A3A194AE}" dt="2025-10-26T12:44:55.132" v="149" actId="113"/>
          <ac:spMkLst>
            <pc:docMk/>
            <pc:sldMk cId="0" sldId="263"/>
            <ac:spMk id="7" creationId="{00000000-0000-0000-0000-000000000000}"/>
          </ac:spMkLst>
        </pc:spChg>
        <pc:spChg chg="mod">
          <ac:chgData name="Fatih Serbest" userId="1ef1129c4ea1bb02" providerId="LiveId" clId="{DACE2B23-91CF-4D3C-A151-DDF2A3A194AE}" dt="2025-10-26T12:44:55.132" v="149" actId="113"/>
          <ac:spMkLst>
            <pc:docMk/>
            <pc:sldMk cId="0" sldId="263"/>
            <ac:spMk id="8" creationId="{00000000-0000-0000-0000-000000000000}"/>
          </ac:spMkLst>
        </pc:spChg>
        <pc:spChg chg="mod">
          <ac:chgData name="Fatih Serbest" userId="1ef1129c4ea1bb02" providerId="LiveId" clId="{DACE2B23-91CF-4D3C-A151-DDF2A3A194AE}" dt="2025-10-26T12:44:55.132" v="149" actId="113"/>
          <ac:spMkLst>
            <pc:docMk/>
            <pc:sldMk cId="0" sldId="263"/>
            <ac:spMk id="9" creationId="{00000000-0000-0000-0000-000000000000}"/>
          </ac:spMkLst>
        </pc:spChg>
        <pc:spChg chg="mod">
          <ac:chgData name="Fatih Serbest" userId="1ef1129c4ea1bb02" providerId="LiveId" clId="{DACE2B23-91CF-4D3C-A151-DDF2A3A194AE}" dt="2025-10-26T12:44:55.132" v="149" actId="113"/>
          <ac:spMkLst>
            <pc:docMk/>
            <pc:sldMk cId="0" sldId="263"/>
            <ac:spMk id="10" creationId="{00000000-0000-0000-0000-000000000000}"/>
          </ac:spMkLst>
        </pc:spChg>
        <pc:spChg chg="mod">
          <ac:chgData name="Fatih Serbest" userId="1ef1129c4ea1bb02" providerId="LiveId" clId="{DACE2B23-91CF-4D3C-A151-DDF2A3A194AE}" dt="2025-10-26T12:44:55.132" v="149" actId="113"/>
          <ac:spMkLst>
            <pc:docMk/>
            <pc:sldMk cId="0" sldId="263"/>
            <ac:spMk id="11" creationId="{00000000-0000-0000-0000-000000000000}"/>
          </ac:spMkLst>
        </pc:spChg>
      </pc:sldChg>
      <pc:sldChg chg="addSp delSp modSp add mod">
        <pc:chgData name="Fatih Serbest" userId="1ef1129c4ea1bb02" providerId="LiveId" clId="{DACE2B23-91CF-4D3C-A151-DDF2A3A194AE}" dt="2025-10-26T12:47:10.578" v="175" actId="20577"/>
        <pc:sldMkLst>
          <pc:docMk/>
          <pc:sldMk cId="0" sldId="264"/>
        </pc:sldMkLst>
        <pc:spChg chg="mod">
          <ac:chgData name="Fatih Serbest" userId="1ef1129c4ea1bb02" providerId="LiveId" clId="{DACE2B23-91CF-4D3C-A151-DDF2A3A194AE}" dt="2025-10-26T12:45:53.892" v="154" actId="113"/>
          <ac:spMkLst>
            <pc:docMk/>
            <pc:sldMk cId="0" sldId="264"/>
            <ac:spMk id="2" creationId="{00000000-0000-0000-0000-000000000000}"/>
          </ac:spMkLst>
        </pc:spChg>
        <pc:graphicFrameChg chg="add mod modGraphic">
          <ac:chgData name="Fatih Serbest" userId="1ef1129c4ea1bb02" providerId="LiveId" clId="{DACE2B23-91CF-4D3C-A151-DDF2A3A194AE}" dt="2025-10-26T12:47:10.578" v="175" actId="20577"/>
          <ac:graphicFrameMkLst>
            <pc:docMk/>
            <pc:sldMk cId="0" sldId="264"/>
            <ac:graphicFrameMk id="5" creationId="{A01B1BC9-B9B6-1048-3FAC-D2DF7CE8ABFB}"/>
          </ac:graphicFrameMkLst>
        </pc:graphicFrameChg>
      </pc:sldChg>
      <pc:sldChg chg="addSp delSp modSp add mod setBg">
        <pc:chgData name="Fatih Serbest" userId="1ef1129c4ea1bb02" providerId="LiveId" clId="{DACE2B23-91CF-4D3C-A151-DDF2A3A194AE}" dt="2025-10-26T12:47:42.211" v="182" actId="26606"/>
        <pc:sldMkLst>
          <pc:docMk/>
          <pc:sldMk cId="0" sldId="265"/>
        </pc:sldMkLst>
        <pc:spChg chg="mod">
          <ac:chgData name="Fatih Serbest" userId="1ef1129c4ea1bb02" providerId="LiveId" clId="{DACE2B23-91CF-4D3C-A151-DDF2A3A194AE}" dt="2025-10-26T12:47:42.195" v="181" actId="26606"/>
          <ac:spMkLst>
            <pc:docMk/>
            <pc:sldMk cId="0" sldId="265"/>
            <ac:spMk id="2" creationId="{00000000-0000-0000-0000-000000000000}"/>
          </ac:spMkLst>
        </pc:spChg>
        <pc:graphicFrameChg chg="add">
          <ac:chgData name="Fatih Serbest" userId="1ef1129c4ea1bb02" providerId="LiveId" clId="{DACE2B23-91CF-4D3C-A151-DDF2A3A194AE}" dt="2025-10-26T12:47:42.211" v="182" actId="26606"/>
          <ac:graphicFrameMkLst>
            <pc:docMk/>
            <pc:sldMk cId="0" sldId="265"/>
            <ac:graphicFrameMk id="31" creationId="{70B2413B-E5BF-D2E8-DA8B-C1385D982DC2}"/>
          </ac:graphicFrameMkLst>
        </pc:graphicFrameChg>
      </pc:sldChg>
      <pc:sldChg chg="delSp add del setBg delDesignElem">
        <pc:chgData name="Fatih Serbest" userId="1ef1129c4ea1bb02" providerId="LiveId" clId="{DACE2B23-91CF-4D3C-A151-DDF2A3A194AE}" dt="2025-10-27T09:24:47.561" v="1090"/>
        <pc:sldMkLst>
          <pc:docMk/>
          <pc:sldMk cId="0" sldId="267"/>
        </pc:sldMkLst>
      </pc:sldChg>
      <pc:sldChg chg="addSp modSp add mod setBg">
        <pc:chgData name="Fatih Serbest" userId="1ef1129c4ea1bb02" providerId="LiveId" clId="{DACE2B23-91CF-4D3C-A151-DDF2A3A194AE}" dt="2025-10-26T12:59:50.032" v="271" actId="26606"/>
        <pc:sldMkLst>
          <pc:docMk/>
          <pc:sldMk cId="0" sldId="268"/>
        </pc:sldMkLst>
        <pc:spChg chg="mod">
          <ac:chgData name="Fatih Serbest" userId="1ef1129c4ea1bb02" providerId="LiveId" clId="{DACE2B23-91CF-4D3C-A151-DDF2A3A194AE}" dt="2025-10-26T12:59:50.032" v="271" actId="26606"/>
          <ac:spMkLst>
            <pc:docMk/>
            <pc:sldMk cId="0" sldId="268"/>
            <ac:spMk id="2" creationId="{00000000-0000-0000-0000-000000000000}"/>
          </ac:spMkLst>
        </pc:spChg>
        <pc:spChg chg="mod">
          <ac:chgData name="Fatih Serbest" userId="1ef1129c4ea1bb02" providerId="LiveId" clId="{DACE2B23-91CF-4D3C-A151-DDF2A3A194AE}" dt="2025-10-26T12:59:50.032" v="271" actId="26606"/>
          <ac:spMkLst>
            <pc:docMk/>
            <pc:sldMk cId="0" sldId="268"/>
            <ac:spMk id="3" creationId="{00000000-0000-0000-0000-000000000000}"/>
          </ac:spMkLst>
        </pc:spChg>
        <pc:spChg chg="add">
          <ac:chgData name="Fatih Serbest" userId="1ef1129c4ea1bb02" providerId="LiveId" clId="{DACE2B23-91CF-4D3C-A151-DDF2A3A194AE}" dt="2025-10-26T12:59:50.032" v="271" actId="26606"/>
          <ac:spMkLst>
            <pc:docMk/>
            <pc:sldMk cId="0" sldId="268"/>
            <ac:spMk id="8" creationId="{DAF1966E-FD40-4A4A-B61B-C4DF7FA05F06}"/>
          </ac:spMkLst>
        </pc:spChg>
        <pc:spChg chg="add">
          <ac:chgData name="Fatih Serbest" userId="1ef1129c4ea1bb02" providerId="LiveId" clId="{DACE2B23-91CF-4D3C-A151-DDF2A3A194AE}" dt="2025-10-26T12:59:50.032" v="271" actId="26606"/>
          <ac:spMkLst>
            <pc:docMk/>
            <pc:sldMk cId="0" sldId="268"/>
            <ac:spMk id="10" creationId="{047BFA19-D45E-416B-A404-7AF2F3F27017}"/>
          </ac:spMkLst>
        </pc:spChg>
        <pc:spChg chg="add">
          <ac:chgData name="Fatih Serbest" userId="1ef1129c4ea1bb02" providerId="LiveId" clId="{DACE2B23-91CF-4D3C-A151-DDF2A3A194AE}" dt="2025-10-26T12:59:50.032" v="271" actId="26606"/>
          <ac:spMkLst>
            <pc:docMk/>
            <pc:sldMk cId="0" sldId="268"/>
            <ac:spMk id="12" creationId="{8E0105E7-23DB-4CF2-8258-FF47C7620F6E}"/>
          </ac:spMkLst>
        </pc:spChg>
        <pc:spChg chg="add">
          <ac:chgData name="Fatih Serbest" userId="1ef1129c4ea1bb02" providerId="LiveId" clId="{DACE2B23-91CF-4D3C-A151-DDF2A3A194AE}" dt="2025-10-26T12:59:50.032" v="271" actId="26606"/>
          <ac:spMkLst>
            <pc:docMk/>
            <pc:sldMk cId="0" sldId="268"/>
            <ac:spMk id="14" creationId="{074B4F7D-14B2-478B-8BF5-01E4E0C5D263}"/>
          </ac:spMkLst>
        </pc:spChg>
      </pc:sldChg>
      <pc:sldChg chg="addSp delSp modSp add mod setBg">
        <pc:chgData name="Fatih Serbest" userId="1ef1129c4ea1bb02" providerId="LiveId" clId="{DACE2B23-91CF-4D3C-A151-DDF2A3A194AE}" dt="2025-10-26T13:00:34.422" v="280" actId="26606"/>
        <pc:sldMkLst>
          <pc:docMk/>
          <pc:sldMk cId="0" sldId="269"/>
        </pc:sldMkLst>
        <pc:spChg chg="mod">
          <ac:chgData name="Fatih Serbest" userId="1ef1129c4ea1bb02" providerId="LiveId" clId="{DACE2B23-91CF-4D3C-A151-DDF2A3A194AE}" dt="2025-10-26T13:00:14.448" v="276" actId="26606"/>
          <ac:spMkLst>
            <pc:docMk/>
            <pc:sldMk cId="0" sldId="269"/>
            <ac:spMk id="2" creationId="{00000000-0000-0000-0000-000000000000}"/>
          </ac:spMkLst>
        </pc:spChg>
        <pc:spChg chg="add">
          <ac:chgData name="Fatih Serbest" userId="1ef1129c4ea1bb02" providerId="LiveId" clId="{DACE2B23-91CF-4D3C-A151-DDF2A3A194AE}" dt="2025-10-26T13:00:34.422" v="280" actId="26606"/>
          <ac:spMkLst>
            <pc:docMk/>
            <pc:sldMk cId="0" sldId="269"/>
            <ac:spMk id="20" creationId="{257363FD-7E77-4145-9483-331A807ADF0E}"/>
          </ac:spMkLst>
        </pc:spChg>
        <pc:graphicFrameChg chg="add mod modGraphic">
          <ac:chgData name="Fatih Serbest" userId="1ef1129c4ea1bb02" providerId="LiveId" clId="{DACE2B23-91CF-4D3C-A151-DDF2A3A194AE}" dt="2025-10-26T13:00:34.422" v="280" actId="26606"/>
          <ac:graphicFrameMkLst>
            <pc:docMk/>
            <pc:sldMk cId="0" sldId="269"/>
            <ac:graphicFrameMk id="15" creationId="{0B0C1D87-C9CA-5185-6C7A-3B40D4E0B891}"/>
          </ac:graphicFrameMkLst>
        </pc:graphicFrameChg>
        <pc:picChg chg="add mod">
          <ac:chgData name="Fatih Serbest" userId="1ef1129c4ea1bb02" providerId="LiveId" clId="{DACE2B23-91CF-4D3C-A151-DDF2A3A194AE}" dt="2025-10-26T13:00:34.422" v="280" actId="26606"/>
          <ac:picMkLst>
            <pc:docMk/>
            <pc:sldMk cId="0" sldId="269"/>
            <ac:picMk id="6" creationId="{6ADEE713-EDEE-E484-AA88-C4A1B0EC33DD}"/>
          </ac:picMkLst>
        </pc:picChg>
      </pc:sldChg>
      <pc:sldChg chg="addSp delSp modSp add mod setBg">
        <pc:chgData name="Fatih Serbest" userId="1ef1129c4ea1bb02" providerId="LiveId" clId="{DACE2B23-91CF-4D3C-A151-DDF2A3A194AE}" dt="2025-10-26T13:00:29.138" v="279" actId="26606"/>
        <pc:sldMkLst>
          <pc:docMk/>
          <pc:sldMk cId="0" sldId="270"/>
        </pc:sldMkLst>
        <pc:spChg chg="mod">
          <ac:chgData name="Fatih Serbest" userId="1ef1129c4ea1bb02" providerId="LiveId" clId="{DACE2B23-91CF-4D3C-A151-DDF2A3A194AE}" dt="2025-10-26T13:00:29.138" v="279" actId="26606"/>
          <ac:spMkLst>
            <pc:docMk/>
            <pc:sldMk cId="0" sldId="270"/>
            <ac:spMk id="2" creationId="{00000000-0000-0000-0000-000000000000}"/>
          </ac:spMkLst>
        </pc:spChg>
        <pc:spChg chg="add">
          <ac:chgData name="Fatih Serbest" userId="1ef1129c4ea1bb02" providerId="LiveId" clId="{DACE2B23-91CF-4D3C-A151-DDF2A3A194AE}" dt="2025-10-26T13:00:29.138" v="279" actId="26606"/>
          <ac:spMkLst>
            <pc:docMk/>
            <pc:sldMk cId="0" sldId="270"/>
            <ac:spMk id="8" creationId="{DAF1966E-FD40-4A4A-B61B-C4DF7FA05F06}"/>
          </ac:spMkLst>
        </pc:spChg>
        <pc:spChg chg="add">
          <ac:chgData name="Fatih Serbest" userId="1ef1129c4ea1bb02" providerId="LiveId" clId="{DACE2B23-91CF-4D3C-A151-DDF2A3A194AE}" dt="2025-10-26T13:00:29.138" v="279" actId="26606"/>
          <ac:spMkLst>
            <pc:docMk/>
            <pc:sldMk cId="0" sldId="270"/>
            <ac:spMk id="12" creationId="{8E0105E7-23DB-4CF2-8258-FF47C7620F6E}"/>
          </ac:spMkLst>
        </pc:spChg>
        <pc:spChg chg="add">
          <ac:chgData name="Fatih Serbest" userId="1ef1129c4ea1bb02" providerId="LiveId" clId="{DACE2B23-91CF-4D3C-A151-DDF2A3A194AE}" dt="2025-10-26T13:00:29.138" v="279" actId="26606"/>
          <ac:spMkLst>
            <pc:docMk/>
            <pc:sldMk cId="0" sldId="270"/>
            <ac:spMk id="13" creationId="{047BFA19-D45E-416B-A404-7AF2F3F27017}"/>
          </ac:spMkLst>
        </pc:spChg>
        <pc:spChg chg="add">
          <ac:chgData name="Fatih Serbest" userId="1ef1129c4ea1bb02" providerId="LiveId" clId="{DACE2B23-91CF-4D3C-A151-DDF2A3A194AE}" dt="2025-10-26T13:00:29.138" v="279" actId="26606"/>
          <ac:spMkLst>
            <pc:docMk/>
            <pc:sldMk cId="0" sldId="270"/>
            <ac:spMk id="14" creationId="{074B4F7D-14B2-478B-8BF5-01E4E0C5D263}"/>
          </ac:spMkLst>
        </pc:spChg>
        <pc:spChg chg="add">
          <ac:chgData name="Fatih Serbest" userId="1ef1129c4ea1bb02" providerId="LiveId" clId="{DACE2B23-91CF-4D3C-A151-DDF2A3A194AE}" dt="2025-10-26T13:00:29.138" v="279" actId="26606"/>
          <ac:spMkLst>
            <pc:docMk/>
            <pc:sldMk cId="0" sldId="270"/>
            <ac:spMk id="15" creationId="{00000000-0000-0000-0000-000000000000}"/>
          </ac:spMkLst>
        </pc:spChg>
      </pc:sldChg>
      <pc:sldChg chg="addSp modSp add mod setBg">
        <pc:chgData name="Fatih Serbest" userId="1ef1129c4ea1bb02" providerId="LiveId" clId="{DACE2B23-91CF-4D3C-A151-DDF2A3A194AE}" dt="2025-10-26T13:07:02.372" v="377" actId="26606"/>
        <pc:sldMkLst>
          <pc:docMk/>
          <pc:sldMk cId="0" sldId="273"/>
        </pc:sldMkLst>
        <pc:spChg chg="mod">
          <ac:chgData name="Fatih Serbest" userId="1ef1129c4ea1bb02" providerId="LiveId" clId="{DACE2B23-91CF-4D3C-A151-DDF2A3A194AE}" dt="2025-10-26T13:07:02.372" v="377" actId="26606"/>
          <ac:spMkLst>
            <pc:docMk/>
            <pc:sldMk cId="0" sldId="273"/>
            <ac:spMk id="2" creationId="{00000000-0000-0000-0000-000000000000}"/>
          </ac:spMkLst>
        </pc:spChg>
        <pc:spChg chg="mod">
          <ac:chgData name="Fatih Serbest" userId="1ef1129c4ea1bb02" providerId="LiveId" clId="{DACE2B23-91CF-4D3C-A151-DDF2A3A194AE}" dt="2025-10-26T13:07:02.372" v="377" actId="26606"/>
          <ac:spMkLst>
            <pc:docMk/>
            <pc:sldMk cId="0" sldId="273"/>
            <ac:spMk id="3" creationId="{00000000-0000-0000-0000-000000000000}"/>
          </ac:spMkLst>
        </pc:spChg>
        <pc:spChg chg="add">
          <ac:chgData name="Fatih Serbest" userId="1ef1129c4ea1bb02" providerId="LiveId" clId="{DACE2B23-91CF-4D3C-A151-DDF2A3A194AE}" dt="2025-10-26T13:07:02.372" v="377" actId="26606"/>
          <ac:spMkLst>
            <pc:docMk/>
            <pc:sldMk cId="0" sldId="273"/>
            <ac:spMk id="8" creationId="{DAF1966E-FD40-4A4A-B61B-C4DF7FA05F06}"/>
          </ac:spMkLst>
        </pc:spChg>
        <pc:spChg chg="add">
          <ac:chgData name="Fatih Serbest" userId="1ef1129c4ea1bb02" providerId="LiveId" clId="{DACE2B23-91CF-4D3C-A151-DDF2A3A194AE}" dt="2025-10-26T13:07:02.372" v="377" actId="26606"/>
          <ac:spMkLst>
            <pc:docMk/>
            <pc:sldMk cId="0" sldId="273"/>
            <ac:spMk id="10" creationId="{047BFA19-D45E-416B-A404-7AF2F3F27017}"/>
          </ac:spMkLst>
        </pc:spChg>
        <pc:spChg chg="add">
          <ac:chgData name="Fatih Serbest" userId="1ef1129c4ea1bb02" providerId="LiveId" clId="{DACE2B23-91CF-4D3C-A151-DDF2A3A194AE}" dt="2025-10-26T13:07:02.372" v="377" actId="26606"/>
          <ac:spMkLst>
            <pc:docMk/>
            <pc:sldMk cId="0" sldId="273"/>
            <ac:spMk id="12" creationId="{8E0105E7-23DB-4CF2-8258-FF47C7620F6E}"/>
          </ac:spMkLst>
        </pc:spChg>
        <pc:spChg chg="add">
          <ac:chgData name="Fatih Serbest" userId="1ef1129c4ea1bb02" providerId="LiveId" clId="{DACE2B23-91CF-4D3C-A151-DDF2A3A194AE}" dt="2025-10-26T13:07:02.372" v="377" actId="26606"/>
          <ac:spMkLst>
            <pc:docMk/>
            <pc:sldMk cId="0" sldId="273"/>
            <ac:spMk id="14" creationId="{074B4F7D-14B2-478B-8BF5-01E4E0C5D263}"/>
          </ac:spMkLst>
        </pc:spChg>
      </pc:sldChg>
      <pc:sldChg chg="addSp modSp add mod setBg">
        <pc:chgData name="Fatih Serbest" userId="1ef1129c4ea1bb02" providerId="LiveId" clId="{DACE2B23-91CF-4D3C-A151-DDF2A3A194AE}" dt="2025-10-26T13:07:24.285" v="378" actId="26606"/>
        <pc:sldMkLst>
          <pc:docMk/>
          <pc:sldMk cId="0" sldId="274"/>
        </pc:sldMkLst>
        <pc:spChg chg="mod">
          <ac:chgData name="Fatih Serbest" userId="1ef1129c4ea1bb02" providerId="LiveId" clId="{DACE2B23-91CF-4D3C-A151-DDF2A3A194AE}" dt="2025-10-26T13:07:24.285" v="378" actId="26606"/>
          <ac:spMkLst>
            <pc:docMk/>
            <pc:sldMk cId="0" sldId="274"/>
            <ac:spMk id="2" creationId="{00000000-0000-0000-0000-000000000000}"/>
          </ac:spMkLst>
        </pc:spChg>
        <pc:spChg chg="mod">
          <ac:chgData name="Fatih Serbest" userId="1ef1129c4ea1bb02" providerId="LiveId" clId="{DACE2B23-91CF-4D3C-A151-DDF2A3A194AE}" dt="2025-10-26T13:07:24.285" v="378" actId="26606"/>
          <ac:spMkLst>
            <pc:docMk/>
            <pc:sldMk cId="0" sldId="274"/>
            <ac:spMk id="3" creationId="{00000000-0000-0000-0000-000000000000}"/>
          </ac:spMkLst>
        </pc:spChg>
        <pc:spChg chg="add">
          <ac:chgData name="Fatih Serbest" userId="1ef1129c4ea1bb02" providerId="LiveId" clId="{DACE2B23-91CF-4D3C-A151-DDF2A3A194AE}" dt="2025-10-26T13:07:24.285" v="378" actId="26606"/>
          <ac:spMkLst>
            <pc:docMk/>
            <pc:sldMk cId="0" sldId="274"/>
            <ac:spMk id="8" creationId="{DAF1966E-FD40-4A4A-B61B-C4DF7FA05F06}"/>
          </ac:spMkLst>
        </pc:spChg>
        <pc:spChg chg="add">
          <ac:chgData name="Fatih Serbest" userId="1ef1129c4ea1bb02" providerId="LiveId" clId="{DACE2B23-91CF-4D3C-A151-DDF2A3A194AE}" dt="2025-10-26T13:07:24.285" v="378" actId="26606"/>
          <ac:spMkLst>
            <pc:docMk/>
            <pc:sldMk cId="0" sldId="274"/>
            <ac:spMk id="10" creationId="{047BFA19-D45E-416B-A404-7AF2F3F27017}"/>
          </ac:spMkLst>
        </pc:spChg>
        <pc:spChg chg="add">
          <ac:chgData name="Fatih Serbest" userId="1ef1129c4ea1bb02" providerId="LiveId" clId="{DACE2B23-91CF-4D3C-A151-DDF2A3A194AE}" dt="2025-10-26T13:07:24.285" v="378" actId="26606"/>
          <ac:spMkLst>
            <pc:docMk/>
            <pc:sldMk cId="0" sldId="274"/>
            <ac:spMk id="12" creationId="{8E0105E7-23DB-4CF2-8258-FF47C7620F6E}"/>
          </ac:spMkLst>
        </pc:spChg>
        <pc:spChg chg="add">
          <ac:chgData name="Fatih Serbest" userId="1ef1129c4ea1bb02" providerId="LiveId" clId="{DACE2B23-91CF-4D3C-A151-DDF2A3A194AE}" dt="2025-10-26T13:07:24.285" v="378" actId="26606"/>
          <ac:spMkLst>
            <pc:docMk/>
            <pc:sldMk cId="0" sldId="274"/>
            <ac:spMk id="14" creationId="{074B4F7D-14B2-478B-8BF5-01E4E0C5D263}"/>
          </ac:spMkLst>
        </pc:spChg>
      </pc:sldChg>
      <pc:sldChg chg="addSp modSp add mod setBg">
        <pc:chgData name="Fatih Serbest" userId="1ef1129c4ea1bb02" providerId="LiveId" clId="{DACE2B23-91CF-4D3C-A151-DDF2A3A194AE}" dt="2025-10-26T13:07:29.837" v="379" actId="26606"/>
        <pc:sldMkLst>
          <pc:docMk/>
          <pc:sldMk cId="0" sldId="275"/>
        </pc:sldMkLst>
        <pc:spChg chg="mod">
          <ac:chgData name="Fatih Serbest" userId="1ef1129c4ea1bb02" providerId="LiveId" clId="{DACE2B23-91CF-4D3C-A151-DDF2A3A194AE}" dt="2025-10-26T13:07:29.837" v="379" actId="26606"/>
          <ac:spMkLst>
            <pc:docMk/>
            <pc:sldMk cId="0" sldId="275"/>
            <ac:spMk id="2" creationId="{00000000-0000-0000-0000-000000000000}"/>
          </ac:spMkLst>
        </pc:spChg>
        <pc:spChg chg="mod">
          <ac:chgData name="Fatih Serbest" userId="1ef1129c4ea1bb02" providerId="LiveId" clId="{DACE2B23-91CF-4D3C-A151-DDF2A3A194AE}" dt="2025-10-26T13:07:29.837" v="379" actId="26606"/>
          <ac:spMkLst>
            <pc:docMk/>
            <pc:sldMk cId="0" sldId="275"/>
            <ac:spMk id="3" creationId="{00000000-0000-0000-0000-000000000000}"/>
          </ac:spMkLst>
        </pc:spChg>
        <pc:spChg chg="add">
          <ac:chgData name="Fatih Serbest" userId="1ef1129c4ea1bb02" providerId="LiveId" clId="{DACE2B23-91CF-4D3C-A151-DDF2A3A194AE}" dt="2025-10-26T13:07:29.837" v="379" actId="26606"/>
          <ac:spMkLst>
            <pc:docMk/>
            <pc:sldMk cId="0" sldId="275"/>
            <ac:spMk id="8" creationId="{DAF1966E-FD40-4A4A-B61B-C4DF7FA05F06}"/>
          </ac:spMkLst>
        </pc:spChg>
        <pc:spChg chg="add">
          <ac:chgData name="Fatih Serbest" userId="1ef1129c4ea1bb02" providerId="LiveId" clId="{DACE2B23-91CF-4D3C-A151-DDF2A3A194AE}" dt="2025-10-26T13:07:29.837" v="379" actId="26606"/>
          <ac:spMkLst>
            <pc:docMk/>
            <pc:sldMk cId="0" sldId="275"/>
            <ac:spMk id="10" creationId="{047BFA19-D45E-416B-A404-7AF2F3F27017}"/>
          </ac:spMkLst>
        </pc:spChg>
        <pc:spChg chg="add">
          <ac:chgData name="Fatih Serbest" userId="1ef1129c4ea1bb02" providerId="LiveId" clId="{DACE2B23-91CF-4D3C-A151-DDF2A3A194AE}" dt="2025-10-26T13:07:29.837" v="379" actId="26606"/>
          <ac:spMkLst>
            <pc:docMk/>
            <pc:sldMk cId="0" sldId="275"/>
            <ac:spMk id="12" creationId="{8E0105E7-23DB-4CF2-8258-FF47C7620F6E}"/>
          </ac:spMkLst>
        </pc:spChg>
        <pc:spChg chg="add">
          <ac:chgData name="Fatih Serbest" userId="1ef1129c4ea1bb02" providerId="LiveId" clId="{DACE2B23-91CF-4D3C-A151-DDF2A3A194AE}" dt="2025-10-26T13:07:29.837" v="379" actId="26606"/>
          <ac:spMkLst>
            <pc:docMk/>
            <pc:sldMk cId="0" sldId="275"/>
            <ac:spMk id="14" creationId="{074B4F7D-14B2-478B-8BF5-01E4E0C5D263}"/>
          </ac:spMkLst>
        </pc:spChg>
      </pc:sldChg>
      <pc:sldChg chg="addSp modSp add mod setBg">
        <pc:chgData name="Fatih Serbest" userId="1ef1129c4ea1bb02" providerId="LiveId" clId="{DACE2B23-91CF-4D3C-A151-DDF2A3A194AE}" dt="2025-10-26T13:07:34.485" v="380" actId="26606"/>
        <pc:sldMkLst>
          <pc:docMk/>
          <pc:sldMk cId="0" sldId="276"/>
        </pc:sldMkLst>
        <pc:spChg chg="mod">
          <ac:chgData name="Fatih Serbest" userId="1ef1129c4ea1bb02" providerId="LiveId" clId="{DACE2B23-91CF-4D3C-A151-DDF2A3A194AE}" dt="2025-10-26T13:07:34.485" v="380" actId="26606"/>
          <ac:spMkLst>
            <pc:docMk/>
            <pc:sldMk cId="0" sldId="276"/>
            <ac:spMk id="2" creationId="{00000000-0000-0000-0000-000000000000}"/>
          </ac:spMkLst>
        </pc:spChg>
        <pc:spChg chg="mod">
          <ac:chgData name="Fatih Serbest" userId="1ef1129c4ea1bb02" providerId="LiveId" clId="{DACE2B23-91CF-4D3C-A151-DDF2A3A194AE}" dt="2025-10-26T13:07:34.485" v="380" actId="26606"/>
          <ac:spMkLst>
            <pc:docMk/>
            <pc:sldMk cId="0" sldId="276"/>
            <ac:spMk id="3" creationId="{00000000-0000-0000-0000-000000000000}"/>
          </ac:spMkLst>
        </pc:spChg>
        <pc:spChg chg="add">
          <ac:chgData name="Fatih Serbest" userId="1ef1129c4ea1bb02" providerId="LiveId" clId="{DACE2B23-91CF-4D3C-A151-DDF2A3A194AE}" dt="2025-10-26T13:07:34.485" v="380" actId="26606"/>
          <ac:spMkLst>
            <pc:docMk/>
            <pc:sldMk cId="0" sldId="276"/>
            <ac:spMk id="8" creationId="{DAF1966E-FD40-4A4A-B61B-C4DF7FA05F06}"/>
          </ac:spMkLst>
        </pc:spChg>
        <pc:spChg chg="add">
          <ac:chgData name="Fatih Serbest" userId="1ef1129c4ea1bb02" providerId="LiveId" clId="{DACE2B23-91CF-4D3C-A151-DDF2A3A194AE}" dt="2025-10-26T13:07:34.485" v="380" actId="26606"/>
          <ac:spMkLst>
            <pc:docMk/>
            <pc:sldMk cId="0" sldId="276"/>
            <ac:spMk id="10" creationId="{047BFA19-D45E-416B-A404-7AF2F3F27017}"/>
          </ac:spMkLst>
        </pc:spChg>
        <pc:spChg chg="add">
          <ac:chgData name="Fatih Serbest" userId="1ef1129c4ea1bb02" providerId="LiveId" clId="{DACE2B23-91CF-4D3C-A151-DDF2A3A194AE}" dt="2025-10-26T13:07:34.485" v="380" actId="26606"/>
          <ac:spMkLst>
            <pc:docMk/>
            <pc:sldMk cId="0" sldId="276"/>
            <ac:spMk id="12" creationId="{8E0105E7-23DB-4CF2-8258-FF47C7620F6E}"/>
          </ac:spMkLst>
        </pc:spChg>
        <pc:spChg chg="add">
          <ac:chgData name="Fatih Serbest" userId="1ef1129c4ea1bb02" providerId="LiveId" clId="{DACE2B23-91CF-4D3C-A151-DDF2A3A194AE}" dt="2025-10-26T13:07:34.485" v="380" actId="26606"/>
          <ac:spMkLst>
            <pc:docMk/>
            <pc:sldMk cId="0" sldId="276"/>
            <ac:spMk id="14" creationId="{074B4F7D-14B2-478B-8BF5-01E4E0C5D263}"/>
          </ac:spMkLst>
        </pc:spChg>
      </pc:sldChg>
      <pc:sldChg chg="addSp modSp add mod setBg">
        <pc:chgData name="Fatih Serbest" userId="1ef1129c4ea1bb02" providerId="LiveId" clId="{DACE2B23-91CF-4D3C-A151-DDF2A3A194AE}" dt="2025-10-26T13:09:49.078" v="405" actId="26606"/>
        <pc:sldMkLst>
          <pc:docMk/>
          <pc:sldMk cId="0" sldId="280"/>
        </pc:sldMkLst>
        <pc:spChg chg="mod">
          <ac:chgData name="Fatih Serbest" userId="1ef1129c4ea1bb02" providerId="LiveId" clId="{DACE2B23-91CF-4D3C-A151-DDF2A3A194AE}" dt="2025-10-26T13:09:49.078" v="405" actId="26606"/>
          <ac:spMkLst>
            <pc:docMk/>
            <pc:sldMk cId="0" sldId="280"/>
            <ac:spMk id="2" creationId="{00000000-0000-0000-0000-000000000000}"/>
          </ac:spMkLst>
        </pc:spChg>
        <pc:spChg chg="mod">
          <ac:chgData name="Fatih Serbest" userId="1ef1129c4ea1bb02" providerId="LiveId" clId="{DACE2B23-91CF-4D3C-A151-DDF2A3A194AE}" dt="2025-10-26T13:09:49.078" v="405" actId="26606"/>
          <ac:spMkLst>
            <pc:docMk/>
            <pc:sldMk cId="0" sldId="280"/>
            <ac:spMk id="3" creationId="{00000000-0000-0000-0000-000000000000}"/>
          </ac:spMkLst>
        </pc:spChg>
        <pc:spChg chg="add">
          <ac:chgData name="Fatih Serbest" userId="1ef1129c4ea1bb02" providerId="LiveId" clId="{DACE2B23-91CF-4D3C-A151-DDF2A3A194AE}" dt="2025-10-26T13:09:49.078" v="405" actId="26606"/>
          <ac:spMkLst>
            <pc:docMk/>
            <pc:sldMk cId="0" sldId="280"/>
            <ac:spMk id="8" creationId="{DAF1966E-FD40-4A4A-B61B-C4DF7FA05F06}"/>
          </ac:spMkLst>
        </pc:spChg>
        <pc:spChg chg="add">
          <ac:chgData name="Fatih Serbest" userId="1ef1129c4ea1bb02" providerId="LiveId" clId="{DACE2B23-91CF-4D3C-A151-DDF2A3A194AE}" dt="2025-10-26T13:09:49.078" v="405" actId="26606"/>
          <ac:spMkLst>
            <pc:docMk/>
            <pc:sldMk cId="0" sldId="280"/>
            <ac:spMk id="10" creationId="{047BFA19-D45E-416B-A404-7AF2F3F27017}"/>
          </ac:spMkLst>
        </pc:spChg>
        <pc:spChg chg="add">
          <ac:chgData name="Fatih Serbest" userId="1ef1129c4ea1bb02" providerId="LiveId" clId="{DACE2B23-91CF-4D3C-A151-DDF2A3A194AE}" dt="2025-10-26T13:09:49.078" v="405" actId="26606"/>
          <ac:spMkLst>
            <pc:docMk/>
            <pc:sldMk cId="0" sldId="280"/>
            <ac:spMk id="12" creationId="{8E0105E7-23DB-4CF2-8258-FF47C7620F6E}"/>
          </ac:spMkLst>
        </pc:spChg>
        <pc:spChg chg="add">
          <ac:chgData name="Fatih Serbest" userId="1ef1129c4ea1bb02" providerId="LiveId" clId="{DACE2B23-91CF-4D3C-A151-DDF2A3A194AE}" dt="2025-10-26T13:09:49.078" v="405" actId="26606"/>
          <ac:spMkLst>
            <pc:docMk/>
            <pc:sldMk cId="0" sldId="280"/>
            <ac:spMk id="14" creationId="{074B4F7D-14B2-478B-8BF5-01E4E0C5D263}"/>
          </ac:spMkLst>
        </pc:spChg>
      </pc:sldChg>
      <pc:sldChg chg="addSp modSp add mod setBg">
        <pc:chgData name="Fatih Serbest" userId="1ef1129c4ea1bb02" providerId="LiveId" clId="{DACE2B23-91CF-4D3C-A151-DDF2A3A194AE}" dt="2025-10-26T13:09:55.978" v="406" actId="26606"/>
        <pc:sldMkLst>
          <pc:docMk/>
          <pc:sldMk cId="0" sldId="281"/>
        </pc:sldMkLst>
        <pc:spChg chg="mod">
          <ac:chgData name="Fatih Serbest" userId="1ef1129c4ea1bb02" providerId="LiveId" clId="{DACE2B23-91CF-4D3C-A151-DDF2A3A194AE}" dt="2025-10-26T13:09:55.978" v="406" actId="26606"/>
          <ac:spMkLst>
            <pc:docMk/>
            <pc:sldMk cId="0" sldId="281"/>
            <ac:spMk id="2" creationId="{00000000-0000-0000-0000-000000000000}"/>
          </ac:spMkLst>
        </pc:spChg>
        <pc:spChg chg="mod">
          <ac:chgData name="Fatih Serbest" userId="1ef1129c4ea1bb02" providerId="LiveId" clId="{DACE2B23-91CF-4D3C-A151-DDF2A3A194AE}" dt="2025-10-26T13:09:55.978" v="406" actId="26606"/>
          <ac:spMkLst>
            <pc:docMk/>
            <pc:sldMk cId="0" sldId="281"/>
            <ac:spMk id="3" creationId="{00000000-0000-0000-0000-000000000000}"/>
          </ac:spMkLst>
        </pc:spChg>
        <pc:spChg chg="add">
          <ac:chgData name="Fatih Serbest" userId="1ef1129c4ea1bb02" providerId="LiveId" clId="{DACE2B23-91CF-4D3C-A151-DDF2A3A194AE}" dt="2025-10-26T13:09:55.978" v="406" actId="26606"/>
          <ac:spMkLst>
            <pc:docMk/>
            <pc:sldMk cId="0" sldId="281"/>
            <ac:spMk id="8" creationId="{DAF1966E-FD40-4A4A-B61B-C4DF7FA05F06}"/>
          </ac:spMkLst>
        </pc:spChg>
        <pc:spChg chg="add">
          <ac:chgData name="Fatih Serbest" userId="1ef1129c4ea1bb02" providerId="LiveId" clId="{DACE2B23-91CF-4D3C-A151-DDF2A3A194AE}" dt="2025-10-26T13:09:55.978" v="406" actId="26606"/>
          <ac:spMkLst>
            <pc:docMk/>
            <pc:sldMk cId="0" sldId="281"/>
            <ac:spMk id="10" creationId="{047BFA19-D45E-416B-A404-7AF2F3F27017}"/>
          </ac:spMkLst>
        </pc:spChg>
        <pc:spChg chg="add">
          <ac:chgData name="Fatih Serbest" userId="1ef1129c4ea1bb02" providerId="LiveId" clId="{DACE2B23-91CF-4D3C-A151-DDF2A3A194AE}" dt="2025-10-26T13:09:55.978" v="406" actId="26606"/>
          <ac:spMkLst>
            <pc:docMk/>
            <pc:sldMk cId="0" sldId="281"/>
            <ac:spMk id="12" creationId="{8E0105E7-23DB-4CF2-8258-FF47C7620F6E}"/>
          </ac:spMkLst>
        </pc:spChg>
        <pc:spChg chg="add">
          <ac:chgData name="Fatih Serbest" userId="1ef1129c4ea1bb02" providerId="LiveId" clId="{DACE2B23-91CF-4D3C-A151-DDF2A3A194AE}" dt="2025-10-26T13:09:55.978" v="406" actId="26606"/>
          <ac:spMkLst>
            <pc:docMk/>
            <pc:sldMk cId="0" sldId="281"/>
            <ac:spMk id="14" creationId="{074B4F7D-14B2-478B-8BF5-01E4E0C5D263}"/>
          </ac:spMkLst>
        </pc:spChg>
      </pc:sldChg>
      <pc:sldChg chg="addSp modSp add mod setBg modNotesTx">
        <pc:chgData name="Fatih Serbest" userId="1ef1129c4ea1bb02" providerId="LiveId" clId="{DACE2B23-91CF-4D3C-A151-DDF2A3A194AE}" dt="2025-10-26T13:16:55.043" v="459" actId="13900"/>
        <pc:sldMkLst>
          <pc:docMk/>
          <pc:sldMk cId="0" sldId="282"/>
        </pc:sldMkLst>
        <pc:spChg chg="mod">
          <ac:chgData name="Fatih Serbest" userId="1ef1129c4ea1bb02" providerId="LiveId" clId="{DACE2B23-91CF-4D3C-A151-DDF2A3A194AE}" dt="2025-10-26T13:16:39.714" v="455" actId="26606"/>
          <ac:spMkLst>
            <pc:docMk/>
            <pc:sldMk cId="0" sldId="282"/>
            <ac:spMk id="2" creationId="{00000000-0000-0000-0000-000000000000}"/>
          </ac:spMkLst>
        </pc:spChg>
        <pc:spChg chg="mod">
          <ac:chgData name="Fatih Serbest" userId="1ef1129c4ea1bb02" providerId="LiveId" clId="{DACE2B23-91CF-4D3C-A151-DDF2A3A194AE}" dt="2025-10-26T13:16:55.043" v="459" actId="13900"/>
          <ac:spMkLst>
            <pc:docMk/>
            <pc:sldMk cId="0" sldId="282"/>
            <ac:spMk id="3" creationId="{00000000-0000-0000-0000-000000000000}"/>
          </ac:spMkLst>
        </pc:spChg>
        <pc:spChg chg="add">
          <ac:chgData name="Fatih Serbest" userId="1ef1129c4ea1bb02" providerId="LiveId" clId="{DACE2B23-91CF-4D3C-A151-DDF2A3A194AE}" dt="2025-10-26T13:16:39.714" v="455" actId="26606"/>
          <ac:spMkLst>
            <pc:docMk/>
            <pc:sldMk cId="0" sldId="282"/>
            <ac:spMk id="8" creationId="{DAF1966E-FD40-4A4A-B61B-C4DF7FA05F06}"/>
          </ac:spMkLst>
        </pc:spChg>
        <pc:spChg chg="add">
          <ac:chgData name="Fatih Serbest" userId="1ef1129c4ea1bb02" providerId="LiveId" clId="{DACE2B23-91CF-4D3C-A151-DDF2A3A194AE}" dt="2025-10-26T13:16:39.714" v="455" actId="26606"/>
          <ac:spMkLst>
            <pc:docMk/>
            <pc:sldMk cId="0" sldId="282"/>
            <ac:spMk id="10" creationId="{047BFA19-D45E-416B-A404-7AF2F3F27017}"/>
          </ac:spMkLst>
        </pc:spChg>
        <pc:spChg chg="add">
          <ac:chgData name="Fatih Serbest" userId="1ef1129c4ea1bb02" providerId="LiveId" clId="{DACE2B23-91CF-4D3C-A151-DDF2A3A194AE}" dt="2025-10-26T13:16:39.714" v="455" actId="26606"/>
          <ac:spMkLst>
            <pc:docMk/>
            <pc:sldMk cId="0" sldId="282"/>
            <ac:spMk id="12" creationId="{8E0105E7-23DB-4CF2-8258-FF47C7620F6E}"/>
          </ac:spMkLst>
        </pc:spChg>
        <pc:spChg chg="add">
          <ac:chgData name="Fatih Serbest" userId="1ef1129c4ea1bb02" providerId="LiveId" clId="{DACE2B23-91CF-4D3C-A151-DDF2A3A194AE}" dt="2025-10-26T13:16:39.714" v="455" actId="26606"/>
          <ac:spMkLst>
            <pc:docMk/>
            <pc:sldMk cId="0" sldId="282"/>
            <ac:spMk id="14" creationId="{074B4F7D-14B2-478B-8BF5-01E4E0C5D263}"/>
          </ac:spMkLst>
        </pc:spChg>
      </pc:sldChg>
      <pc:sldChg chg="addSp modSp add mod setBg">
        <pc:chgData name="Fatih Serbest" userId="1ef1129c4ea1bb02" providerId="LiveId" clId="{DACE2B23-91CF-4D3C-A151-DDF2A3A194AE}" dt="2025-10-26T13:17:30.616" v="460" actId="26606"/>
        <pc:sldMkLst>
          <pc:docMk/>
          <pc:sldMk cId="0" sldId="283"/>
        </pc:sldMkLst>
        <pc:spChg chg="mod">
          <ac:chgData name="Fatih Serbest" userId="1ef1129c4ea1bb02" providerId="LiveId" clId="{DACE2B23-91CF-4D3C-A151-DDF2A3A194AE}" dt="2025-10-26T13:17:30.616" v="460" actId="26606"/>
          <ac:spMkLst>
            <pc:docMk/>
            <pc:sldMk cId="0" sldId="283"/>
            <ac:spMk id="2" creationId="{00000000-0000-0000-0000-000000000000}"/>
          </ac:spMkLst>
        </pc:spChg>
        <pc:spChg chg="mod">
          <ac:chgData name="Fatih Serbest" userId="1ef1129c4ea1bb02" providerId="LiveId" clId="{DACE2B23-91CF-4D3C-A151-DDF2A3A194AE}" dt="2025-10-26T13:17:30.616" v="460" actId="26606"/>
          <ac:spMkLst>
            <pc:docMk/>
            <pc:sldMk cId="0" sldId="283"/>
            <ac:spMk id="3" creationId="{00000000-0000-0000-0000-000000000000}"/>
          </ac:spMkLst>
        </pc:spChg>
        <pc:spChg chg="add">
          <ac:chgData name="Fatih Serbest" userId="1ef1129c4ea1bb02" providerId="LiveId" clId="{DACE2B23-91CF-4D3C-A151-DDF2A3A194AE}" dt="2025-10-26T13:17:30.616" v="460" actId="26606"/>
          <ac:spMkLst>
            <pc:docMk/>
            <pc:sldMk cId="0" sldId="283"/>
            <ac:spMk id="8" creationId="{DAF1966E-FD40-4A4A-B61B-C4DF7FA05F06}"/>
          </ac:spMkLst>
        </pc:spChg>
        <pc:spChg chg="add">
          <ac:chgData name="Fatih Serbest" userId="1ef1129c4ea1bb02" providerId="LiveId" clId="{DACE2B23-91CF-4D3C-A151-DDF2A3A194AE}" dt="2025-10-26T13:17:30.616" v="460" actId="26606"/>
          <ac:spMkLst>
            <pc:docMk/>
            <pc:sldMk cId="0" sldId="283"/>
            <ac:spMk id="10" creationId="{047BFA19-D45E-416B-A404-7AF2F3F27017}"/>
          </ac:spMkLst>
        </pc:spChg>
        <pc:spChg chg="add">
          <ac:chgData name="Fatih Serbest" userId="1ef1129c4ea1bb02" providerId="LiveId" clId="{DACE2B23-91CF-4D3C-A151-DDF2A3A194AE}" dt="2025-10-26T13:17:30.616" v="460" actId="26606"/>
          <ac:spMkLst>
            <pc:docMk/>
            <pc:sldMk cId="0" sldId="283"/>
            <ac:spMk id="12" creationId="{8E0105E7-23DB-4CF2-8258-FF47C7620F6E}"/>
          </ac:spMkLst>
        </pc:spChg>
        <pc:spChg chg="add">
          <ac:chgData name="Fatih Serbest" userId="1ef1129c4ea1bb02" providerId="LiveId" clId="{DACE2B23-91CF-4D3C-A151-DDF2A3A194AE}" dt="2025-10-26T13:17:30.616" v="460" actId="26606"/>
          <ac:spMkLst>
            <pc:docMk/>
            <pc:sldMk cId="0" sldId="283"/>
            <ac:spMk id="14" creationId="{074B4F7D-14B2-478B-8BF5-01E4E0C5D263}"/>
          </ac:spMkLst>
        </pc:spChg>
      </pc:sldChg>
      <pc:sldChg chg="addSp modSp add mod setBg modNotesTx">
        <pc:chgData name="Fatih Serbest" userId="1ef1129c4ea1bb02" providerId="LiveId" clId="{DACE2B23-91CF-4D3C-A151-DDF2A3A194AE}" dt="2025-10-26T13:18:56.288" v="481" actId="20577"/>
        <pc:sldMkLst>
          <pc:docMk/>
          <pc:sldMk cId="0" sldId="284"/>
        </pc:sldMkLst>
        <pc:spChg chg="mod">
          <ac:chgData name="Fatih Serbest" userId="1ef1129c4ea1bb02" providerId="LiveId" clId="{DACE2B23-91CF-4D3C-A151-DDF2A3A194AE}" dt="2025-10-26T13:18:30.488" v="480" actId="255"/>
          <ac:spMkLst>
            <pc:docMk/>
            <pc:sldMk cId="0" sldId="284"/>
            <ac:spMk id="2" creationId="{00000000-0000-0000-0000-000000000000}"/>
          </ac:spMkLst>
        </pc:spChg>
        <pc:spChg chg="mod">
          <ac:chgData name="Fatih Serbest" userId="1ef1129c4ea1bb02" providerId="LiveId" clId="{DACE2B23-91CF-4D3C-A151-DDF2A3A194AE}" dt="2025-10-26T13:18:20.604" v="477" actId="255"/>
          <ac:spMkLst>
            <pc:docMk/>
            <pc:sldMk cId="0" sldId="284"/>
            <ac:spMk id="3" creationId="{00000000-0000-0000-0000-000000000000}"/>
          </ac:spMkLst>
        </pc:spChg>
        <pc:spChg chg="add">
          <ac:chgData name="Fatih Serbest" userId="1ef1129c4ea1bb02" providerId="LiveId" clId="{DACE2B23-91CF-4D3C-A151-DDF2A3A194AE}" dt="2025-10-26T13:18:15.231" v="476" actId="26606"/>
          <ac:spMkLst>
            <pc:docMk/>
            <pc:sldMk cId="0" sldId="284"/>
            <ac:spMk id="8" creationId="{DAF1966E-FD40-4A4A-B61B-C4DF7FA05F06}"/>
          </ac:spMkLst>
        </pc:spChg>
        <pc:spChg chg="add">
          <ac:chgData name="Fatih Serbest" userId="1ef1129c4ea1bb02" providerId="LiveId" clId="{DACE2B23-91CF-4D3C-A151-DDF2A3A194AE}" dt="2025-10-26T13:18:15.231" v="476" actId="26606"/>
          <ac:spMkLst>
            <pc:docMk/>
            <pc:sldMk cId="0" sldId="284"/>
            <ac:spMk id="10" creationId="{047BFA19-D45E-416B-A404-7AF2F3F27017}"/>
          </ac:spMkLst>
        </pc:spChg>
        <pc:spChg chg="add">
          <ac:chgData name="Fatih Serbest" userId="1ef1129c4ea1bb02" providerId="LiveId" clId="{DACE2B23-91CF-4D3C-A151-DDF2A3A194AE}" dt="2025-10-26T13:18:15.231" v="476" actId="26606"/>
          <ac:spMkLst>
            <pc:docMk/>
            <pc:sldMk cId="0" sldId="284"/>
            <ac:spMk id="12" creationId="{8E0105E7-23DB-4CF2-8258-FF47C7620F6E}"/>
          </ac:spMkLst>
        </pc:spChg>
        <pc:spChg chg="add">
          <ac:chgData name="Fatih Serbest" userId="1ef1129c4ea1bb02" providerId="LiveId" clId="{DACE2B23-91CF-4D3C-A151-DDF2A3A194AE}" dt="2025-10-26T13:18:15.231" v="476" actId="26606"/>
          <ac:spMkLst>
            <pc:docMk/>
            <pc:sldMk cId="0" sldId="284"/>
            <ac:spMk id="14" creationId="{074B4F7D-14B2-478B-8BF5-01E4E0C5D263}"/>
          </ac:spMkLst>
        </pc:spChg>
      </pc:sldChg>
      <pc:sldChg chg="addSp modSp add mod setBg">
        <pc:chgData name="Fatih Serbest" userId="1ef1129c4ea1bb02" providerId="LiveId" clId="{DACE2B23-91CF-4D3C-A151-DDF2A3A194AE}" dt="2025-10-26T13:22:58.361" v="603" actId="26606"/>
        <pc:sldMkLst>
          <pc:docMk/>
          <pc:sldMk cId="0" sldId="287"/>
        </pc:sldMkLst>
        <pc:spChg chg="mod">
          <ac:chgData name="Fatih Serbest" userId="1ef1129c4ea1bb02" providerId="LiveId" clId="{DACE2B23-91CF-4D3C-A151-DDF2A3A194AE}" dt="2025-10-26T13:22:58.361" v="603" actId="26606"/>
          <ac:spMkLst>
            <pc:docMk/>
            <pc:sldMk cId="0" sldId="287"/>
            <ac:spMk id="2" creationId="{00000000-0000-0000-0000-000000000000}"/>
          </ac:spMkLst>
        </pc:spChg>
        <pc:spChg chg="mod">
          <ac:chgData name="Fatih Serbest" userId="1ef1129c4ea1bb02" providerId="LiveId" clId="{DACE2B23-91CF-4D3C-A151-DDF2A3A194AE}" dt="2025-10-26T13:22:58.361" v="603" actId="26606"/>
          <ac:spMkLst>
            <pc:docMk/>
            <pc:sldMk cId="0" sldId="287"/>
            <ac:spMk id="3" creationId="{00000000-0000-0000-0000-000000000000}"/>
          </ac:spMkLst>
        </pc:spChg>
        <pc:spChg chg="add">
          <ac:chgData name="Fatih Serbest" userId="1ef1129c4ea1bb02" providerId="LiveId" clId="{DACE2B23-91CF-4D3C-A151-DDF2A3A194AE}" dt="2025-10-26T13:22:58.361" v="603" actId="26606"/>
          <ac:spMkLst>
            <pc:docMk/>
            <pc:sldMk cId="0" sldId="287"/>
            <ac:spMk id="8" creationId="{70DFC902-7D23-471A-B557-B6B6917D7A0D}"/>
          </ac:spMkLst>
        </pc:spChg>
        <pc:spChg chg="add">
          <ac:chgData name="Fatih Serbest" userId="1ef1129c4ea1bb02" providerId="LiveId" clId="{DACE2B23-91CF-4D3C-A151-DDF2A3A194AE}" dt="2025-10-26T13:22:58.361" v="603" actId="26606"/>
          <ac:spMkLst>
            <pc:docMk/>
            <pc:sldMk cId="0" sldId="287"/>
            <ac:spMk id="10" creationId="{A55D5633-D557-4DCA-982C-FF36EB7A1C00}"/>
          </ac:spMkLst>
        </pc:spChg>
        <pc:spChg chg="add">
          <ac:chgData name="Fatih Serbest" userId="1ef1129c4ea1bb02" providerId="LiveId" clId="{DACE2B23-91CF-4D3C-A151-DDF2A3A194AE}" dt="2025-10-26T13:22:58.361" v="603" actId="26606"/>
          <ac:spMkLst>
            <pc:docMk/>
            <pc:sldMk cId="0" sldId="287"/>
            <ac:spMk id="12" creationId="{450D3AD2-FA80-415F-A9CE-54D884561CD7}"/>
          </ac:spMkLst>
        </pc:spChg>
      </pc:sldChg>
      <pc:sldChg chg="modSp mod">
        <pc:chgData name="Fatih Serbest" userId="1ef1129c4ea1bb02" providerId="LiveId" clId="{DACE2B23-91CF-4D3C-A151-DDF2A3A194AE}" dt="2025-10-26T12:40:57.783" v="23" actId="20577"/>
        <pc:sldMkLst>
          <pc:docMk/>
          <pc:sldMk cId="0" sldId="291"/>
        </pc:sldMkLst>
        <pc:spChg chg="mod">
          <ac:chgData name="Fatih Serbest" userId="1ef1129c4ea1bb02" providerId="LiveId" clId="{DACE2B23-91CF-4D3C-A151-DDF2A3A194AE}" dt="2025-10-26T12:40:57.783" v="23" actId="20577"/>
          <ac:spMkLst>
            <pc:docMk/>
            <pc:sldMk cId="0" sldId="291"/>
            <ac:spMk id="2" creationId="{00000000-0000-0000-0000-000000000000}"/>
          </ac:spMkLst>
        </pc:spChg>
      </pc:sldChg>
      <pc:sldChg chg="delSp add del setBg delDesignElem">
        <pc:chgData name="Fatih Serbest" userId="1ef1129c4ea1bb02" providerId="LiveId" clId="{DACE2B23-91CF-4D3C-A151-DDF2A3A194AE}" dt="2025-10-27T09:24:47.561" v="1090"/>
        <pc:sldMkLst>
          <pc:docMk/>
          <pc:sldMk cId="0" sldId="292"/>
        </pc:sldMkLst>
      </pc:sldChg>
      <pc:sldChg chg="delSp add setBg delDesignElem">
        <pc:chgData name="Fatih Serbest" userId="1ef1129c4ea1bb02" providerId="LiveId" clId="{DACE2B23-91CF-4D3C-A151-DDF2A3A194AE}" dt="2025-10-26T12:41:01.725" v="27"/>
        <pc:sldMkLst>
          <pc:docMk/>
          <pc:sldMk cId="0" sldId="310"/>
        </pc:sldMkLst>
      </pc:sldChg>
      <pc:sldChg chg="delSp add setBg delDesignElem">
        <pc:chgData name="Fatih Serbest" userId="1ef1129c4ea1bb02" providerId="LiveId" clId="{DACE2B23-91CF-4D3C-A151-DDF2A3A194AE}" dt="2025-10-26T12:41:01.725" v="27"/>
        <pc:sldMkLst>
          <pc:docMk/>
          <pc:sldMk cId="0" sldId="311"/>
        </pc:sldMkLst>
      </pc:sldChg>
      <pc:sldChg chg="addSp modSp add mod setBg">
        <pc:chgData name="Fatih Serbest" userId="1ef1129c4ea1bb02" providerId="LiveId" clId="{DACE2B23-91CF-4D3C-A151-DDF2A3A194AE}" dt="2025-10-26T12:43:02.531" v="140" actId="26606"/>
        <pc:sldMkLst>
          <pc:docMk/>
          <pc:sldMk cId="0" sldId="313"/>
        </pc:sldMkLst>
        <pc:spChg chg="mod">
          <ac:chgData name="Fatih Serbest" userId="1ef1129c4ea1bb02" providerId="LiveId" clId="{DACE2B23-91CF-4D3C-A151-DDF2A3A194AE}" dt="2025-10-26T12:43:02.531" v="140" actId="26606"/>
          <ac:spMkLst>
            <pc:docMk/>
            <pc:sldMk cId="0" sldId="313"/>
            <ac:spMk id="2" creationId="{00000000-0000-0000-0000-000000000000}"/>
          </ac:spMkLst>
        </pc:spChg>
        <pc:spChg chg="mod">
          <ac:chgData name="Fatih Serbest" userId="1ef1129c4ea1bb02" providerId="LiveId" clId="{DACE2B23-91CF-4D3C-A151-DDF2A3A194AE}" dt="2025-10-26T12:43:02.531" v="140" actId="26606"/>
          <ac:spMkLst>
            <pc:docMk/>
            <pc:sldMk cId="0" sldId="313"/>
            <ac:spMk id="3" creationId="{00000000-0000-0000-0000-000000000000}"/>
          </ac:spMkLst>
        </pc:spChg>
        <pc:spChg chg="add">
          <ac:chgData name="Fatih Serbest" userId="1ef1129c4ea1bb02" providerId="LiveId" clId="{DACE2B23-91CF-4D3C-A151-DDF2A3A194AE}" dt="2025-10-26T12:43:02.531" v="140" actId="26606"/>
          <ac:spMkLst>
            <pc:docMk/>
            <pc:sldMk cId="0" sldId="313"/>
            <ac:spMk id="8" creationId="{DAF1966E-FD40-4A4A-B61B-C4DF7FA05F06}"/>
          </ac:spMkLst>
        </pc:spChg>
        <pc:spChg chg="add">
          <ac:chgData name="Fatih Serbest" userId="1ef1129c4ea1bb02" providerId="LiveId" clId="{DACE2B23-91CF-4D3C-A151-DDF2A3A194AE}" dt="2025-10-26T12:43:02.531" v="140" actId="26606"/>
          <ac:spMkLst>
            <pc:docMk/>
            <pc:sldMk cId="0" sldId="313"/>
            <ac:spMk id="10" creationId="{047BFA19-D45E-416B-A404-7AF2F3F27017}"/>
          </ac:spMkLst>
        </pc:spChg>
        <pc:spChg chg="add">
          <ac:chgData name="Fatih Serbest" userId="1ef1129c4ea1bb02" providerId="LiveId" clId="{DACE2B23-91CF-4D3C-A151-DDF2A3A194AE}" dt="2025-10-26T12:43:02.531" v="140" actId="26606"/>
          <ac:spMkLst>
            <pc:docMk/>
            <pc:sldMk cId="0" sldId="313"/>
            <ac:spMk id="12" creationId="{8E0105E7-23DB-4CF2-8258-FF47C7620F6E}"/>
          </ac:spMkLst>
        </pc:spChg>
        <pc:spChg chg="add">
          <ac:chgData name="Fatih Serbest" userId="1ef1129c4ea1bb02" providerId="LiveId" clId="{DACE2B23-91CF-4D3C-A151-DDF2A3A194AE}" dt="2025-10-26T12:43:02.531" v="140" actId="26606"/>
          <ac:spMkLst>
            <pc:docMk/>
            <pc:sldMk cId="0" sldId="313"/>
            <ac:spMk id="14" creationId="{074B4F7D-14B2-478B-8BF5-01E4E0C5D263}"/>
          </ac:spMkLst>
        </pc:spChg>
      </pc:sldChg>
      <pc:sldChg chg="addSp modSp add mod setBg modNotesTx">
        <pc:chgData name="Fatih Serbest" userId="1ef1129c4ea1bb02" providerId="LiveId" clId="{DACE2B23-91CF-4D3C-A151-DDF2A3A194AE}" dt="2025-10-26T13:14:11.930" v="425" actId="113"/>
        <pc:sldMkLst>
          <pc:docMk/>
          <pc:sldMk cId="0" sldId="314"/>
        </pc:sldMkLst>
        <pc:spChg chg="mod">
          <ac:chgData name="Fatih Serbest" userId="1ef1129c4ea1bb02" providerId="LiveId" clId="{DACE2B23-91CF-4D3C-A151-DDF2A3A194AE}" dt="2025-10-26T12:52:27.109" v="211" actId="26606"/>
          <ac:spMkLst>
            <pc:docMk/>
            <pc:sldMk cId="0" sldId="314"/>
            <ac:spMk id="2" creationId="{00000000-0000-0000-0000-000000000000}"/>
          </ac:spMkLst>
        </pc:spChg>
        <pc:spChg chg="mod">
          <ac:chgData name="Fatih Serbest" userId="1ef1129c4ea1bb02" providerId="LiveId" clId="{DACE2B23-91CF-4D3C-A151-DDF2A3A194AE}" dt="2025-10-26T12:52:56.856" v="215" actId="255"/>
          <ac:spMkLst>
            <pc:docMk/>
            <pc:sldMk cId="0" sldId="314"/>
            <ac:spMk id="3" creationId="{00000000-0000-0000-0000-000000000000}"/>
          </ac:spMkLst>
        </pc:spChg>
        <pc:spChg chg="add">
          <ac:chgData name="Fatih Serbest" userId="1ef1129c4ea1bb02" providerId="LiveId" clId="{DACE2B23-91CF-4D3C-A151-DDF2A3A194AE}" dt="2025-10-26T12:52:27.109" v="211" actId="26606"/>
          <ac:spMkLst>
            <pc:docMk/>
            <pc:sldMk cId="0" sldId="314"/>
            <ac:spMk id="8" creationId="{70DFC902-7D23-471A-B557-B6B6917D7A0D}"/>
          </ac:spMkLst>
        </pc:spChg>
        <pc:spChg chg="add">
          <ac:chgData name="Fatih Serbest" userId="1ef1129c4ea1bb02" providerId="LiveId" clId="{DACE2B23-91CF-4D3C-A151-DDF2A3A194AE}" dt="2025-10-26T12:52:27.109" v="211" actId="26606"/>
          <ac:spMkLst>
            <pc:docMk/>
            <pc:sldMk cId="0" sldId="314"/>
            <ac:spMk id="10" creationId="{A55D5633-D557-4DCA-982C-FF36EB7A1C00}"/>
          </ac:spMkLst>
        </pc:spChg>
        <pc:spChg chg="add">
          <ac:chgData name="Fatih Serbest" userId="1ef1129c4ea1bb02" providerId="LiveId" clId="{DACE2B23-91CF-4D3C-A151-DDF2A3A194AE}" dt="2025-10-26T12:52:27.109" v="211" actId="26606"/>
          <ac:spMkLst>
            <pc:docMk/>
            <pc:sldMk cId="0" sldId="314"/>
            <ac:spMk id="12" creationId="{450D3AD2-FA80-415F-A9CE-54D884561CD7}"/>
          </ac:spMkLst>
        </pc:spChg>
      </pc:sldChg>
      <pc:sldChg chg="addSp delSp modSp add mod setBg modNotesTx">
        <pc:chgData name="Fatih Serbest" userId="1ef1129c4ea1bb02" providerId="LiveId" clId="{DACE2B23-91CF-4D3C-A151-DDF2A3A194AE}" dt="2025-10-26T13:12:26.711" v="412" actId="20577"/>
        <pc:sldMkLst>
          <pc:docMk/>
          <pc:sldMk cId="0" sldId="315"/>
        </pc:sldMkLst>
        <pc:spChg chg="mod">
          <ac:chgData name="Fatih Serbest" userId="1ef1129c4ea1bb02" providerId="LiveId" clId="{DACE2B23-91CF-4D3C-A151-DDF2A3A194AE}" dt="2025-10-26T13:04:16.731" v="310" actId="26606"/>
          <ac:spMkLst>
            <pc:docMk/>
            <pc:sldMk cId="0" sldId="315"/>
            <ac:spMk id="2" creationId="{00000000-0000-0000-0000-000000000000}"/>
          </ac:spMkLst>
        </pc:spChg>
        <pc:spChg chg="add">
          <ac:chgData name="Fatih Serbest" userId="1ef1129c4ea1bb02" providerId="LiveId" clId="{DACE2B23-91CF-4D3C-A151-DDF2A3A194AE}" dt="2025-10-26T13:04:16.731" v="310" actId="26606"/>
          <ac:spMkLst>
            <pc:docMk/>
            <pc:sldMk cId="0" sldId="315"/>
            <ac:spMk id="10" creationId="{257363FD-7E77-4145-9483-331A807ADF0E}"/>
          </ac:spMkLst>
        </pc:spChg>
        <pc:graphicFrameChg chg="add">
          <ac:chgData name="Fatih Serbest" userId="1ef1129c4ea1bb02" providerId="LiveId" clId="{DACE2B23-91CF-4D3C-A151-DDF2A3A194AE}" dt="2025-10-26T13:04:16.731" v="310" actId="26606"/>
          <ac:graphicFrameMkLst>
            <pc:docMk/>
            <pc:sldMk cId="0" sldId="315"/>
            <ac:graphicFrameMk id="5" creationId="{13622B25-06ED-7EFE-D26E-E40E346F2333}"/>
          </ac:graphicFrameMkLst>
        </pc:graphicFrameChg>
        <pc:picChg chg="add">
          <ac:chgData name="Fatih Serbest" userId="1ef1129c4ea1bb02" providerId="LiveId" clId="{DACE2B23-91CF-4D3C-A151-DDF2A3A194AE}" dt="2025-10-26T13:04:16.731" v="310" actId="26606"/>
          <ac:picMkLst>
            <pc:docMk/>
            <pc:sldMk cId="0" sldId="315"/>
            <ac:picMk id="6" creationId="{077DCD1F-3550-15A2-8C92-CD8BDDE6AF09}"/>
          </ac:picMkLst>
        </pc:picChg>
      </pc:sldChg>
      <pc:sldChg chg="addSp modSp add mod setBg">
        <pc:chgData name="Fatih Serbest" userId="1ef1129c4ea1bb02" providerId="LiveId" clId="{DACE2B23-91CF-4D3C-A151-DDF2A3A194AE}" dt="2025-10-26T13:07:42.493" v="381" actId="26606"/>
        <pc:sldMkLst>
          <pc:docMk/>
          <pc:sldMk cId="0" sldId="317"/>
        </pc:sldMkLst>
        <pc:spChg chg="mod">
          <ac:chgData name="Fatih Serbest" userId="1ef1129c4ea1bb02" providerId="LiveId" clId="{DACE2B23-91CF-4D3C-A151-DDF2A3A194AE}" dt="2025-10-26T13:07:42.493" v="381" actId="26606"/>
          <ac:spMkLst>
            <pc:docMk/>
            <pc:sldMk cId="0" sldId="317"/>
            <ac:spMk id="2" creationId="{00000000-0000-0000-0000-000000000000}"/>
          </ac:spMkLst>
        </pc:spChg>
        <pc:spChg chg="mod">
          <ac:chgData name="Fatih Serbest" userId="1ef1129c4ea1bb02" providerId="LiveId" clId="{DACE2B23-91CF-4D3C-A151-DDF2A3A194AE}" dt="2025-10-26T13:07:42.493" v="381" actId="26606"/>
          <ac:spMkLst>
            <pc:docMk/>
            <pc:sldMk cId="0" sldId="317"/>
            <ac:spMk id="3" creationId="{00000000-0000-0000-0000-000000000000}"/>
          </ac:spMkLst>
        </pc:spChg>
        <pc:spChg chg="add">
          <ac:chgData name="Fatih Serbest" userId="1ef1129c4ea1bb02" providerId="LiveId" clId="{DACE2B23-91CF-4D3C-A151-DDF2A3A194AE}" dt="2025-10-26T13:07:42.493" v="381" actId="26606"/>
          <ac:spMkLst>
            <pc:docMk/>
            <pc:sldMk cId="0" sldId="317"/>
            <ac:spMk id="8" creationId="{DAF1966E-FD40-4A4A-B61B-C4DF7FA05F06}"/>
          </ac:spMkLst>
        </pc:spChg>
        <pc:spChg chg="add">
          <ac:chgData name="Fatih Serbest" userId="1ef1129c4ea1bb02" providerId="LiveId" clId="{DACE2B23-91CF-4D3C-A151-DDF2A3A194AE}" dt="2025-10-26T13:07:42.493" v="381" actId="26606"/>
          <ac:spMkLst>
            <pc:docMk/>
            <pc:sldMk cId="0" sldId="317"/>
            <ac:spMk id="10" creationId="{047BFA19-D45E-416B-A404-7AF2F3F27017}"/>
          </ac:spMkLst>
        </pc:spChg>
        <pc:spChg chg="add">
          <ac:chgData name="Fatih Serbest" userId="1ef1129c4ea1bb02" providerId="LiveId" clId="{DACE2B23-91CF-4D3C-A151-DDF2A3A194AE}" dt="2025-10-26T13:07:42.493" v="381" actId="26606"/>
          <ac:spMkLst>
            <pc:docMk/>
            <pc:sldMk cId="0" sldId="317"/>
            <ac:spMk id="12" creationId="{8E0105E7-23DB-4CF2-8258-FF47C7620F6E}"/>
          </ac:spMkLst>
        </pc:spChg>
        <pc:spChg chg="add">
          <ac:chgData name="Fatih Serbest" userId="1ef1129c4ea1bb02" providerId="LiveId" clId="{DACE2B23-91CF-4D3C-A151-DDF2A3A194AE}" dt="2025-10-26T13:07:42.493" v="381" actId="26606"/>
          <ac:spMkLst>
            <pc:docMk/>
            <pc:sldMk cId="0" sldId="317"/>
            <ac:spMk id="14" creationId="{074B4F7D-14B2-478B-8BF5-01E4E0C5D263}"/>
          </ac:spMkLst>
        </pc:spChg>
      </pc:sldChg>
      <pc:sldChg chg="addSp modSp add mod setBg">
        <pc:chgData name="Fatih Serbest" userId="1ef1129c4ea1bb02" providerId="LiveId" clId="{DACE2B23-91CF-4D3C-A151-DDF2A3A194AE}" dt="2025-10-26T13:07:47.151" v="382" actId="26606"/>
        <pc:sldMkLst>
          <pc:docMk/>
          <pc:sldMk cId="0" sldId="318"/>
        </pc:sldMkLst>
        <pc:spChg chg="mod">
          <ac:chgData name="Fatih Serbest" userId="1ef1129c4ea1bb02" providerId="LiveId" clId="{DACE2B23-91CF-4D3C-A151-DDF2A3A194AE}" dt="2025-10-26T13:07:47.151" v="382" actId="26606"/>
          <ac:spMkLst>
            <pc:docMk/>
            <pc:sldMk cId="0" sldId="318"/>
            <ac:spMk id="2" creationId="{00000000-0000-0000-0000-000000000000}"/>
          </ac:spMkLst>
        </pc:spChg>
        <pc:spChg chg="mod">
          <ac:chgData name="Fatih Serbest" userId="1ef1129c4ea1bb02" providerId="LiveId" clId="{DACE2B23-91CF-4D3C-A151-DDF2A3A194AE}" dt="2025-10-26T13:07:47.151" v="382" actId="26606"/>
          <ac:spMkLst>
            <pc:docMk/>
            <pc:sldMk cId="0" sldId="318"/>
            <ac:spMk id="3" creationId="{00000000-0000-0000-0000-000000000000}"/>
          </ac:spMkLst>
        </pc:spChg>
        <pc:spChg chg="add">
          <ac:chgData name="Fatih Serbest" userId="1ef1129c4ea1bb02" providerId="LiveId" clId="{DACE2B23-91CF-4D3C-A151-DDF2A3A194AE}" dt="2025-10-26T13:07:47.151" v="382" actId="26606"/>
          <ac:spMkLst>
            <pc:docMk/>
            <pc:sldMk cId="0" sldId="318"/>
            <ac:spMk id="8" creationId="{DAF1966E-FD40-4A4A-B61B-C4DF7FA05F06}"/>
          </ac:spMkLst>
        </pc:spChg>
        <pc:spChg chg="add">
          <ac:chgData name="Fatih Serbest" userId="1ef1129c4ea1bb02" providerId="LiveId" clId="{DACE2B23-91CF-4D3C-A151-DDF2A3A194AE}" dt="2025-10-26T13:07:47.151" v="382" actId="26606"/>
          <ac:spMkLst>
            <pc:docMk/>
            <pc:sldMk cId="0" sldId="318"/>
            <ac:spMk id="10" creationId="{047BFA19-D45E-416B-A404-7AF2F3F27017}"/>
          </ac:spMkLst>
        </pc:spChg>
        <pc:spChg chg="add">
          <ac:chgData name="Fatih Serbest" userId="1ef1129c4ea1bb02" providerId="LiveId" clId="{DACE2B23-91CF-4D3C-A151-DDF2A3A194AE}" dt="2025-10-26T13:07:47.151" v="382" actId="26606"/>
          <ac:spMkLst>
            <pc:docMk/>
            <pc:sldMk cId="0" sldId="318"/>
            <ac:spMk id="12" creationId="{8E0105E7-23DB-4CF2-8258-FF47C7620F6E}"/>
          </ac:spMkLst>
        </pc:spChg>
        <pc:spChg chg="add">
          <ac:chgData name="Fatih Serbest" userId="1ef1129c4ea1bb02" providerId="LiveId" clId="{DACE2B23-91CF-4D3C-A151-DDF2A3A194AE}" dt="2025-10-26T13:07:47.151" v="382" actId="26606"/>
          <ac:spMkLst>
            <pc:docMk/>
            <pc:sldMk cId="0" sldId="318"/>
            <ac:spMk id="14" creationId="{074B4F7D-14B2-478B-8BF5-01E4E0C5D263}"/>
          </ac:spMkLst>
        </pc:spChg>
      </pc:sldChg>
      <pc:sldChg chg="modSp add mod modNotesTx">
        <pc:chgData name="Fatih Serbest" userId="1ef1129c4ea1bb02" providerId="LiveId" clId="{DACE2B23-91CF-4D3C-A151-DDF2A3A194AE}" dt="2025-10-26T13:12:37.911" v="413" actId="20577"/>
        <pc:sldMkLst>
          <pc:docMk/>
          <pc:sldMk cId="0" sldId="319"/>
        </pc:sldMkLst>
        <pc:spChg chg="mod">
          <ac:chgData name="Fatih Serbest" userId="1ef1129c4ea1bb02" providerId="LiveId" clId="{DACE2B23-91CF-4D3C-A151-DDF2A3A194AE}" dt="2025-10-26T13:08:40.002" v="402" actId="113"/>
          <ac:spMkLst>
            <pc:docMk/>
            <pc:sldMk cId="0" sldId="319"/>
            <ac:spMk id="2" creationId="{00000000-0000-0000-0000-000000000000}"/>
          </ac:spMkLst>
        </pc:spChg>
        <pc:spChg chg="mod">
          <ac:chgData name="Fatih Serbest" userId="1ef1129c4ea1bb02" providerId="LiveId" clId="{DACE2B23-91CF-4D3C-A151-DDF2A3A194AE}" dt="2025-10-26T13:09:17.907" v="404" actId="13900"/>
          <ac:spMkLst>
            <pc:docMk/>
            <pc:sldMk cId="0" sldId="319"/>
            <ac:spMk id="3" creationId="{00000000-0000-0000-0000-000000000000}"/>
          </ac:spMkLst>
        </pc:spChg>
      </pc:sldChg>
      <pc:sldChg chg="addSp modSp add mod setBg">
        <pc:chgData name="Fatih Serbest" userId="1ef1129c4ea1bb02" providerId="LiveId" clId="{DACE2B23-91CF-4D3C-A151-DDF2A3A194AE}" dt="2025-10-26T13:23:44.715" v="604" actId="26606"/>
        <pc:sldMkLst>
          <pc:docMk/>
          <pc:sldMk cId="0" sldId="320"/>
        </pc:sldMkLst>
        <pc:spChg chg="mod">
          <ac:chgData name="Fatih Serbest" userId="1ef1129c4ea1bb02" providerId="LiveId" clId="{DACE2B23-91CF-4D3C-A151-DDF2A3A194AE}" dt="2025-10-26T13:23:44.715" v="604" actId="26606"/>
          <ac:spMkLst>
            <pc:docMk/>
            <pc:sldMk cId="0" sldId="320"/>
            <ac:spMk id="2" creationId="{00000000-0000-0000-0000-000000000000}"/>
          </ac:spMkLst>
        </pc:spChg>
        <pc:spChg chg="mod">
          <ac:chgData name="Fatih Serbest" userId="1ef1129c4ea1bb02" providerId="LiveId" clId="{DACE2B23-91CF-4D3C-A151-DDF2A3A194AE}" dt="2025-10-26T13:23:44.715" v="604" actId="26606"/>
          <ac:spMkLst>
            <pc:docMk/>
            <pc:sldMk cId="0" sldId="320"/>
            <ac:spMk id="3" creationId="{00000000-0000-0000-0000-000000000000}"/>
          </ac:spMkLst>
        </pc:spChg>
        <pc:spChg chg="add">
          <ac:chgData name="Fatih Serbest" userId="1ef1129c4ea1bb02" providerId="LiveId" clId="{DACE2B23-91CF-4D3C-A151-DDF2A3A194AE}" dt="2025-10-26T13:23:44.715" v="604" actId="26606"/>
          <ac:spMkLst>
            <pc:docMk/>
            <pc:sldMk cId="0" sldId="320"/>
            <ac:spMk id="8" creationId="{70DFC902-7D23-471A-B557-B6B6917D7A0D}"/>
          </ac:spMkLst>
        </pc:spChg>
        <pc:spChg chg="add">
          <ac:chgData name="Fatih Serbest" userId="1ef1129c4ea1bb02" providerId="LiveId" clId="{DACE2B23-91CF-4D3C-A151-DDF2A3A194AE}" dt="2025-10-26T13:23:44.715" v="604" actId="26606"/>
          <ac:spMkLst>
            <pc:docMk/>
            <pc:sldMk cId="0" sldId="320"/>
            <ac:spMk id="10" creationId="{A55D5633-D557-4DCA-982C-FF36EB7A1C00}"/>
          </ac:spMkLst>
        </pc:spChg>
        <pc:spChg chg="add">
          <ac:chgData name="Fatih Serbest" userId="1ef1129c4ea1bb02" providerId="LiveId" clId="{DACE2B23-91CF-4D3C-A151-DDF2A3A194AE}" dt="2025-10-26T13:23:44.715" v="604" actId="26606"/>
          <ac:spMkLst>
            <pc:docMk/>
            <pc:sldMk cId="0" sldId="320"/>
            <ac:spMk id="12" creationId="{450D3AD2-FA80-415F-A9CE-54D884561CD7}"/>
          </ac:spMkLst>
        </pc:spChg>
      </pc:sldChg>
      <pc:sldChg chg="addSp modSp add mod setBg modNotesTx">
        <pc:chgData name="Fatih Serbest" userId="1ef1129c4ea1bb02" providerId="LiveId" clId="{DACE2B23-91CF-4D3C-A151-DDF2A3A194AE}" dt="2025-10-26T13:33:36.972" v="1011" actId="20577"/>
        <pc:sldMkLst>
          <pc:docMk/>
          <pc:sldMk cId="0" sldId="325"/>
        </pc:sldMkLst>
        <pc:spChg chg="mod">
          <ac:chgData name="Fatih Serbest" userId="1ef1129c4ea1bb02" providerId="LiveId" clId="{DACE2B23-91CF-4D3C-A151-DDF2A3A194AE}" dt="2025-10-26T13:33:29.499" v="1010" actId="26606"/>
          <ac:spMkLst>
            <pc:docMk/>
            <pc:sldMk cId="0" sldId="325"/>
            <ac:spMk id="2" creationId="{00000000-0000-0000-0000-000000000000}"/>
          </ac:spMkLst>
        </pc:spChg>
        <pc:spChg chg="mod">
          <ac:chgData name="Fatih Serbest" userId="1ef1129c4ea1bb02" providerId="LiveId" clId="{DACE2B23-91CF-4D3C-A151-DDF2A3A194AE}" dt="2025-10-26T13:33:29.499" v="1010" actId="26606"/>
          <ac:spMkLst>
            <pc:docMk/>
            <pc:sldMk cId="0" sldId="325"/>
            <ac:spMk id="3" creationId="{00000000-0000-0000-0000-000000000000}"/>
          </ac:spMkLst>
        </pc:spChg>
        <pc:spChg chg="add">
          <ac:chgData name="Fatih Serbest" userId="1ef1129c4ea1bb02" providerId="LiveId" clId="{DACE2B23-91CF-4D3C-A151-DDF2A3A194AE}" dt="2025-10-26T13:33:29.499" v="1010" actId="26606"/>
          <ac:spMkLst>
            <pc:docMk/>
            <pc:sldMk cId="0" sldId="325"/>
            <ac:spMk id="8" creationId="{DAF1966E-FD40-4A4A-B61B-C4DF7FA05F06}"/>
          </ac:spMkLst>
        </pc:spChg>
        <pc:spChg chg="add">
          <ac:chgData name="Fatih Serbest" userId="1ef1129c4ea1bb02" providerId="LiveId" clId="{DACE2B23-91CF-4D3C-A151-DDF2A3A194AE}" dt="2025-10-26T13:33:29.499" v="1010" actId="26606"/>
          <ac:spMkLst>
            <pc:docMk/>
            <pc:sldMk cId="0" sldId="325"/>
            <ac:spMk id="10" creationId="{047BFA19-D45E-416B-A404-7AF2F3F27017}"/>
          </ac:spMkLst>
        </pc:spChg>
        <pc:spChg chg="add">
          <ac:chgData name="Fatih Serbest" userId="1ef1129c4ea1bb02" providerId="LiveId" clId="{DACE2B23-91CF-4D3C-A151-DDF2A3A194AE}" dt="2025-10-26T13:33:29.499" v="1010" actId="26606"/>
          <ac:spMkLst>
            <pc:docMk/>
            <pc:sldMk cId="0" sldId="325"/>
            <ac:spMk id="12" creationId="{8E0105E7-23DB-4CF2-8258-FF47C7620F6E}"/>
          </ac:spMkLst>
        </pc:spChg>
        <pc:spChg chg="add">
          <ac:chgData name="Fatih Serbest" userId="1ef1129c4ea1bb02" providerId="LiveId" clId="{DACE2B23-91CF-4D3C-A151-DDF2A3A194AE}" dt="2025-10-26T13:33:29.499" v="1010" actId="26606"/>
          <ac:spMkLst>
            <pc:docMk/>
            <pc:sldMk cId="0" sldId="325"/>
            <ac:spMk id="14" creationId="{074B4F7D-14B2-478B-8BF5-01E4E0C5D263}"/>
          </ac:spMkLst>
        </pc:spChg>
      </pc:sldChg>
      <pc:sldChg chg="addSp modSp add mod setBg">
        <pc:chgData name="Fatih Serbest" userId="1ef1129c4ea1bb02" providerId="LiveId" clId="{DACE2B23-91CF-4D3C-A151-DDF2A3A194AE}" dt="2025-10-26T12:41:52.314" v="81" actId="27636"/>
        <pc:sldMkLst>
          <pc:docMk/>
          <pc:sldMk cId="135932678" sldId="326"/>
        </pc:sldMkLst>
        <pc:spChg chg="add mod">
          <ac:chgData name="Fatih Serbest" userId="1ef1129c4ea1bb02" providerId="LiveId" clId="{DACE2B23-91CF-4D3C-A151-DDF2A3A194AE}" dt="2025-10-26T12:41:52.030" v="38" actId="208"/>
          <ac:spMkLst>
            <pc:docMk/>
            <pc:sldMk cId="135932678" sldId="326"/>
            <ac:spMk id="2" creationId="{C80859C7-3A8C-962C-C560-5E318189D4C1}"/>
          </ac:spMkLst>
        </pc:spChg>
        <pc:spChg chg="add mod">
          <ac:chgData name="Fatih Serbest" userId="1ef1129c4ea1bb02" providerId="LiveId" clId="{DACE2B23-91CF-4D3C-A151-DDF2A3A194AE}" dt="2025-10-26T12:41:52.038" v="46"/>
          <ac:spMkLst>
            <pc:docMk/>
            <pc:sldMk cId="135932678" sldId="326"/>
            <ac:spMk id="3" creationId="{F5FCB5E5-AAC9-20B0-F369-2ABBFD55C457}"/>
          </ac:spMkLst>
        </pc:spChg>
        <pc:spChg chg="add mod">
          <ac:chgData name="Fatih Serbest" userId="1ef1129c4ea1bb02" providerId="LiveId" clId="{DACE2B23-91CF-4D3C-A151-DDF2A3A194AE}" dt="2025-10-26T12:41:52.314" v="81" actId="27636"/>
          <ac:spMkLst>
            <pc:docMk/>
            <pc:sldMk cId="135932678" sldId="326"/>
            <ac:spMk id="4" creationId="{E20AC9F7-D1A0-9138-375A-7B06107D4C3C}"/>
          </ac:spMkLst>
        </pc:spChg>
        <pc:spChg chg="add mod">
          <ac:chgData name="Fatih Serbest" userId="1ef1129c4ea1bb02" providerId="LiveId" clId="{DACE2B23-91CF-4D3C-A151-DDF2A3A194AE}" dt="2025-10-26T12:41:52.310" v="80" actId="27636"/>
          <ac:spMkLst>
            <pc:docMk/>
            <pc:sldMk cId="135932678" sldId="326"/>
            <ac:spMk id="7" creationId="{4BD4C8AB-4D7F-7D6B-FBD6-6BCBFB598691}"/>
          </ac:spMkLst>
        </pc:spChg>
        <pc:picChg chg="add mod">
          <ac:chgData name="Fatih Serbest" userId="1ef1129c4ea1bb02" providerId="LiveId" clId="{DACE2B23-91CF-4D3C-A151-DDF2A3A194AE}" dt="2025-10-26T12:41:52.128" v="61"/>
          <ac:picMkLst>
            <pc:docMk/>
            <pc:sldMk cId="135932678" sldId="326"/>
            <ac:picMk id="6" creationId="{4DB3C251-B516-1C09-158C-FFBED6539E07}"/>
          </ac:picMkLst>
        </pc:picChg>
        <pc:picChg chg="add mod">
          <ac:chgData name="Fatih Serbest" userId="1ef1129c4ea1bb02" providerId="LiveId" clId="{DACE2B23-91CF-4D3C-A151-DDF2A3A194AE}" dt="2025-10-26T12:41:52.195" v="79"/>
          <ac:picMkLst>
            <pc:docMk/>
            <pc:sldMk cId="135932678" sldId="326"/>
            <ac:picMk id="9" creationId="{F08E684C-B7BB-B0BE-A7AF-26D2D7AC1A75}"/>
          </ac:picMkLst>
        </pc:picChg>
      </pc:sldChg>
      <pc:sldChg chg="addSp modSp add mod setBg modAnim">
        <pc:chgData name="Fatih Serbest" userId="1ef1129c4ea1bb02" providerId="LiveId" clId="{DACE2B23-91CF-4D3C-A151-DDF2A3A194AE}" dt="2025-10-26T12:42:01.883" v="133" actId="27636"/>
        <pc:sldMkLst>
          <pc:docMk/>
          <pc:sldMk cId="2394514527" sldId="327"/>
        </pc:sldMkLst>
        <pc:spChg chg="add mod">
          <ac:chgData name="Fatih Serbest" userId="1ef1129c4ea1bb02" providerId="LiveId" clId="{DACE2B23-91CF-4D3C-A151-DDF2A3A194AE}" dt="2025-10-26T12:42:01.598" v="88" actId="208"/>
          <ac:spMkLst>
            <pc:docMk/>
            <pc:sldMk cId="2394514527" sldId="327"/>
            <ac:spMk id="2" creationId="{2403AA35-28B8-7D02-E262-15BAC0C6AF06}"/>
          </ac:spMkLst>
        </pc:spChg>
        <pc:spChg chg="add mod">
          <ac:chgData name="Fatih Serbest" userId="1ef1129c4ea1bb02" providerId="LiveId" clId="{DACE2B23-91CF-4D3C-A151-DDF2A3A194AE}" dt="2025-10-26T12:42:01.606" v="96"/>
          <ac:spMkLst>
            <pc:docMk/>
            <pc:sldMk cId="2394514527" sldId="327"/>
            <ac:spMk id="3" creationId="{7C8279BA-3C26-4D9E-55E1-77852E361EF2}"/>
          </ac:spMkLst>
        </pc:spChg>
        <pc:spChg chg="add mod">
          <ac:chgData name="Fatih Serbest" userId="1ef1129c4ea1bb02" providerId="LiveId" clId="{DACE2B23-91CF-4D3C-A151-DDF2A3A194AE}" dt="2025-10-26T12:42:01.876" v="132" actId="27636"/>
          <ac:spMkLst>
            <pc:docMk/>
            <pc:sldMk cId="2394514527" sldId="327"/>
            <ac:spMk id="4" creationId="{C2506B0D-A851-524C-C977-FCCE0409708A}"/>
          </ac:spMkLst>
        </pc:spChg>
        <pc:spChg chg="add mod">
          <ac:chgData name="Fatih Serbest" userId="1ef1129c4ea1bb02" providerId="LiveId" clId="{DACE2B23-91CF-4D3C-A151-DDF2A3A194AE}" dt="2025-10-26T12:42:01.883" v="133" actId="27636"/>
          <ac:spMkLst>
            <pc:docMk/>
            <pc:sldMk cId="2394514527" sldId="327"/>
            <ac:spMk id="7" creationId="{3EE708F5-2549-BE9E-A137-BF6044B5F7C0}"/>
          </ac:spMkLst>
        </pc:spChg>
        <pc:picChg chg="add mod">
          <ac:chgData name="Fatih Serbest" userId="1ef1129c4ea1bb02" providerId="LiveId" clId="{DACE2B23-91CF-4D3C-A151-DDF2A3A194AE}" dt="2025-10-26T12:42:01.665" v="111"/>
          <ac:picMkLst>
            <pc:docMk/>
            <pc:sldMk cId="2394514527" sldId="327"/>
            <ac:picMk id="6" creationId="{9245B4BB-DEDC-6D8C-C99E-A836578D97E6}"/>
          </ac:picMkLst>
        </pc:picChg>
        <pc:picChg chg="add mod">
          <ac:chgData name="Fatih Serbest" userId="1ef1129c4ea1bb02" providerId="LiveId" clId="{DACE2B23-91CF-4D3C-A151-DDF2A3A194AE}" dt="2025-10-26T12:42:01.757" v="129"/>
          <ac:picMkLst>
            <pc:docMk/>
            <pc:sldMk cId="2394514527" sldId="327"/>
            <ac:picMk id="9" creationId="{4725B4F3-1456-F797-3DCC-ED0DAA7D7AB1}"/>
          </ac:picMkLst>
        </pc:picChg>
      </pc:sldChg>
      <pc:sldChg chg="addSp modSp add mod setBg modAnim modNotesTx">
        <pc:chgData name="Fatih Serbest" userId="1ef1129c4ea1bb02" providerId="LiveId" clId="{DACE2B23-91CF-4D3C-A151-DDF2A3A194AE}" dt="2025-10-26T12:59:38.150" v="270" actId="20577"/>
        <pc:sldMkLst>
          <pc:docMk/>
          <pc:sldMk cId="1837020313" sldId="328"/>
        </pc:sldMkLst>
        <pc:spChg chg="add mod">
          <ac:chgData name="Fatih Serbest" userId="1ef1129c4ea1bb02" providerId="LiveId" clId="{DACE2B23-91CF-4D3C-A151-DDF2A3A194AE}" dt="2025-10-26T12:58:44.367" v="222" actId="208"/>
          <ac:spMkLst>
            <pc:docMk/>
            <pc:sldMk cId="1837020313" sldId="328"/>
            <ac:spMk id="2" creationId="{075557C4-3DE7-48D9-3B0A-929655FD5FFD}"/>
          </ac:spMkLst>
        </pc:spChg>
        <pc:spChg chg="add mod">
          <ac:chgData name="Fatih Serbest" userId="1ef1129c4ea1bb02" providerId="LiveId" clId="{DACE2B23-91CF-4D3C-A151-DDF2A3A194AE}" dt="2025-10-26T12:58:44.449" v="230"/>
          <ac:spMkLst>
            <pc:docMk/>
            <pc:sldMk cId="1837020313" sldId="328"/>
            <ac:spMk id="3" creationId="{E44E1024-AD53-2A54-5714-36F0F7A9815B}"/>
          </ac:spMkLst>
        </pc:spChg>
        <pc:spChg chg="add mod">
          <ac:chgData name="Fatih Serbest" userId="1ef1129c4ea1bb02" providerId="LiveId" clId="{DACE2B23-91CF-4D3C-A151-DDF2A3A194AE}" dt="2025-10-26T12:58:44.939" v="267" actId="27636"/>
          <ac:spMkLst>
            <pc:docMk/>
            <pc:sldMk cId="1837020313" sldId="328"/>
            <ac:spMk id="4" creationId="{958C2C21-5299-7ABC-6D40-774D223E8A0A}"/>
          </ac:spMkLst>
        </pc:spChg>
        <pc:spChg chg="add mod">
          <ac:chgData name="Fatih Serbest" userId="1ef1129c4ea1bb02" providerId="LiveId" clId="{DACE2B23-91CF-4D3C-A151-DDF2A3A194AE}" dt="2025-10-26T12:58:44.934" v="266" actId="27636"/>
          <ac:spMkLst>
            <pc:docMk/>
            <pc:sldMk cId="1837020313" sldId="328"/>
            <ac:spMk id="7" creationId="{81D497AF-5B71-48C6-DBF2-34EDBAFE5C1D}"/>
          </ac:spMkLst>
        </pc:spChg>
        <pc:picChg chg="add mod">
          <ac:chgData name="Fatih Serbest" userId="1ef1129c4ea1bb02" providerId="LiveId" clId="{DACE2B23-91CF-4D3C-A151-DDF2A3A194AE}" dt="2025-10-26T12:58:44.764" v="245"/>
          <ac:picMkLst>
            <pc:docMk/>
            <pc:sldMk cId="1837020313" sldId="328"/>
            <ac:picMk id="6" creationId="{11467B7D-5F6E-C1EE-F985-4753DDD325B1}"/>
          </ac:picMkLst>
        </pc:picChg>
        <pc:picChg chg="add mod">
          <ac:chgData name="Fatih Serbest" userId="1ef1129c4ea1bb02" providerId="LiveId" clId="{DACE2B23-91CF-4D3C-A151-DDF2A3A194AE}" dt="2025-10-26T12:58:44.834" v="263"/>
          <ac:picMkLst>
            <pc:docMk/>
            <pc:sldMk cId="1837020313" sldId="328"/>
            <ac:picMk id="9" creationId="{84DFE77C-EE8C-70B3-8606-6686D6CC9AD7}"/>
          </ac:picMkLst>
        </pc:picChg>
      </pc:sldChg>
      <pc:sldChg chg="addSp modSp add mod setBg modAnim modNotesTx">
        <pc:chgData name="Fatih Serbest" userId="1ef1129c4ea1bb02" providerId="LiveId" clId="{DACE2B23-91CF-4D3C-A151-DDF2A3A194AE}" dt="2025-10-26T13:06:16.076" v="374" actId="20577"/>
        <pc:sldMkLst>
          <pc:docMk/>
          <pc:sldMk cId="230181746" sldId="329"/>
        </pc:sldMkLst>
        <pc:spChg chg="add mod">
          <ac:chgData name="Fatih Serbest" userId="1ef1129c4ea1bb02" providerId="LiveId" clId="{DACE2B23-91CF-4D3C-A151-DDF2A3A194AE}" dt="2025-10-26T13:06:01.030" v="317" actId="208"/>
          <ac:spMkLst>
            <pc:docMk/>
            <pc:sldMk cId="230181746" sldId="329"/>
            <ac:spMk id="2" creationId="{BCBCFAB4-8E37-672D-90A7-53C73767715D}"/>
          </ac:spMkLst>
        </pc:spChg>
        <pc:spChg chg="add mod">
          <ac:chgData name="Fatih Serbest" userId="1ef1129c4ea1bb02" providerId="LiveId" clId="{DACE2B23-91CF-4D3C-A151-DDF2A3A194AE}" dt="2025-10-26T13:06:01.037" v="325"/>
          <ac:spMkLst>
            <pc:docMk/>
            <pc:sldMk cId="230181746" sldId="329"/>
            <ac:spMk id="3" creationId="{670AC940-E2BB-6C5E-8789-A08B773D2714}"/>
          </ac:spMkLst>
        </pc:spChg>
        <pc:spChg chg="add mod">
          <ac:chgData name="Fatih Serbest" userId="1ef1129c4ea1bb02" providerId="LiveId" clId="{DACE2B23-91CF-4D3C-A151-DDF2A3A194AE}" dt="2025-10-26T13:06:01.387" v="362" actId="27636"/>
          <ac:spMkLst>
            <pc:docMk/>
            <pc:sldMk cId="230181746" sldId="329"/>
            <ac:spMk id="4" creationId="{B1FDC948-F1F1-508C-7F80-F9F57AB40670}"/>
          </ac:spMkLst>
        </pc:spChg>
        <pc:spChg chg="add mod">
          <ac:chgData name="Fatih Serbest" userId="1ef1129c4ea1bb02" providerId="LiveId" clId="{DACE2B23-91CF-4D3C-A151-DDF2A3A194AE}" dt="2025-10-26T13:06:01.379" v="361" actId="27636"/>
          <ac:spMkLst>
            <pc:docMk/>
            <pc:sldMk cId="230181746" sldId="329"/>
            <ac:spMk id="7" creationId="{AE386110-76AC-6EC2-F0B7-FA973577F496}"/>
          </ac:spMkLst>
        </pc:spChg>
        <pc:picChg chg="add mod">
          <ac:chgData name="Fatih Serbest" userId="1ef1129c4ea1bb02" providerId="LiveId" clId="{DACE2B23-91CF-4D3C-A151-DDF2A3A194AE}" dt="2025-10-26T13:06:01.223" v="340"/>
          <ac:picMkLst>
            <pc:docMk/>
            <pc:sldMk cId="230181746" sldId="329"/>
            <ac:picMk id="6" creationId="{B6EB00CA-0765-235B-10CC-D3FC0EF1A248}"/>
          </ac:picMkLst>
        </pc:picChg>
        <pc:picChg chg="add mod">
          <ac:chgData name="Fatih Serbest" userId="1ef1129c4ea1bb02" providerId="LiveId" clId="{DACE2B23-91CF-4D3C-A151-DDF2A3A194AE}" dt="2025-10-26T13:06:01.284" v="358"/>
          <ac:picMkLst>
            <pc:docMk/>
            <pc:sldMk cId="230181746" sldId="329"/>
            <ac:picMk id="9" creationId="{CC600ADD-AB34-62F9-C446-F8232ACD0CA7}"/>
          </ac:picMkLst>
        </pc:picChg>
      </pc:sldChg>
      <pc:sldChg chg="addSp modSp add mod setBg modAnim">
        <pc:chgData name="Fatih Serbest" userId="1ef1129c4ea1bb02" providerId="LiveId" clId="{DACE2B23-91CF-4D3C-A151-DDF2A3A194AE}" dt="2025-10-26T13:21:02.561" v="533" actId="27636"/>
        <pc:sldMkLst>
          <pc:docMk/>
          <pc:sldMk cId="1909963435" sldId="330"/>
        </pc:sldMkLst>
        <pc:spChg chg="add mod">
          <ac:chgData name="Fatih Serbest" userId="1ef1129c4ea1bb02" providerId="LiveId" clId="{DACE2B23-91CF-4D3C-A151-DDF2A3A194AE}" dt="2025-10-26T13:21:02.310" v="488" actId="208"/>
          <ac:spMkLst>
            <pc:docMk/>
            <pc:sldMk cId="1909963435" sldId="330"/>
            <ac:spMk id="2" creationId="{36214150-75F3-1301-0C4E-556A92683A5A}"/>
          </ac:spMkLst>
        </pc:spChg>
        <pc:spChg chg="add mod">
          <ac:chgData name="Fatih Serbest" userId="1ef1129c4ea1bb02" providerId="LiveId" clId="{DACE2B23-91CF-4D3C-A151-DDF2A3A194AE}" dt="2025-10-26T13:21:02.321" v="496"/>
          <ac:spMkLst>
            <pc:docMk/>
            <pc:sldMk cId="1909963435" sldId="330"/>
            <ac:spMk id="3" creationId="{3DEDC710-5AD0-9137-5750-650A501DFC1F}"/>
          </ac:spMkLst>
        </pc:spChg>
        <pc:spChg chg="add mod">
          <ac:chgData name="Fatih Serbest" userId="1ef1129c4ea1bb02" providerId="LiveId" clId="{DACE2B23-91CF-4D3C-A151-DDF2A3A194AE}" dt="2025-10-26T13:21:02.561" v="533" actId="27636"/>
          <ac:spMkLst>
            <pc:docMk/>
            <pc:sldMk cId="1909963435" sldId="330"/>
            <ac:spMk id="4" creationId="{1564404A-CB90-E07F-C1CB-C860E1D0DF07}"/>
          </ac:spMkLst>
        </pc:spChg>
        <pc:spChg chg="add mod">
          <ac:chgData name="Fatih Serbest" userId="1ef1129c4ea1bb02" providerId="LiveId" clId="{DACE2B23-91CF-4D3C-A151-DDF2A3A194AE}" dt="2025-10-26T13:21:02.557" v="532" actId="27636"/>
          <ac:spMkLst>
            <pc:docMk/>
            <pc:sldMk cId="1909963435" sldId="330"/>
            <ac:spMk id="7" creationId="{58DAC59F-13B5-CD0D-141C-CE479107239D}"/>
          </ac:spMkLst>
        </pc:spChg>
        <pc:picChg chg="add mod">
          <ac:chgData name="Fatih Serbest" userId="1ef1129c4ea1bb02" providerId="LiveId" clId="{DACE2B23-91CF-4D3C-A151-DDF2A3A194AE}" dt="2025-10-26T13:21:02.409" v="511"/>
          <ac:picMkLst>
            <pc:docMk/>
            <pc:sldMk cId="1909963435" sldId="330"/>
            <ac:picMk id="6" creationId="{C23014C9-D38C-7EEF-95D5-55EAE0C474A0}"/>
          </ac:picMkLst>
        </pc:picChg>
        <pc:picChg chg="add mod">
          <ac:chgData name="Fatih Serbest" userId="1ef1129c4ea1bb02" providerId="LiveId" clId="{DACE2B23-91CF-4D3C-A151-DDF2A3A194AE}" dt="2025-10-26T13:21:02.472" v="529"/>
          <ac:picMkLst>
            <pc:docMk/>
            <pc:sldMk cId="1909963435" sldId="330"/>
            <ac:picMk id="9" creationId="{B0407F1B-F9D5-BF5C-D42F-E38D2348D070}"/>
          </ac:picMkLst>
        </pc:picChg>
      </pc:sldChg>
      <pc:sldChg chg="addSp modSp add mod setBg modAnim modNotesTx">
        <pc:chgData name="Fatih Serbest" userId="1ef1129c4ea1bb02" providerId="LiveId" clId="{DACE2B23-91CF-4D3C-A151-DDF2A3A194AE}" dt="2025-10-26T13:22:45.102" v="601" actId="20577"/>
        <pc:sldMkLst>
          <pc:docMk/>
          <pc:sldMk cId="2629992002" sldId="331"/>
        </pc:sldMkLst>
        <pc:spChg chg="add mod">
          <ac:chgData name="Fatih Serbest" userId="1ef1129c4ea1bb02" providerId="LiveId" clId="{DACE2B23-91CF-4D3C-A151-DDF2A3A194AE}" dt="2025-10-26T13:22:20.601" v="542" actId="208"/>
          <ac:spMkLst>
            <pc:docMk/>
            <pc:sldMk cId="2629992002" sldId="331"/>
            <ac:spMk id="2" creationId="{029D077E-075F-B565-9A5B-2A0D5A322870}"/>
          </ac:spMkLst>
        </pc:spChg>
        <pc:spChg chg="add mod">
          <ac:chgData name="Fatih Serbest" userId="1ef1129c4ea1bb02" providerId="LiveId" clId="{DACE2B23-91CF-4D3C-A151-DDF2A3A194AE}" dt="2025-10-26T13:22:20.610" v="550"/>
          <ac:spMkLst>
            <pc:docMk/>
            <pc:sldMk cId="2629992002" sldId="331"/>
            <ac:spMk id="3" creationId="{E0F58120-94EB-C72E-7D28-2B851D35EC29}"/>
          </ac:spMkLst>
        </pc:spChg>
        <pc:spChg chg="add mod">
          <ac:chgData name="Fatih Serbest" userId="1ef1129c4ea1bb02" providerId="LiveId" clId="{DACE2B23-91CF-4D3C-A151-DDF2A3A194AE}" dt="2025-10-26T13:22:21.103" v="586" actId="27636"/>
          <ac:spMkLst>
            <pc:docMk/>
            <pc:sldMk cId="2629992002" sldId="331"/>
            <ac:spMk id="4" creationId="{4DBD8994-19A8-EBE6-330F-45EE2B888D94}"/>
          </ac:spMkLst>
        </pc:spChg>
        <pc:spChg chg="add mod">
          <ac:chgData name="Fatih Serbest" userId="1ef1129c4ea1bb02" providerId="LiveId" clId="{DACE2B23-91CF-4D3C-A151-DDF2A3A194AE}" dt="2025-10-26T13:22:21.111" v="587" actId="27636"/>
          <ac:spMkLst>
            <pc:docMk/>
            <pc:sldMk cId="2629992002" sldId="331"/>
            <ac:spMk id="7" creationId="{009D3392-B733-C640-11E9-4D2FE06CF349}"/>
          </ac:spMkLst>
        </pc:spChg>
        <pc:picChg chg="add mod">
          <ac:chgData name="Fatih Serbest" userId="1ef1129c4ea1bb02" providerId="LiveId" clId="{DACE2B23-91CF-4D3C-A151-DDF2A3A194AE}" dt="2025-10-26T13:22:20.809" v="565"/>
          <ac:picMkLst>
            <pc:docMk/>
            <pc:sldMk cId="2629992002" sldId="331"/>
            <ac:picMk id="6" creationId="{82B83D77-D871-AA79-2013-1E1E8FFBFB0A}"/>
          </ac:picMkLst>
        </pc:picChg>
        <pc:picChg chg="add mod">
          <ac:chgData name="Fatih Serbest" userId="1ef1129c4ea1bb02" providerId="LiveId" clId="{DACE2B23-91CF-4D3C-A151-DDF2A3A194AE}" dt="2025-10-26T13:22:21.010" v="583"/>
          <ac:picMkLst>
            <pc:docMk/>
            <pc:sldMk cId="2629992002" sldId="331"/>
            <ac:picMk id="9" creationId="{8C0FF356-46B9-CF1E-AA8D-56501E3487DE}"/>
          </ac:picMkLst>
        </pc:picChg>
      </pc:sldChg>
      <pc:sldChg chg="addSp modSp add mod setBg modAnim">
        <pc:chgData name="Fatih Serbest" userId="1ef1129c4ea1bb02" providerId="LiveId" clId="{DACE2B23-91CF-4D3C-A151-DDF2A3A194AE}" dt="2025-10-26T13:26:47.486" v="743"/>
        <pc:sldMkLst>
          <pc:docMk/>
          <pc:sldMk cId="2374167657" sldId="332"/>
        </pc:sldMkLst>
        <pc:spChg chg="add mod">
          <ac:chgData name="Fatih Serbest" userId="1ef1129c4ea1bb02" providerId="LiveId" clId="{DACE2B23-91CF-4D3C-A151-DDF2A3A194AE}" dt="2025-10-26T13:25:15.652" v="611" actId="208"/>
          <ac:spMkLst>
            <pc:docMk/>
            <pc:sldMk cId="2374167657" sldId="332"/>
            <ac:spMk id="2" creationId="{7FAFE70B-9B38-1B98-7D57-B08732B6EF2B}"/>
          </ac:spMkLst>
        </pc:spChg>
        <pc:spChg chg="add mod">
          <ac:chgData name="Fatih Serbest" userId="1ef1129c4ea1bb02" providerId="LiveId" clId="{DACE2B23-91CF-4D3C-A151-DDF2A3A194AE}" dt="2025-10-26T13:25:15.661" v="619"/>
          <ac:spMkLst>
            <pc:docMk/>
            <pc:sldMk cId="2374167657" sldId="332"/>
            <ac:spMk id="3" creationId="{0E6E0AB8-602A-8D26-05CA-4A9F9A99BEBC}"/>
          </ac:spMkLst>
        </pc:spChg>
        <pc:spChg chg="add mod">
          <ac:chgData name="Fatih Serbest" userId="1ef1129c4ea1bb02" providerId="LiveId" clId="{DACE2B23-91CF-4D3C-A151-DDF2A3A194AE}" dt="2025-10-26T13:25:16.796" v="633" actId="27636"/>
          <ac:spMkLst>
            <pc:docMk/>
            <pc:sldMk cId="2374167657" sldId="332"/>
            <ac:spMk id="4" creationId="{C4C4A83C-1EDA-64FA-AE8A-A19300CBC57E}"/>
          </ac:spMkLst>
        </pc:spChg>
        <pc:spChg chg="add mod">
          <ac:chgData name="Fatih Serbest" userId="1ef1129c4ea1bb02" providerId="LiveId" clId="{DACE2B23-91CF-4D3C-A151-DDF2A3A194AE}" dt="2025-10-26T13:25:17.055" v="662" actId="27636"/>
          <ac:spMkLst>
            <pc:docMk/>
            <pc:sldMk cId="2374167657" sldId="332"/>
            <ac:spMk id="7" creationId="{921E46DA-719F-830A-0BBA-1539BFDAA85D}"/>
          </ac:spMkLst>
        </pc:spChg>
        <pc:picChg chg="add mod">
          <ac:chgData name="Fatih Serbest" userId="1ef1129c4ea1bb02" providerId="LiveId" clId="{DACE2B23-91CF-4D3C-A151-DDF2A3A194AE}" dt="2025-10-26T13:25:16.900" v="635"/>
          <ac:picMkLst>
            <pc:docMk/>
            <pc:sldMk cId="2374167657" sldId="332"/>
            <ac:picMk id="6" creationId="{1542155D-3C2D-8BCC-FA3A-6B0930D278AE}"/>
          </ac:picMkLst>
        </pc:picChg>
        <pc:picChg chg="add mod">
          <ac:chgData name="Fatih Serbest" userId="1ef1129c4ea1bb02" providerId="LiveId" clId="{DACE2B23-91CF-4D3C-A151-DDF2A3A194AE}" dt="2025-10-26T13:25:16.985" v="653"/>
          <ac:picMkLst>
            <pc:docMk/>
            <pc:sldMk cId="2374167657" sldId="332"/>
            <ac:picMk id="9" creationId="{9DAE5961-2ADE-5D64-C4A5-0994C8B65A0D}"/>
          </ac:picMkLst>
        </pc:picChg>
      </pc:sldChg>
      <pc:sldChg chg="addSp modSp add mod setBg modAnim">
        <pc:chgData name="Fatih Serbest" userId="1ef1129c4ea1bb02" providerId="LiveId" clId="{DACE2B23-91CF-4D3C-A151-DDF2A3A194AE}" dt="2025-10-26T13:27:42.700" v="828"/>
        <pc:sldMkLst>
          <pc:docMk/>
          <pc:sldMk cId="1758233760" sldId="333"/>
        </pc:sldMkLst>
        <pc:spChg chg="add mod">
          <ac:chgData name="Fatih Serbest" userId="1ef1129c4ea1bb02" providerId="LiveId" clId="{DACE2B23-91CF-4D3C-A151-DDF2A3A194AE}" dt="2025-10-26T13:26:46.283" v="682" actId="208"/>
          <ac:spMkLst>
            <pc:docMk/>
            <pc:sldMk cId="1758233760" sldId="333"/>
            <ac:spMk id="2" creationId="{0BC2B6EC-32F5-40B2-8146-490418CE28CA}"/>
          </ac:spMkLst>
        </pc:spChg>
        <pc:spChg chg="add mod">
          <ac:chgData name="Fatih Serbest" userId="1ef1129c4ea1bb02" providerId="LiveId" clId="{DACE2B23-91CF-4D3C-A151-DDF2A3A194AE}" dt="2025-10-26T13:26:46.290" v="690"/>
          <ac:spMkLst>
            <pc:docMk/>
            <pc:sldMk cId="1758233760" sldId="333"/>
            <ac:spMk id="3" creationId="{B28F9A2E-D233-FBAA-4C19-9EFDBEE53039}"/>
          </ac:spMkLst>
        </pc:spChg>
        <pc:spChg chg="add mod">
          <ac:chgData name="Fatih Serbest" userId="1ef1129c4ea1bb02" providerId="LiveId" clId="{DACE2B23-91CF-4D3C-A151-DDF2A3A194AE}" dt="2025-10-26T13:26:46.516" v="732" actId="27636"/>
          <ac:spMkLst>
            <pc:docMk/>
            <pc:sldMk cId="1758233760" sldId="333"/>
            <ac:spMk id="4" creationId="{075D9162-71A0-5306-A1F9-9ABCBF7C2456}"/>
          </ac:spMkLst>
        </pc:spChg>
        <pc:spChg chg="add mod">
          <ac:chgData name="Fatih Serbest" userId="1ef1129c4ea1bb02" providerId="LiveId" clId="{DACE2B23-91CF-4D3C-A151-DDF2A3A194AE}" dt="2025-10-26T13:26:46.520" v="733" actId="27636"/>
          <ac:spMkLst>
            <pc:docMk/>
            <pc:sldMk cId="1758233760" sldId="333"/>
            <ac:spMk id="7" creationId="{18189B81-BE61-5309-22B1-0D2AEBEF79BD}"/>
          </ac:spMkLst>
        </pc:spChg>
        <pc:picChg chg="add mod">
          <ac:chgData name="Fatih Serbest" userId="1ef1129c4ea1bb02" providerId="LiveId" clId="{DACE2B23-91CF-4D3C-A151-DDF2A3A194AE}" dt="2025-10-26T13:26:46.383" v="705"/>
          <ac:picMkLst>
            <pc:docMk/>
            <pc:sldMk cId="1758233760" sldId="333"/>
            <ac:picMk id="6" creationId="{A4ADE424-53B7-EE89-49A6-B803536E1368}"/>
          </ac:picMkLst>
        </pc:picChg>
        <pc:picChg chg="add mod">
          <ac:chgData name="Fatih Serbest" userId="1ef1129c4ea1bb02" providerId="LiveId" clId="{DACE2B23-91CF-4D3C-A151-DDF2A3A194AE}" dt="2025-10-26T13:26:46.447" v="723"/>
          <ac:picMkLst>
            <pc:docMk/>
            <pc:sldMk cId="1758233760" sldId="333"/>
            <ac:picMk id="9" creationId="{BBBD7988-0819-CC89-A15E-D7B99ABC65C7}"/>
          </ac:picMkLst>
        </pc:picChg>
      </pc:sldChg>
      <pc:sldChg chg="addSp modSp add mod setBg modAnim">
        <pc:chgData name="Fatih Serbest" userId="1ef1129c4ea1bb02" providerId="LiveId" clId="{DACE2B23-91CF-4D3C-A151-DDF2A3A194AE}" dt="2025-10-26T13:28:42.877" v="913"/>
        <pc:sldMkLst>
          <pc:docMk/>
          <pc:sldMk cId="808572375" sldId="334"/>
        </pc:sldMkLst>
        <pc:spChg chg="add mod">
          <ac:chgData name="Fatih Serbest" userId="1ef1129c4ea1bb02" providerId="LiveId" clId="{DACE2B23-91CF-4D3C-A151-DDF2A3A194AE}" dt="2025-10-26T13:27:41.526" v="770" actId="208"/>
          <ac:spMkLst>
            <pc:docMk/>
            <pc:sldMk cId="808572375" sldId="334"/>
            <ac:spMk id="2" creationId="{01DB671A-F539-3A75-0B03-8D44E52BBB07}"/>
          </ac:spMkLst>
        </pc:spChg>
        <pc:spChg chg="add mod">
          <ac:chgData name="Fatih Serbest" userId="1ef1129c4ea1bb02" providerId="LiveId" clId="{DACE2B23-91CF-4D3C-A151-DDF2A3A194AE}" dt="2025-10-26T13:27:41.536" v="778"/>
          <ac:spMkLst>
            <pc:docMk/>
            <pc:sldMk cId="808572375" sldId="334"/>
            <ac:spMk id="3" creationId="{C09292D1-CEC8-81A8-80FB-F268E3DBB51D}"/>
          </ac:spMkLst>
        </pc:spChg>
        <pc:spChg chg="add mod">
          <ac:chgData name="Fatih Serbest" userId="1ef1129c4ea1bb02" providerId="LiveId" clId="{DACE2B23-91CF-4D3C-A151-DDF2A3A194AE}" dt="2025-10-26T13:27:41.752" v="820" actId="27636"/>
          <ac:spMkLst>
            <pc:docMk/>
            <pc:sldMk cId="808572375" sldId="334"/>
            <ac:spMk id="4" creationId="{529554CE-B2BB-368F-35F6-59021B9708F6}"/>
          </ac:spMkLst>
        </pc:spChg>
        <pc:spChg chg="add mod">
          <ac:chgData name="Fatih Serbest" userId="1ef1129c4ea1bb02" providerId="LiveId" clId="{DACE2B23-91CF-4D3C-A151-DDF2A3A194AE}" dt="2025-10-26T13:27:41.773" v="821" actId="27636"/>
          <ac:spMkLst>
            <pc:docMk/>
            <pc:sldMk cId="808572375" sldId="334"/>
            <ac:spMk id="7" creationId="{198D57F1-EA28-64D1-6467-BF1747B93882}"/>
          </ac:spMkLst>
        </pc:spChg>
        <pc:picChg chg="add mod">
          <ac:chgData name="Fatih Serbest" userId="1ef1129c4ea1bb02" providerId="LiveId" clId="{DACE2B23-91CF-4D3C-A151-DDF2A3A194AE}" dt="2025-10-26T13:27:41.600" v="793"/>
          <ac:picMkLst>
            <pc:docMk/>
            <pc:sldMk cId="808572375" sldId="334"/>
            <ac:picMk id="6" creationId="{30709795-440E-DB11-33E6-520E4DD52CAC}"/>
          </ac:picMkLst>
        </pc:picChg>
        <pc:picChg chg="add mod">
          <ac:chgData name="Fatih Serbest" userId="1ef1129c4ea1bb02" providerId="LiveId" clId="{DACE2B23-91CF-4D3C-A151-DDF2A3A194AE}" dt="2025-10-26T13:27:41.667" v="811"/>
          <ac:picMkLst>
            <pc:docMk/>
            <pc:sldMk cId="808572375" sldId="334"/>
            <ac:picMk id="9" creationId="{9EB0F041-AEA7-F84C-B37A-F95A8365F129}"/>
          </ac:picMkLst>
        </pc:picChg>
      </pc:sldChg>
      <pc:sldChg chg="addSp modSp add mod setBg modAnim">
        <pc:chgData name="Fatih Serbest" userId="1ef1129c4ea1bb02" providerId="LiveId" clId="{DACE2B23-91CF-4D3C-A151-DDF2A3A194AE}" dt="2025-10-26T13:33:16.999" v="998"/>
        <pc:sldMkLst>
          <pc:docMk/>
          <pc:sldMk cId="3548094663" sldId="335"/>
        </pc:sldMkLst>
        <pc:spChg chg="add mod">
          <ac:chgData name="Fatih Serbest" userId="1ef1129c4ea1bb02" providerId="LiveId" clId="{DACE2B23-91CF-4D3C-A151-DDF2A3A194AE}" dt="2025-10-26T13:28:41.706" v="855" actId="208"/>
          <ac:spMkLst>
            <pc:docMk/>
            <pc:sldMk cId="3548094663" sldId="335"/>
            <ac:spMk id="2" creationId="{3B159D76-DAC2-21B9-83BB-B2759B54D40D}"/>
          </ac:spMkLst>
        </pc:spChg>
        <pc:spChg chg="add mod">
          <ac:chgData name="Fatih Serbest" userId="1ef1129c4ea1bb02" providerId="LiveId" clId="{DACE2B23-91CF-4D3C-A151-DDF2A3A194AE}" dt="2025-10-26T13:28:41.715" v="863"/>
          <ac:spMkLst>
            <pc:docMk/>
            <pc:sldMk cId="3548094663" sldId="335"/>
            <ac:spMk id="3" creationId="{FD5536F0-EB9C-6112-68AB-0E89737F0A53}"/>
          </ac:spMkLst>
        </pc:spChg>
        <pc:spChg chg="add mod">
          <ac:chgData name="Fatih Serbest" userId="1ef1129c4ea1bb02" providerId="LiveId" clId="{DACE2B23-91CF-4D3C-A151-DDF2A3A194AE}" dt="2025-10-26T13:28:41.942" v="906" actId="27636"/>
          <ac:spMkLst>
            <pc:docMk/>
            <pc:sldMk cId="3548094663" sldId="335"/>
            <ac:spMk id="4" creationId="{A760C080-BBEC-6D15-A002-62BC9EBEBDC9}"/>
          </ac:spMkLst>
        </pc:spChg>
        <pc:spChg chg="add mod">
          <ac:chgData name="Fatih Serbest" userId="1ef1129c4ea1bb02" providerId="LiveId" clId="{DACE2B23-91CF-4D3C-A151-DDF2A3A194AE}" dt="2025-10-26T13:28:41.939" v="905" actId="27636"/>
          <ac:spMkLst>
            <pc:docMk/>
            <pc:sldMk cId="3548094663" sldId="335"/>
            <ac:spMk id="7" creationId="{32125EC4-388A-96D8-AA7D-2676899270FB}"/>
          </ac:spMkLst>
        </pc:spChg>
        <pc:picChg chg="add mod">
          <ac:chgData name="Fatih Serbest" userId="1ef1129c4ea1bb02" providerId="LiveId" clId="{DACE2B23-91CF-4D3C-A151-DDF2A3A194AE}" dt="2025-10-26T13:28:41.793" v="878"/>
          <ac:picMkLst>
            <pc:docMk/>
            <pc:sldMk cId="3548094663" sldId="335"/>
            <ac:picMk id="6" creationId="{D93E7DBA-B0F6-E794-FD1F-87AA8A5E615F}"/>
          </ac:picMkLst>
        </pc:picChg>
        <pc:picChg chg="add mod">
          <ac:chgData name="Fatih Serbest" userId="1ef1129c4ea1bb02" providerId="LiveId" clId="{DACE2B23-91CF-4D3C-A151-DDF2A3A194AE}" dt="2025-10-26T13:28:41.852" v="896"/>
          <ac:picMkLst>
            <pc:docMk/>
            <pc:sldMk cId="3548094663" sldId="335"/>
            <ac:picMk id="9" creationId="{27DF3F0A-A0E6-3CEE-58EC-85DF16DA6D3C}"/>
          </ac:picMkLst>
        </pc:picChg>
      </pc:sldChg>
      <pc:sldChg chg="addSp modSp add mod setBg modAnim">
        <pc:chgData name="Fatih Serbest" userId="1ef1129c4ea1bb02" providerId="LiveId" clId="{DACE2B23-91CF-4D3C-A151-DDF2A3A194AE}" dt="2025-10-26T13:33:23.670" v="1009"/>
        <pc:sldMkLst>
          <pc:docMk/>
          <pc:sldMk cId="4185572642" sldId="336"/>
        </pc:sldMkLst>
        <pc:spChg chg="add mod">
          <ac:chgData name="Fatih Serbest" userId="1ef1129c4ea1bb02" providerId="LiveId" clId="{DACE2B23-91CF-4D3C-A151-DDF2A3A194AE}" dt="2025-10-26T13:33:15.701" v="940" actId="208"/>
          <ac:spMkLst>
            <pc:docMk/>
            <pc:sldMk cId="4185572642" sldId="336"/>
            <ac:spMk id="2" creationId="{9AEF42B0-D1D9-A84E-D424-364B90D4AC3C}"/>
          </ac:spMkLst>
        </pc:spChg>
        <pc:spChg chg="add mod">
          <ac:chgData name="Fatih Serbest" userId="1ef1129c4ea1bb02" providerId="LiveId" clId="{DACE2B23-91CF-4D3C-A151-DDF2A3A194AE}" dt="2025-10-26T13:33:15.709" v="948"/>
          <ac:spMkLst>
            <pc:docMk/>
            <pc:sldMk cId="4185572642" sldId="336"/>
            <ac:spMk id="3" creationId="{9382F5DC-103E-8DEF-411C-C7EC1547B550}"/>
          </ac:spMkLst>
        </pc:spChg>
        <pc:spChg chg="add mod">
          <ac:chgData name="Fatih Serbest" userId="1ef1129c4ea1bb02" providerId="LiveId" clId="{DACE2B23-91CF-4D3C-A151-DDF2A3A194AE}" dt="2025-10-26T13:33:16.033" v="991" actId="27636"/>
          <ac:spMkLst>
            <pc:docMk/>
            <pc:sldMk cId="4185572642" sldId="336"/>
            <ac:spMk id="4" creationId="{9C7FAC2A-102A-7FF8-C17A-6B0270478EFC}"/>
          </ac:spMkLst>
        </pc:spChg>
        <pc:spChg chg="add mod">
          <ac:chgData name="Fatih Serbest" userId="1ef1129c4ea1bb02" providerId="LiveId" clId="{DACE2B23-91CF-4D3C-A151-DDF2A3A194AE}" dt="2025-10-26T13:33:16.025" v="990" actId="27636"/>
          <ac:spMkLst>
            <pc:docMk/>
            <pc:sldMk cId="4185572642" sldId="336"/>
            <ac:spMk id="7" creationId="{DE92EFE9-067F-006D-567F-BBE6F522639D}"/>
          </ac:spMkLst>
        </pc:spChg>
        <pc:picChg chg="add mod">
          <ac:chgData name="Fatih Serbest" userId="1ef1129c4ea1bb02" providerId="LiveId" clId="{DACE2B23-91CF-4D3C-A151-DDF2A3A194AE}" dt="2025-10-26T13:33:15.901" v="963"/>
          <ac:picMkLst>
            <pc:docMk/>
            <pc:sldMk cId="4185572642" sldId="336"/>
            <ac:picMk id="6" creationId="{DB6F9209-0E53-248E-95C8-AEEF94A6944C}"/>
          </ac:picMkLst>
        </pc:picChg>
        <pc:picChg chg="add mod">
          <ac:chgData name="Fatih Serbest" userId="1ef1129c4ea1bb02" providerId="LiveId" clId="{DACE2B23-91CF-4D3C-A151-DDF2A3A194AE}" dt="2025-10-26T13:33:15.965" v="981"/>
          <ac:picMkLst>
            <pc:docMk/>
            <pc:sldMk cId="4185572642" sldId="336"/>
            <ac:picMk id="9" creationId="{51A4033A-13B4-3A16-B9E6-AE04AE5692BE}"/>
          </ac:picMkLst>
        </pc:picChg>
      </pc:sldChg>
      <pc:sldChg chg="addSp modSp add mod setBg">
        <pc:chgData name="Fatih Serbest" userId="1ef1129c4ea1bb02" providerId="LiveId" clId="{DACE2B23-91CF-4D3C-A151-DDF2A3A194AE}" dt="2025-10-26T13:34:13.926" v="1061" actId="27636"/>
        <pc:sldMkLst>
          <pc:docMk/>
          <pc:sldMk cId="2985256898" sldId="337"/>
        </pc:sldMkLst>
        <pc:spChg chg="add mod">
          <ac:chgData name="Fatih Serbest" userId="1ef1129c4ea1bb02" providerId="LiveId" clId="{DACE2B23-91CF-4D3C-A151-DDF2A3A194AE}" dt="2025-10-26T13:34:13.661" v="1018" actId="208"/>
          <ac:spMkLst>
            <pc:docMk/>
            <pc:sldMk cId="2985256898" sldId="337"/>
            <ac:spMk id="2" creationId="{9D0239D4-2BBA-70F0-7B5B-B60FED5E0144}"/>
          </ac:spMkLst>
        </pc:spChg>
        <pc:spChg chg="add mod">
          <ac:chgData name="Fatih Serbest" userId="1ef1129c4ea1bb02" providerId="LiveId" clId="{DACE2B23-91CF-4D3C-A151-DDF2A3A194AE}" dt="2025-10-26T13:34:13.670" v="1026"/>
          <ac:spMkLst>
            <pc:docMk/>
            <pc:sldMk cId="2985256898" sldId="337"/>
            <ac:spMk id="3" creationId="{5D9E8717-1D5B-D9EE-0FBE-9043935B94A2}"/>
          </ac:spMkLst>
        </pc:spChg>
        <pc:spChg chg="add mod">
          <ac:chgData name="Fatih Serbest" userId="1ef1129c4ea1bb02" providerId="LiveId" clId="{DACE2B23-91CF-4D3C-A151-DDF2A3A194AE}" dt="2025-10-26T13:34:13.922" v="1060" actId="27636"/>
          <ac:spMkLst>
            <pc:docMk/>
            <pc:sldMk cId="2985256898" sldId="337"/>
            <ac:spMk id="4" creationId="{52E1864C-BEAB-EAAD-0057-701B0BDA52BB}"/>
          </ac:spMkLst>
        </pc:spChg>
        <pc:spChg chg="add mod">
          <ac:chgData name="Fatih Serbest" userId="1ef1129c4ea1bb02" providerId="LiveId" clId="{DACE2B23-91CF-4D3C-A151-DDF2A3A194AE}" dt="2025-10-26T13:34:13.926" v="1061" actId="27636"/>
          <ac:spMkLst>
            <pc:docMk/>
            <pc:sldMk cId="2985256898" sldId="337"/>
            <ac:spMk id="7" creationId="{A003BEE6-C271-B6F1-E2B4-E2623D43D902}"/>
          </ac:spMkLst>
        </pc:spChg>
        <pc:picChg chg="add mod">
          <ac:chgData name="Fatih Serbest" userId="1ef1129c4ea1bb02" providerId="LiveId" clId="{DACE2B23-91CF-4D3C-A151-DDF2A3A194AE}" dt="2025-10-26T13:34:13.740" v="1041"/>
          <ac:picMkLst>
            <pc:docMk/>
            <pc:sldMk cId="2985256898" sldId="337"/>
            <ac:picMk id="6" creationId="{9933A7A9-3BD9-CECC-1E1C-89E09FAF86C3}"/>
          </ac:picMkLst>
        </pc:picChg>
        <pc:picChg chg="add mod">
          <ac:chgData name="Fatih Serbest" userId="1ef1129c4ea1bb02" providerId="LiveId" clId="{DACE2B23-91CF-4D3C-A151-DDF2A3A194AE}" dt="2025-10-26T13:34:13.810" v="1059"/>
          <ac:picMkLst>
            <pc:docMk/>
            <pc:sldMk cId="2985256898" sldId="337"/>
            <ac:picMk id="9" creationId="{426A2FE6-A093-2820-CFBB-802147BE5D6B}"/>
          </ac:picMkLst>
        </pc:picChg>
      </pc:sldChg>
      <pc:sldChg chg="add del">
        <pc:chgData name="Fatih Serbest" userId="1ef1129c4ea1bb02" providerId="LiveId" clId="{DACE2B23-91CF-4D3C-A151-DDF2A3A194AE}" dt="2025-10-27T09:24:47.561" v="1090"/>
        <pc:sldMkLst>
          <pc:docMk/>
          <pc:sldMk cId="0" sldId="338"/>
        </pc:sldMkLst>
      </pc:sldChg>
      <pc:sldChg chg="delSp add del setBg delDesignElem">
        <pc:chgData name="Fatih Serbest" userId="1ef1129c4ea1bb02" providerId="LiveId" clId="{DACE2B23-91CF-4D3C-A151-DDF2A3A194AE}" dt="2025-10-27T09:24:47.561" v="1090"/>
        <pc:sldMkLst>
          <pc:docMk/>
          <pc:sldMk cId="0" sldId="339"/>
        </pc:sldMkLst>
      </pc:sldChg>
      <pc:sldChg chg="delSp add del setBg delDesignElem">
        <pc:chgData name="Fatih Serbest" userId="1ef1129c4ea1bb02" providerId="LiveId" clId="{DACE2B23-91CF-4D3C-A151-DDF2A3A194AE}" dt="2025-10-27T09:24:47.561" v="1090"/>
        <pc:sldMkLst>
          <pc:docMk/>
          <pc:sldMk cId="0" sldId="340"/>
        </pc:sldMkLst>
      </pc:sldChg>
      <pc:sldChg chg="delSp add del setBg delDesignElem">
        <pc:chgData name="Fatih Serbest" userId="1ef1129c4ea1bb02" providerId="LiveId" clId="{DACE2B23-91CF-4D3C-A151-DDF2A3A194AE}" dt="2025-10-27T09:24:47.561" v="1090"/>
        <pc:sldMkLst>
          <pc:docMk/>
          <pc:sldMk cId="0" sldId="341"/>
        </pc:sldMkLst>
      </pc:sldChg>
      <pc:sldChg chg="delSp add del setBg delDesignElem">
        <pc:chgData name="Fatih Serbest" userId="1ef1129c4ea1bb02" providerId="LiveId" clId="{DACE2B23-91CF-4D3C-A151-DDF2A3A194AE}" dt="2025-10-27T09:24:47.561" v="1090"/>
        <pc:sldMkLst>
          <pc:docMk/>
          <pc:sldMk cId="0" sldId="343"/>
        </pc:sldMkLst>
      </pc:sldChg>
      <pc:sldChg chg="delSp add del setBg delDesignElem">
        <pc:chgData name="Fatih Serbest" userId="1ef1129c4ea1bb02" providerId="LiveId" clId="{DACE2B23-91CF-4D3C-A151-DDF2A3A194AE}" dt="2025-10-27T09:24:47.561" v="1090"/>
        <pc:sldMkLst>
          <pc:docMk/>
          <pc:sldMk cId="0" sldId="344"/>
        </pc:sldMkLst>
      </pc:sldChg>
      <pc:sldChg chg="delSp add del setBg delDesignElem">
        <pc:chgData name="Fatih Serbest" userId="1ef1129c4ea1bb02" providerId="LiveId" clId="{DACE2B23-91CF-4D3C-A151-DDF2A3A194AE}" dt="2025-10-27T09:24:47.561" v="1090"/>
        <pc:sldMkLst>
          <pc:docMk/>
          <pc:sldMk cId="0" sldId="345"/>
        </pc:sldMkLst>
      </pc:sldChg>
      <pc:sldChg chg="delSp add del setBg delDesignElem">
        <pc:chgData name="Fatih Serbest" userId="1ef1129c4ea1bb02" providerId="LiveId" clId="{DACE2B23-91CF-4D3C-A151-DDF2A3A194AE}" dt="2025-10-27T09:24:47.561" v="1090"/>
        <pc:sldMkLst>
          <pc:docMk/>
          <pc:sldMk cId="0" sldId="346"/>
        </pc:sldMkLst>
      </pc:sldChg>
      <pc:sldChg chg="delSp add del setBg delDesignElem">
        <pc:chgData name="Fatih Serbest" userId="1ef1129c4ea1bb02" providerId="LiveId" clId="{DACE2B23-91CF-4D3C-A151-DDF2A3A194AE}" dt="2025-10-27T09:24:47.561" v="1090"/>
        <pc:sldMkLst>
          <pc:docMk/>
          <pc:sldMk cId="0" sldId="347"/>
        </pc:sldMkLst>
      </pc:sldChg>
      <pc:sldChg chg="delSp add del setBg delDesignElem">
        <pc:chgData name="Fatih Serbest" userId="1ef1129c4ea1bb02" providerId="LiveId" clId="{DACE2B23-91CF-4D3C-A151-DDF2A3A194AE}" dt="2025-10-27T09:24:47.561" v="1090"/>
        <pc:sldMkLst>
          <pc:docMk/>
          <pc:sldMk cId="0" sldId="349"/>
        </pc:sldMkLst>
      </pc:sldChg>
      <pc:sldChg chg="delSp add del setBg delDesignElem">
        <pc:chgData name="Fatih Serbest" userId="1ef1129c4ea1bb02" providerId="LiveId" clId="{DACE2B23-91CF-4D3C-A151-DDF2A3A194AE}" dt="2025-10-27T09:24:47.561" v="1090"/>
        <pc:sldMkLst>
          <pc:docMk/>
          <pc:sldMk cId="0" sldId="350"/>
        </pc:sldMkLst>
      </pc:sldChg>
      <pc:sldChg chg="delSp add del setBg delDesignElem">
        <pc:chgData name="Fatih Serbest" userId="1ef1129c4ea1bb02" providerId="LiveId" clId="{DACE2B23-91CF-4D3C-A151-DDF2A3A194AE}" dt="2025-10-27T09:24:47.561" v="1090"/>
        <pc:sldMkLst>
          <pc:docMk/>
          <pc:sldMk cId="0" sldId="351"/>
        </pc:sldMkLst>
      </pc:sldChg>
      <pc:sldChg chg="delSp add del setBg delDesignElem">
        <pc:chgData name="Fatih Serbest" userId="1ef1129c4ea1bb02" providerId="LiveId" clId="{DACE2B23-91CF-4D3C-A151-DDF2A3A194AE}" dt="2025-10-27T09:24:47.561" v="1090"/>
        <pc:sldMkLst>
          <pc:docMk/>
          <pc:sldMk cId="0" sldId="352"/>
        </pc:sldMkLst>
      </pc:sldChg>
      <pc:sldChg chg="delSp add del setBg delDesignElem">
        <pc:chgData name="Fatih Serbest" userId="1ef1129c4ea1bb02" providerId="LiveId" clId="{DACE2B23-91CF-4D3C-A151-DDF2A3A194AE}" dt="2025-10-27T09:24:47.561" v="1090"/>
        <pc:sldMkLst>
          <pc:docMk/>
          <pc:sldMk cId="0" sldId="353"/>
        </pc:sldMkLst>
      </pc:sldChg>
      <pc:sldChg chg="delSp add del setBg delDesignElem">
        <pc:chgData name="Fatih Serbest" userId="1ef1129c4ea1bb02" providerId="LiveId" clId="{DACE2B23-91CF-4D3C-A151-DDF2A3A194AE}" dt="2025-10-27T09:24:47.561" v="1090"/>
        <pc:sldMkLst>
          <pc:docMk/>
          <pc:sldMk cId="0" sldId="354"/>
        </pc:sldMkLst>
      </pc:sldChg>
      <pc:sldChg chg="delSp add del setBg delDesignElem">
        <pc:chgData name="Fatih Serbest" userId="1ef1129c4ea1bb02" providerId="LiveId" clId="{DACE2B23-91CF-4D3C-A151-DDF2A3A194AE}" dt="2025-10-27T09:24:47.561" v="1090"/>
        <pc:sldMkLst>
          <pc:docMk/>
          <pc:sldMk cId="0" sldId="356"/>
        </pc:sldMkLst>
      </pc:sldChg>
      <pc:sldChg chg="delSp add del setBg delDesignElem">
        <pc:chgData name="Fatih Serbest" userId="1ef1129c4ea1bb02" providerId="LiveId" clId="{DACE2B23-91CF-4D3C-A151-DDF2A3A194AE}" dt="2025-10-27T09:24:47.561" v="1090"/>
        <pc:sldMkLst>
          <pc:docMk/>
          <pc:sldMk cId="0" sldId="358"/>
        </pc:sldMkLst>
      </pc:sldChg>
      <pc:sldChg chg="delSp add del setBg delDesignElem">
        <pc:chgData name="Fatih Serbest" userId="1ef1129c4ea1bb02" providerId="LiveId" clId="{DACE2B23-91CF-4D3C-A151-DDF2A3A194AE}" dt="2025-10-27T09:24:47.561" v="1090"/>
        <pc:sldMkLst>
          <pc:docMk/>
          <pc:sldMk cId="0" sldId="359"/>
        </pc:sldMkLst>
      </pc:sldChg>
      <pc:sldChg chg="delSp add del setBg delDesignElem">
        <pc:chgData name="Fatih Serbest" userId="1ef1129c4ea1bb02" providerId="LiveId" clId="{DACE2B23-91CF-4D3C-A151-DDF2A3A194AE}" dt="2025-10-27T09:24:47.561" v="1090"/>
        <pc:sldMkLst>
          <pc:docMk/>
          <pc:sldMk cId="0" sldId="360"/>
        </pc:sldMkLst>
      </pc:sldChg>
      <pc:sldChg chg="delSp add del setBg delDesignElem">
        <pc:chgData name="Fatih Serbest" userId="1ef1129c4ea1bb02" providerId="LiveId" clId="{DACE2B23-91CF-4D3C-A151-DDF2A3A194AE}" dt="2025-10-27T09:24:47.561" v="1090"/>
        <pc:sldMkLst>
          <pc:docMk/>
          <pc:sldMk cId="0" sldId="361"/>
        </pc:sldMkLst>
      </pc:sldChg>
      <pc:sldChg chg="addSp delSp modSp add del mod setBg delDesignElem">
        <pc:chgData name="Fatih Serbest" userId="1ef1129c4ea1bb02" providerId="LiveId" clId="{DACE2B23-91CF-4D3C-A151-DDF2A3A194AE}" dt="2025-10-27T09:27:30.141" v="1305" actId="255"/>
        <pc:sldMkLst>
          <pc:docMk/>
          <pc:sldMk cId="0" sldId="362"/>
        </pc:sldMkLst>
        <pc:spChg chg="mod">
          <ac:chgData name="Fatih Serbest" userId="1ef1129c4ea1bb02" providerId="LiveId" clId="{DACE2B23-91CF-4D3C-A151-DDF2A3A194AE}" dt="2025-10-27T09:27:22.152" v="1304" actId="26606"/>
          <ac:spMkLst>
            <pc:docMk/>
            <pc:sldMk cId="0" sldId="362"/>
            <ac:spMk id="2" creationId="{00000000-0000-0000-0000-000000000000}"/>
          </ac:spMkLst>
        </pc:spChg>
        <pc:spChg chg="mod">
          <ac:chgData name="Fatih Serbest" userId="1ef1129c4ea1bb02" providerId="LiveId" clId="{DACE2B23-91CF-4D3C-A151-DDF2A3A194AE}" dt="2025-10-27T09:27:30.141" v="1305" actId="255"/>
          <ac:spMkLst>
            <pc:docMk/>
            <pc:sldMk cId="0" sldId="362"/>
            <ac:spMk id="3" creationId="{00000000-0000-0000-0000-000000000000}"/>
          </ac:spMkLst>
        </pc:spChg>
        <pc:spChg chg="add">
          <ac:chgData name="Fatih Serbest" userId="1ef1129c4ea1bb02" providerId="LiveId" clId="{DACE2B23-91CF-4D3C-A151-DDF2A3A194AE}" dt="2025-10-27T09:27:22.152" v="1304" actId="26606"/>
          <ac:spMkLst>
            <pc:docMk/>
            <pc:sldMk cId="0" sldId="362"/>
            <ac:spMk id="5" creationId="{70DFC902-7D23-471A-B557-B6B6917D7A0D}"/>
          </ac:spMkLst>
        </pc:spChg>
        <pc:spChg chg="add">
          <ac:chgData name="Fatih Serbest" userId="1ef1129c4ea1bb02" providerId="LiveId" clId="{DACE2B23-91CF-4D3C-A151-DDF2A3A194AE}" dt="2025-10-27T09:27:22.152" v="1304" actId="26606"/>
          <ac:spMkLst>
            <pc:docMk/>
            <pc:sldMk cId="0" sldId="362"/>
            <ac:spMk id="6" creationId="{A55D5633-D557-4DCA-982C-FF36EB7A1C00}"/>
          </ac:spMkLst>
        </pc:spChg>
        <pc:spChg chg="add">
          <ac:chgData name="Fatih Serbest" userId="1ef1129c4ea1bb02" providerId="LiveId" clId="{DACE2B23-91CF-4D3C-A151-DDF2A3A194AE}" dt="2025-10-27T09:27:22.152" v="1304" actId="26606"/>
          <ac:spMkLst>
            <pc:docMk/>
            <pc:sldMk cId="0" sldId="362"/>
            <ac:spMk id="7" creationId="{450D3AD2-FA80-415F-A9CE-54D884561CD7}"/>
          </ac:spMkLst>
        </pc:spChg>
      </pc:sldChg>
      <pc:sldChg chg="delSp add setBg delDesignElem">
        <pc:chgData name="Fatih Serbest" userId="1ef1129c4ea1bb02" providerId="LiveId" clId="{DACE2B23-91CF-4D3C-A151-DDF2A3A194AE}" dt="2025-10-27T09:24:47.561" v="1090"/>
        <pc:sldMkLst>
          <pc:docMk/>
          <pc:sldMk cId="0" sldId="367"/>
        </pc:sldMkLst>
      </pc:sldChg>
      <pc:sldChg chg="delSp add setBg delDesignElem">
        <pc:chgData name="Fatih Serbest" userId="1ef1129c4ea1bb02" providerId="LiveId" clId="{DACE2B23-91CF-4D3C-A151-DDF2A3A194AE}" dt="2025-10-27T09:24:47.561" v="1090"/>
        <pc:sldMkLst>
          <pc:docMk/>
          <pc:sldMk cId="0" sldId="368"/>
        </pc:sldMkLst>
      </pc:sldChg>
      <pc:sldChg chg="delSp add setBg delDesignElem">
        <pc:chgData name="Fatih Serbest" userId="1ef1129c4ea1bb02" providerId="LiveId" clId="{DACE2B23-91CF-4D3C-A151-DDF2A3A194AE}" dt="2025-10-27T09:24:47.561" v="1090"/>
        <pc:sldMkLst>
          <pc:docMk/>
          <pc:sldMk cId="0" sldId="369"/>
        </pc:sldMkLst>
      </pc:sldChg>
      <pc:sldChg chg="addSp modSp add mod setBg modAnim">
        <pc:chgData name="Fatih Serbest" userId="1ef1129c4ea1bb02" providerId="LiveId" clId="{DACE2B23-91CF-4D3C-A151-DDF2A3A194AE}" dt="2025-10-27T09:25:06.239" v="1142" actId="27636"/>
        <pc:sldMkLst>
          <pc:docMk/>
          <pc:sldMk cId="510338301" sldId="370"/>
        </pc:sldMkLst>
        <pc:spChg chg="add mod">
          <ac:chgData name="Fatih Serbest" userId="1ef1129c4ea1bb02" providerId="LiveId" clId="{DACE2B23-91CF-4D3C-A151-DDF2A3A194AE}" dt="2025-10-27T09:25:05.556" v="1097" actId="208"/>
          <ac:spMkLst>
            <pc:docMk/>
            <pc:sldMk cId="510338301" sldId="370"/>
            <ac:spMk id="2" creationId="{A7253BE5-E94E-24A0-30C3-24981DE68561}"/>
          </ac:spMkLst>
        </pc:spChg>
        <pc:spChg chg="add mod">
          <ac:chgData name="Fatih Serbest" userId="1ef1129c4ea1bb02" providerId="LiveId" clId="{DACE2B23-91CF-4D3C-A151-DDF2A3A194AE}" dt="2025-10-27T09:25:05.570" v="1105"/>
          <ac:spMkLst>
            <pc:docMk/>
            <pc:sldMk cId="510338301" sldId="370"/>
            <ac:spMk id="3" creationId="{52BF37FE-6B07-8485-9151-5CD0A573DB02}"/>
          </ac:spMkLst>
        </pc:spChg>
        <pc:spChg chg="add mod">
          <ac:chgData name="Fatih Serbest" userId="1ef1129c4ea1bb02" providerId="LiveId" clId="{DACE2B23-91CF-4D3C-A151-DDF2A3A194AE}" dt="2025-10-27T09:25:06.239" v="1142" actId="27636"/>
          <ac:spMkLst>
            <pc:docMk/>
            <pc:sldMk cId="510338301" sldId="370"/>
            <ac:spMk id="4" creationId="{CB0E6D68-14C2-A95D-B9B1-B799A6E55249}"/>
          </ac:spMkLst>
        </pc:spChg>
        <pc:spChg chg="add mod">
          <ac:chgData name="Fatih Serbest" userId="1ef1129c4ea1bb02" providerId="LiveId" clId="{DACE2B23-91CF-4D3C-A151-DDF2A3A194AE}" dt="2025-10-27T09:25:06.236" v="1141" actId="27636"/>
          <ac:spMkLst>
            <pc:docMk/>
            <pc:sldMk cId="510338301" sldId="370"/>
            <ac:spMk id="7" creationId="{3ED00FAB-07D5-F221-A782-DD5FB7FD1C94}"/>
          </ac:spMkLst>
        </pc:spChg>
        <pc:picChg chg="add mod">
          <ac:chgData name="Fatih Serbest" userId="1ef1129c4ea1bb02" providerId="LiveId" clId="{DACE2B23-91CF-4D3C-A151-DDF2A3A194AE}" dt="2025-10-27T09:25:05.971" v="1120"/>
          <ac:picMkLst>
            <pc:docMk/>
            <pc:sldMk cId="510338301" sldId="370"/>
            <ac:picMk id="6" creationId="{D9A83ACF-504E-4184-FEBB-FCED48B9696C}"/>
          </ac:picMkLst>
        </pc:picChg>
        <pc:picChg chg="add mod">
          <ac:chgData name="Fatih Serbest" userId="1ef1129c4ea1bb02" providerId="LiveId" clId="{DACE2B23-91CF-4D3C-A151-DDF2A3A194AE}" dt="2025-10-27T09:25:06.153" v="1138"/>
          <ac:picMkLst>
            <pc:docMk/>
            <pc:sldMk cId="510338301" sldId="370"/>
            <ac:picMk id="9" creationId="{C4201578-32FB-E990-FAD4-C931E4CC106A}"/>
          </ac:picMkLst>
        </pc:picChg>
      </pc:sldChg>
      <pc:sldChg chg="addSp modSp add mod setBg modAnim">
        <pc:chgData name="Fatih Serbest" userId="1ef1129c4ea1bb02" providerId="LiveId" clId="{DACE2B23-91CF-4D3C-A151-DDF2A3A194AE}" dt="2025-10-27T09:25:48.437" v="1195" actId="27636"/>
        <pc:sldMkLst>
          <pc:docMk/>
          <pc:sldMk cId="978352944" sldId="371"/>
        </pc:sldMkLst>
        <pc:spChg chg="add mod">
          <ac:chgData name="Fatih Serbest" userId="1ef1129c4ea1bb02" providerId="LiveId" clId="{DACE2B23-91CF-4D3C-A151-DDF2A3A194AE}" dt="2025-10-27T09:25:48.169" v="1150" actId="208"/>
          <ac:spMkLst>
            <pc:docMk/>
            <pc:sldMk cId="978352944" sldId="371"/>
            <ac:spMk id="2" creationId="{94F38536-B8B5-28A7-3491-D4077CA8A854}"/>
          </ac:spMkLst>
        </pc:spChg>
        <pc:spChg chg="add mod">
          <ac:chgData name="Fatih Serbest" userId="1ef1129c4ea1bb02" providerId="LiveId" clId="{DACE2B23-91CF-4D3C-A151-DDF2A3A194AE}" dt="2025-10-27T09:25:48.176" v="1158"/>
          <ac:spMkLst>
            <pc:docMk/>
            <pc:sldMk cId="978352944" sldId="371"/>
            <ac:spMk id="3" creationId="{0F85DBB0-81F6-A60E-F65A-999C1A8CCBD1}"/>
          </ac:spMkLst>
        </pc:spChg>
        <pc:spChg chg="add mod">
          <ac:chgData name="Fatih Serbest" userId="1ef1129c4ea1bb02" providerId="LiveId" clId="{DACE2B23-91CF-4D3C-A151-DDF2A3A194AE}" dt="2025-10-27T09:25:48.433" v="1194" actId="27636"/>
          <ac:spMkLst>
            <pc:docMk/>
            <pc:sldMk cId="978352944" sldId="371"/>
            <ac:spMk id="4" creationId="{152FEE69-5C37-52F0-1741-89BC9A4477E1}"/>
          </ac:spMkLst>
        </pc:spChg>
        <pc:spChg chg="add mod">
          <ac:chgData name="Fatih Serbest" userId="1ef1129c4ea1bb02" providerId="LiveId" clId="{DACE2B23-91CF-4D3C-A151-DDF2A3A194AE}" dt="2025-10-27T09:25:48.437" v="1195" actId="27636"/>
          <ac:spMkLst>
            <pc:docMk/>
            <pc:sldMk cId="978352944" sldId="371"/>
            <ac:spMk id="7" creationId="{92783321-654C-0ADF-9266-7C6CB5C1A871}"/>
          </ac:spMkLst>
        </pc:spChg>
        <pc:picChg chg="add mod">
          <ac:chgData name="Fatih Serbest" userId="1ef1129c4ea1bb02" providerId="LiveId" clId="{DACE2B23-91CF-4D3C-A151-DDF2A3A194AE}" dt="2025-10-27T09:25:48.290" v="1173"/>
          <ac:picMkLst>
            <pc:docMk/>
            <pc:sldMk cId="978352944" sldId="371"/>
            <ac:picMk id="6" creationId="{1B7E87FD-9D28-F51E-8BCD-766D3F0C539A}"/>
          </ac:picMkLst>
        </pc:picChg>
        <pc:picChg chg="add mod">
          <ac:chgData name="Fatih Serbest" userId="1ef1129c4ea1bb02" providerId="LiveId" clId="{DACE2B23-91CF-4D3C-A151-DDF2A3A194AE}" dt="2025-10-27T09:25:48.368" v="1191"/>
          <ac:picMkLst>
            <pc:docMk/>
            <pc:sldMk cId="978352944" sldId="371"/>
            <ac:picMk id="9" creationId="{8F3F9556-C426-BE14-6CC2-A643B08FB8DF}"/>
          </ac:picMkLst>
        </pc:picChg>
      </pc:sldChg>
      <pc:sldChg chg="addSp modSp add mod setBg modAnim">
        <pc:chgData name="Fatih Serbest" userId="1ef1129c4ea1bb02" providerId="LiveId" clId="{DACE2B23-91CF-4D3C-A151-DDF2A3A194AE}" dt="2025-10-27T09:26:16.406" v="1248" actId="27636"/>
        <pc:sldMkLst>
          <pc:docMk/>
          <pc:sldMk cId="2268245943" sldId="372"/>
        </pc:sldMkLst>
        <pc:spChg chg="add mod">
          <ac:chgData name="Fatih Serbest" userId="1ef1129c4ea1bb02" providerId="LiveId" clId="{DACE2B23-91CF-4D3C-A151-DDF2A3A194AE}" dt="2025-10-27T09:26:16.094" v="1203" actId="208"/>
          <ac:spMkLst>
            <pc:docMk/>
            <pc:sldMk cId="2268245943" sldId="372"/>
            <ac:spMk id="2" creationId="{A7E9B149-D919-5AF8-5ED1-E16BBAC79EE1}"/>
          </ac:spMkLst>
        </pc:spChg>
        <pc:spChg chg="add mod">
          <ac:chgData name="Fatih Serbest" userId="1ef1129c4ea1bb02" providerId="LiveId" clId="{DACE2B23-91CF-4D3C-A151-DDF2A3A194AE}" dt="2025-10-27T09:26:16.102" v="1211"/>
          <ac:spMkLst>
            <pc:docMk/>
            <pc:sldMk cId="2268245943" sldId="372"/>
            <ac:spMk id="3" creationId="{95E688BC-96F7-AFDA-0FFC-709AF1AF1A1A}"/>
          </ac:spMkLst>
        </pc:spChg>
        <pc:spChg chg="add mod">
          <ac:chgData name="Fatih Serbest" userId="1ef1129c4ea1bb02" providerId="LiveId" clId="{DACE2B23-91CF-4D3C-A151-DDF2A3A194AE}" dt="2025-10-27T09:26:16.406" v="1248" actId="27636"/>
          <ac:spMkLst>
            <pc:docMk/>
            <pc:sldMk cId="2268245943" sldId="372"/>
            <ac:spMk id="4" creationId="{B760FC20-BA0A-B923-C314-9F32131613AB}"/>
          </ac:spMkLst>
        </pc:spChg>
        <pc:spChg chg="add mod">
          <ac:chgData name="Fatih Serbest" userId="1ef1129c4ea1bb02" providerId="LiveId" clId="{DACE2B23-91CF-4D3C-A151-DDF2A3A194AE}" dt="2025-10-27T09:26:16.401" v="1247" actId="27636"/>
          <ac:spMkLst>
            <pc:docMk/>
            <pc:sldMk cId="2268245943" sldId="372"/>
            <ac:spMk id="7" creationId="{2127C4A8-B146-7F16-EE3A-31CC9E7534C4}"/>
          </ac:spMkLst>
        </pc:spChg>
        <pc:picChg chg="add mod">
          <ac:chgData name="Fatih Serbest" userId="1ef1129c4ea1bb02" providerId="LiveId" clId="{DACE2B23-91CF-4D3C-A151-DDF2A3A194AE}" dt="2025-10-27T09:26:16.181" v="1226"/>
          <ac:picMkLst>
            <pc:docMk/>
            <pc:sldMk cId="2268245943" sldId="372"/>
            <ac:picMk id="6" creationId="{B6E19353-D152-0E42-F17C-B1A762663B3B}"/>
          </ac:picMkLst>
        </pc:picChg>
        <pc:picChg chg="add mod">
          <ac:chgData name="Fatih Serbest" userId="1ef1129c4ea1bb02" providerId="LiveId" clId="{DACE2B23-91CF-4D3C-A151-DDF2A3A194AE}" dt="2025-10-27T09:26:16.335" v="1244"/>
          <ac:picMkLst>
            <pc:docMk/>
            <pc:sldMk cId="2268245943" sldId="372"/>
            <ac:picMk id="9" creationId="{78DC67E4-421F-E174-44DA-1D08AD0C5E4B}"/>
          </ac:picMkLst>
        </pc:picChg>
      </pc:sldChg>
      <pc:sldChg chg="addSp modSp add mod setBg modAnim">
        <pc:chgData name="Fatih Serbest" userId="1ef1129c4ea1bb02" providerId="LiveId" clId="{DACE2B23-91CF-4D3C-A151-DDF2A3A194AE}" dt="2025-10-27T09:26:56.415" v="1301" actId="27636"/>
        <pc:sldMkLst>
          <pc:docMk/>
          <pc:sldMk cId="1693822003" sldId="373"/>
        </pc:sldMkLst>
        <pc:spChg chg="add mod">
          <ac:chgData name="Fatih Serbest" userId="1ef1129c4ea1bb02" providerId="LiveId" clId="{DACE2B23-91CF-4D3C-A151-DDF2A3A194AE}" dt="2025-10-27T09:26:56.136" v="1256" actId="208"/>
          <ac:spMkLst>
            <pc:docMk/>
            <pc:sldMk cId="1693822003" sldId="373"/>
            <ac:spMk id="2" creationId="{1EF3D7B6-6D30-183D-D1B0-269ABC6C39D8}"/>
          </ac:spMkLst>
        </pc:spChg>
        <pc:spChg chg="add mod">
          <ac:chgData name="Fatih Serbest" userId="1ef1129c4ea1bb02" providerId="LiveId" clId="{DACE2B23-91CF-4D3C-A151-DDF2A3A194AE}" dt="2025-10-27T09:26:56.148" v="1264"/>
          <ac:spMkLst>
            <pc:docMk/>
            <pc:sldMk cId="1693822003" sldId="373"/>
            <ac:spMk id="3" creationId="{53278312-ED77-9877-00DD-8685E926858A}"/>
          </ac:spMkLst>
        </pc:spChg>
        <pc:spChg chg="add mod">
          <ac:chgData name="Fatih Serbest" userId="1ef1129c4ea1bb02" providerId="LiveId" clId="{DACE2B23-91CF-4D3C-A151-DDF2A3A194AE}" dt="2025-10-27T09:26:56.415" v="1301" actId="27636"/>
          <ac:spMkLst>
            <pc:docMk/>
            <pc:sldMk cId="1693822003" sldId="373"/>
            <ac:spMk id="4" creationId="{357F0679-99B7-04CB-077D-630834C03A79}"/>
          </ac:spMkLst>
        </pc:spChg>
        <pc:spChg chg="add mod">
          <ac:chgData name="Fatih Serbest" userId="1ef1129c4ea1bb02" providerId="LiveId" clId="{DACE2B23-91CF-4D3C-A151-DDF2A3A194AE}" dt="2025-10-27T09:26:56.411" v="1300" actId="27636"/>
          <ac:spMkLst>
            <pc:docMk/>
            <pc:sldMk cId="1693822003" sldId="373"/>
            <ac:spMk id="7" creationId="{756EF036-7204-3325-675C-2E42A3EC7E8C}"/>
          </ac:spMkLst>
        </pc:spChg>
        <pc:picChg chg="add mod">
          <ac:chgData name="Fatih Serbest" userId="1ef1129c4ea1bb02" providerId="LiveId" clId="{DACE2B23-91CF-4D3C-A151-DDF2A3A194AE}" dt="2025-10-27T09:26:56.227" v="1279"/>
          <ac:picMkLst>
            <pc:docMk/>
            <pc:sldMk cId="1693822003" sldId="373"/>
            <ac:picMk id="6" creationId="{4AD61C22-0305-24B5-4A10-3960BF4609C9}"/>
          </ac:picMkLst>
        </pc:picChg>
        <pc:picChg chg="add mod">
          <ac:chgData name="Fatih Serbest" userId="1ef1129c4ea1bb02" providerId="LiveId" clId="{DACE2B23-91CF-4D3C-A151-DDF2A3A194AE}" dt="2025-10-27T09:26:56.309" v="1297"/>
          <ac:picMkLst>
            <pc:docMk/>
            <pc:sldMk cId="1693822003" sldId="373"/>
            <ac:picMk id="9" creationId="{53E06790-61E5-1ED1-DD31-BCC59FBD7435}"/>
          </ac:picMkLst>
        </pc:picChg>
      </pc:sldChg>
      <pc:sldChg chg="addSp modSp add mod setBg modAnim">
        <pc:chgData name="Fatih Serbest" userId="1ef1129c4ea1bb02" providerId="LiveId" clId="{DACE2B23-91CF-4D3C-A151-DDF2A3A194AE}" dt="2025-10-27T09:27:39.121" v="1357" actId="27636"/>
        <pc:sldMkLst>
          <pc:docMk/>
          <pc:sldMk cId="4120103094" sldId="374"/>
        </pc:sldMkLst>
        <pc:spChg chg="add mod">
          <ac:chgData name="Fatih Serbest" userId="1ef1129c4ea1bb02" providerId="LiveId" clId="{DACE2B23-91CF-4D3C-A151-DDF2A3A194AE}" dt="2025-10-27T09:27:38.774" v="1312" actId="208"/>
          <ac:spMkLst>
            <pc:docMk/>
            <pc:sldMk cId="4120103094" sldId="374"/>
            <ac:spMk id="2" creationId="{16D6D267-CF5A-22FE-A366-D341A4CD4AA4}"/>
          </ac:spMkLst>
        </pc:spChg>
        <pc:spChg chg="add mod">
          <ac:chgData name="Fatih Serbest" userId="1ef1129c4ea1bb02" providerId="LiveId" clId="{DACE2B23-91CF-4D3C-A151-DDF2A3A194AE}" dt="2025-10-27T09:27:38.800" v="1320"/>
          <ac:spMkLst>
            <pc:docMk/>
            <pc:sldMk cId="4120103094" sldId="374"/>
            <ac:spMk id="3" creationId="{3CCE4982-44A3-ACA9-62A9-F2D5CEC9D542}"/>
          </ac:spMkLst>
        </pc:spChg>
        <pc:spChg chg="add mod">
          <ac:chgData name="Fatih Serbest" userId="1ef1129c4ea1bb02" providerId="LiveId" clId="{DACE2B23-91CF-4D3C-A151-DDF2A3A194AE}" dt="2025-10-27T09:27:39.121" v="1357" actId="27636"/>
          <ac:spMkLst>
            <pc:docMk/>
            <pc:sldMk cId="4120103094" sldId="374"/>
            <ac:spMk id="4" creationId="{8CFDEC3E-607F-FDB7-06EB-512EBF7A3B74}"/>
          </ac:spMkLst>
        </pc:spChg>
        <pc:spChg chg="add mod">
          <ac:chgData name="Fatih Serbest" userId="1ef1129c4ea1bb02" providerId="LiveId" clId="{DACE2B23-91CF-4D3C-A151-DDF2A3A194AE}" dt="2025-10-27T09:27:39.115" v="1356" actId="27636"/>
          <ac:spMkLst>
            <pc:docMk/>
            <pc:sldMk cId="4120103094" sldId="374"/>
            <ac:spMk id="7" creationId="{06CFCFE0-EC0E-639D-4F2E-63548AC69532}"/>
          </ac:spMkLst>
        </pc:spChg>
        <pc:picChg chg="add mod">
          <ac:chgData name="Fatih Serbest" userId="1ef1129c4ea1bb02" providerId="LiveId" clId="{DACE2B23-91CF-4D3C-A151-DDF2A3A194AE}" dt="2025-10-27T09:27:38.878" v="1335"/>
          <ac:picMkLst>
            <pc:docMk/>
            <pc:sldMk cId="4120103094" sldId="374"/>
            <ac:picMk id="6" creationId="{3249860E-C591-794B-2146-076838532651}"/>
          </ac:picMkLst>
        </pc:picChg>
        <pc:picChg chg="add mod">
          <ac:chgData name="Fatih Serbest" userId="1ef1129c4ea1bb02" providerId="LiveId" clId="{DACE2B23-91CF-4D3C-A151-DDF2A3A194AE}" dt="2025-10-27T09:27:38.995" v="1353"/>
          <ac:picMkLst>
            <pc:docMk/>
            <pc:sldMk cId="4120103094" sldId="374"/>
            <ac:picMk id="9" creationId="{0125D070-909B-5DCA-8422-65E33C94D26C}"/>
          </ac:picMkLst>
        </pc:picChg>
      </pc:sldChg>
      <pc:sldChg chg="addSp modSp add mod setBg modAnim">
        <pc:chgData name="Fatih Serbest" userId="1ef1129c4ea1bb02" providerId="LiveId" clId="{DACE2B23-91CF-4D3C-A151-DDF2A3A194AE}" dt="2025-10-27T09:31:46.386" v="1485"/>
        <pc:sldMkLst>
          <pc:docMk/>
          <pc:sldMk cId="2723960297" sldId="375"/>
        </pc:sldMkLst>
        <pc:spChg chg="add mod">
          <ac:chgData name="Fatih Serbest" userId="1ef1129c4ea1bb02" providerId="LiveId" clId="{DACE2B23-91CF-4D3C-A151-DDF2A3A194AE}" dt="2025-10-27T09:31:31.906" v="1365" actId="208"/>
          <ac:spMkLst>
            <pc:docMk/>
            <pc:sldMk cId="2723960297" sldId="375"/>
            <ac:spMk id="2" creationId="{897F123F-1D81-1C7B-0362-C4D0902CD146}"/>
          </ac:spMkLst>
        </pc:spChg>
        <pc:spChg chg="add mod">
          <ac:chgData name="Fatih Serbest" userId="1ef1129c4ea1bb02" providerId="LiveId" clId="{DACE2B23-91CF-4D3C-A151-DDF2A3A194AE}" dt="2025-10-27T09:31:31.913" v="1373"/>
          <ac:spMkLst>
            <pc:docMk/>
            <pc:sldMk cId="2723960297" sldId="375"/>
            <ac:spMk id="3" creationId="{843B60A3-4ECA-DE57-B3BB-5EB63FAAA088}"/>
          </ac:spMkLst>
        </pc:spChg>
        <pc:spChg chg="add mod">
          <ac:chgData name="Fatih Serbest" userId="1ef1129c4ea1bb02" providerId="LiveId" clId="{DACE2B23-91CF-4D3C-A151-DDF2A3A194AE}" dt="2025-10-27T09:31:32.226" v="1416" actId="27636"/>
          <ac:spMkLst>
            <pc:docMk/>
            <pc:sldMk cId="2723960297" sldId="375"/>
            <ac:spMk id="4" creationId="{97331208-6607-C3DA-7A7E-C07DD2E14785}"/>
          </ac:spMkLst>
        </pc:spChg>
        <pc:spChg chg="add mod">
          <ac:chgData name="Fatih Serbest" userId="1ef1129c4ea1bb02" providerId="LiveId" clId="{DACE2B23-91CF-4D3C-A151-DDF2A3A194AE}" dt="2025-10-27T09:31:32.218" v="1415" actId="27636"/>
          <ac:spMkLst>
            <pc:docMk/>
            <pc:sldMk cId="2723960297" sldId="375"/>
            <ac:spMk id="7" creationId="{4EC11517-1981-7839-97AF-809B6BABC780}"/>
          </ac:spMkLst>
        </pc:spChg>
        <pc:picChg chg="add mod">
          <ac:chgData name="Fatih Serbest" userId="1ef1129c4ea1bb02" providerId="LiveId" clId="{DACE2B23-91CF-4D3C-A151-DDF2A3A194AE}" dt="2025-10-27T09:31:32.023" v="1388"/>
          <ac:picMkLst>
            <pc:docMk/>
            <pc:sldMk cId="2723960297" sldId="375"/>
            <ac:picMk id="6" creationId="{A00D7255-1C4F-52D2-0969-526A3F83B4FD}"/>
          </ac:picMkLst>
        </pc:picChg>
        <pc:picChg chg="add mod">
          <ac:chgData name="Fatih Serbest" userId="1ef1129c4ea1bb02" providerId="LiveId" clId="{DACE2B23-91CF-4D3C-A151-DDF2A3A194AE}" dt="2025-10-27T09:31:32.099" v="1406"/>
          <ac:picMkLst>
            <pc:docMk/>
            <pc:sldMk cId="2723960297" sldId="375"/>
            <ac:picMk id="9" creationId="{3709CE0E-4079-DCA0-894A-66FC160AF40A}"/>
          </ac:picMkLst>
        </pc:picChg>
      </pc:sldChg>
      <pc:sldChg chg="addSp modSp add mod setBg modAnim">
        <pc:chgData name="Fatih Serbest" userId="1ef1129c4ea1bb02" providerId="LiveId" clId="{DACE2B23-91CF-4D3C-A151-DDF2A3A194AE}" dt="2025-10-27T09:31:52.446" v="1561"/>
        <pc:sldMkLst>
          <pc:docMk/>
          <pc:sldMk cId="349544274" sldId="376"/>
        </pc:sldMkLst>
        <pc:spChg chg="add mod">
          <ac:chgData name="Fatih Serbest" userId="1ef1129c4ea1bb02" providerId="LiveId" clId="{DACE2B23-91CF-4D3C-A151-DDF2A3A194AE}" dt="2025-10-27T09:31:45.145" v="1424" actId="208"/>
          <ac:spMkLst>
            <pc:docMk/>
            <pc:sldMk cId="349544274" sldId="376"/>
            <ac:spMk id="2" creationId="{9B5E8E60-1CDA-AE1F-678A-C58C96376773}"/>
          </ac:spMkLst>
        </pc:spChg>
        <pc:spChg chg="add mod">
          <ac:chgData name="Fatih Serbest" userId="1ef1129c4ea1bb02" providerId="LiveId" clId="{DACE2B23-91CF-4D3C-A151-DDF2A3A194AE}" dt="2025-10-27T09:31:45.154" v="1432"/>
          <ac:spMkLst>
            <pc:docMk/>
            <pc:sldMk cId="349544274" sldId="376"/>
            <ac:spMk id="3" creationId="{CA3AF3D4-A076-AEDD-AAEA-90AB6F07EC48}"/>
          </ac:spMkLst>
        </pc:spChg>
        <pc:spChg chg="add mod">
          <ac:chgData name="Fatih Serbest" userId="1ef1129c4ea1bb02" providerId="LiveId" clId="{DACE2B23-91CF-4D3C-A151-DDF2A3A194AE}" dt="2025-10-27T09:31:45.433" v="1475" actId="27636"/>
          <ac:spMkLst>
            <pc:docMk/>
            <pc:sldMk cId="349544274" sldId="376"/>
            <ac:spMk id="4" creationId="{750DB676-157B-5993-2D3B-40BEAD27F188}"/>
          </ac:spMkLst>
        </pc:spChg>
        <pc:spChg chg="add mod">
          <ac:chgData name="Fatih Serbest" userId="1ef1129c4ea1bb02" providerId="LiveId" clId="{DACE2B23-91CF-4D3C-A151-DDF2A3A194AE}" dt="2025-10-27T09:31:45.426" v="1474" actId="27636"/>
          <ac:spMkLst>
            <pc:docMk/>
            <pc:sldMk cId="349544274" sldId="376"/>
            <ac:spMk id="7" creationId="{D3EAB15E-A317-8CC8-FA8F-2AF9B3FA4E43}"/>
          </ac:spMkLst>
        </pc:spChg>
        <pc:picChg chg="add mod">
          <ac:chgData name="Fatih Serbest" userId="1ef1129c4ea1bb02" providerId="LiveId" clId="{DACE2B23-91CF-4D3C-A151-DDF2A3A194AE}" dt="2025-10-27T09:31:45.267" v="1447"/>
          <ac:picMkLst>
            <pc:docMk/>
            <pc:sldMk cId="349544274" sldId="376"/>
            <ac:picMk id="6" creationId="{14E79E4B-B506-5ECF-66C0-6E782604E782}"/>
          </ac:picMkLst>
        </pc:picChg>
        <pc:picChg chg="add mod">
          <ac:chgData name="Fatih Serbest" userId="1ef1129c4ea1bb02" providerId="LiveId" clId="{DACE2B23-91CF-4D3C-A151-DDF2A3A194AE}" dt="2025-10-27T09:31:45.349" v="1465"/>
          <ac:picMkLst>
            <pc:docMk/>
            <pc:sldMk cId="349544274" sldId="376"/>
            <ac:picMk id="9" creationId="{47B14448-6C69-EF4F-F51C-3D2FCA1A00A7}"/>
          </ac:picMkLst>
        </pc:picChg>
      </pc:sldChg>
      <pc:sldChg chg="addSp modSp add mod setBg modAnim">
        <pc:chgData name="Fatih Serbest" userId="1ef1129c4ea1bb02" providerId="LiveId" clId="{DACE2B23-91CF-4D3C-A151-DDF2A3A194AE}" dt="2025-10-27T09:31:58.515" v="1637"/>
        <pc:sldMkLst>
          <pc:docMk/>
          <pc:sldMk cId="583966285" sldId="377"/>
        </pc:sldMkLst>
        <pc:spChg chg="add mod">
          <ac:chgData name="Fatih Serbest" userId="1ef1129c4ea1bb02" providerId="LiveId" clId="{DACE2B23-91CF-4D3C-A151-DDF2A3A194AE}" dt="2025-10-27T09:31:51.548" v="1503" actId="208"/>
          <ac:spMkLst>
            <pc:docMk/>
            <pc:sldMk cId="583966285" sldId="377"/>
            <ac:spMk id="2" creationId="{0BFFD48D-FA89-BEFF-3FB5-DAE53DB4147B}"/>
          </ac:spMkLst>
        </pc:spChg>
        <pc:spChg chg="add mod">
          <ac:chgData name="Fatih Serbest" userId="1ef1129c4ea1bb02" providerId="LiveId" clId="{DACE2B23-91CF-4D3C-A151-DDF2A3A194AE}" dt="2025-10-27T09:31:51.555" v="1511"/>
          <ac:spMkLst>
            <pc:docMk/>
            <pc:sldMk cId="583966285" sldId="377"/>
            <ac:spMk id="3" creationId="{7A897DF3-A803-3A5E-0D16-12950734D8C4}"/>
          </ac:spMkLst>
        </pc:spChg>
        <pc:spChg chg="add mod">
          <ac:chgData name="Fatih Serbest" userId="1ef1129c4ea1bb02" providerId="LiveId" clId="{DACE2B23-91CF-4D3C-A151-DDF2A3A194AE}" dt="2025-10-27T09:31:51.833" v="1554" actId="27636"/>
          <ac:spMkLst>
            <pc:docMk/>
            <pc:sldMk cId="583966285" sldId="377"/>
            <ac:spMk id="4" creationId="{65D47A16-7CFD-A31A-6AAA-C8F5A72CB5C6}"/>
          </ac:spMkLst>
        </pc:spChg>
        <pc:spChg chg="add mod">
          <ac:chgData name="Fatih Serbest" userId="1ef1129c4ea1bb02" providerId="LiveId" clId="{DACE2B23-91CF-4D3C-A151-DDF2A3A194AE}" dt="2025-10-27T09:31:51.825" v="1553" actId="27636"/>
          <ac:spMkLst>
            <pc:docMk/>
            <pc:sldMk cId="583966285" sldId="377"/>
            <ac:spMk id="7" creationId="{59500FFC-CB11-A478-01D9-B06FAD082E98}"/>
          </ac:spMkLst>
        </pc:spChg>
        <pc:picChg chg="add mod">
          <ac:chgData name="Fatih Serbest" userId="1ef1129c4ea1bb02" providerId="LiveId" clId="{DACE2B23-91CF-4D3C-A151-DDF2A3A194AE}" dt="2025-10-27T09:31:51.638" v="1526"/>
          <ac:picMkLst>
            <pc:docMk/>
            <pc:sldMk cId="583966285" sldId="377"/>
            <ac:picMk id="6" creationId="{BE4F005E-C7C8-A71E-2432-7AFAA331A786}"/>
          </ac:picMkLst>
        </pc:picChg>
        <pc:picChg chg="add mod">
          <ac:chgData name="Fatih Serbest" userId="1ef1129c4ea1bb02" providerId="LiveId" clId="{DACE2B23-91CF-4D3C-A151-DDF2A3A194AE}" dt="2025-10-27T09:31:51.743" v="1544"/>
          <ac:picMkLst>
            <pc:docMk/>
            <pc:sldMk cId="583966285" sldId="377"/>
            <ac:picMk id="9" creationId="{F1C9A20C-B412-E190-7100-FF1018F9299D}"/>
          </ac:picMkLst>
        </pc:picChg>
      </pc:sldChg>
      <pc:sldChg chg="addSp modSp add mod setBg modAnim">
        <pc:chgData name="Fatih Serbest" userId="1ef1129c4ea1bb02" providerId="LiveId" clId="{DACE2B23-91CF-4D3C-A151-DDF2A3A194AE}" dt="2025-10-27T09:32:04.724" v="1713"/>
        <pc:sldMkLst>
          <pc:docMk/>
          <pc:sldMk cId="2540722926" sldId="378"/>
        </pc:sldMkLst>
        <pc:spChg chg="add mod">
          <ac:chgData name="Fatih Serbest" userId="1ef1129c4ea1bb02" providerId="LiveId" clId="{DACE2B23-91CF-4D3C-A151-DDF2A3A194AE}" dt="2025-10-27T09:31:57.804" v="1579" actId="208"/>
          <ac:spMkLst>
            <pc:docMk/>
            <pc:sldMk cId="2540722926" sldId="378"/>
            <ac:spMk id="2" creationId="{537260A1-6A0D-7F82-A972-75FE5C9E7BFE}"/>
          </ac:spMkLst>
        </pc:spChg>
        <pc:spChg chg="add mod">
          <ac:chgData name="Fatih Serbest" userId="1ef1129c4ea1bb02" providerId="LiveId" clId="{DACE2B23-91CF-4D3C-A151-DDF2A3A194AE}" dt="2025-10-27T09:31:57.813" v="1587"/>
          <ac:spMkLst>
            <pc:docMk/>
            <pc:sldMk cId="2540722926" sldId="378"/>
            <ac:spMk id="3" creationId="{4F351272-BAAA-BE4C-6842-E937FE934140}"/>
          </ac:spMkLst>
        </pc:spChg>
        <pc:spChg chg="add mod">
          <ac:chgData name="Fatih Serbest" userId="1ef1129c4ea1bb02" providerId="LiveId" clId="{DACE2B23-91CF-4D3C-A151-DDF2A3A194AE}" dt="2025-10-27T09:31:58.069" v="1629" actId="27636"/>
          <ac:spMkLst>
            <pc:docMk/>
            <pc:sldMk cId="2540722926" sldId="378"/>
            <ac:spMk id="4" creationId="{9EE15976-491C-1394-FA16-9BC4994C3C9B}"/>
          </ac:spMkLst>
        </pc:spChg>
        <pc:spChg chg="add mod">
          <ac:chgData name="Fatih Serbest" userId="1ef1129c4ea1bb02" providerId="LiveId" clId="{DACE2B23-91CF-4D3C-A151-DDF2A3A194AE}" dt="2025-10-27T09:31:58.074" v="1630" actId="27636"/>
          <ac:spMkLst>
            <pc:docMk/>
            <pc:sldMk cId="2540722926" sldId="378"/>
            <ac:spMk id="7" creationId="{168BB181-B91C-5332-CA97-739FFCB4BEC1}"/>
          </ac:spMkLst>
        </pc:spChg>
        <pc:picChg chg="add mod">
          <ac:chgData name="Fatih Serbest" userId="1ef1129c4ea1bb02" providerId="LiveId" clId="{DACE2B23-91CF-4D3C-A151-DDF2A3A194AE}" dt="2025-10-27T09:31:57.893" v="1602"/>
          <ac:picMkLst>
            <pc:docMk/>
            <pc:sldMk cId="2540722926" sldId="378"/>
            <ac:picMk id="6" creationId="{D62954A2-442C-8C27-B0B4-5502C5B86FD6}"/>
          </ac:picMkLst>
        </pc:picChg>
        <pc:picChg chg="add mod">
          <ac:chgData name="Fatih Serbest" userId="1ef1129c4ea1bb02" providerId="LiveId" clId="{DACE2B23-91CF-4D3C-A151-DDF2A3A194AE}" dt="2025-10-27T09:31:57.978" v="1620"/>
          <ac:picMkLst>
            <pc:docMk/>
            <pc:sldMk cId="2540722926" sldId="378"/>
            <ac:picMk id="9" creationId="{991A86F6-87B8-91AE-283E-80E332B04C79}"/>
          </ac:picMkLst>
        </pc:picChg>
      </pc:sldChg>
      <pc:sldChg chg="addSp modSp add mod setBg modAnim">
        <pc:chgData name="Fatih Serbest" userId="1ef1129c4ea1bb02" providerId="LiveId" clId="{DACE2B23-91CF-4D3C-A151-DDF2A3A194AE}" dt="2025-10-27T09:32:05.739" v="1724"/>
        <pc:sldMkLst>
          <pc:docMk/>
          <pc:sldMk cId="1102101690" sldId="379"/>
        </pc:sldMkLst>
        <pc:spChg chg="add mod">
          <ac:chgData name="Fatih Serbest" userId="1ef1129c4ea1bb02" providerId="LiveId" clId="{DACE2B23-91CF-4D3C-A151-DDF2A3A194AE}" dt="2025-10-27T09:32:03.485" v="1655" actId="208"/>
          <ac:spMkLst>
            <pc:docMk/>
            <pc:sldMk cId="1102101690" sldId="379"/>
            <ac:spMk id="2" creationId="{406ABD5D-CE11-9FD6-2EF2-654C5BA2765A}"/>
          </ac:spMkLst>
        </pc:spChg>
        <pc:spChg chg="add mod">
          <ac:chgData name="Fatih Serbest" userId="1ef1129c4ea1bb02" providerId="LiveId" clId="{DACE2B23-91CF-4D3C-A151-DDF2A3A194AE}" dt="2025-10-27T09:32:03.497" v="1663"/>
          <ac:spMkLst>
            <pc:docMk/>
            <pc:sldMk cId="1102101690" sldId="379"/>
            <ac:spMk id="3" creationId="{F12A3AB8-7C18-2EF9-ADD9-4DA3C9EA7102}"/>
          </ac:spMkLst>
        </pc:spChg>
        <pc:spChg chg="add mod">
          <ac:chgData name="Fatih Serbest" userId="1ef1129c4ea1bb02" providerId="LiveId" clId="{DACE2B23-91CF-4D3C-A151-DDF2A3A194AE}" dt="2025-10-27T09:32:03.794" v="1706" actId="27636"/>
          <ac:spMkLst>
            <pc:docMk/>
            <pc:sldMk cId="1102101690" sldId="379"/>
            <ac:spMk id="4" creationId="{B3D2A3F8-8D48-EF81-F8CB-8392D8CF774E}"/>
          </ac:spMkLst>
        </pc:spChg>
        <pc:spChg chg="add mod">
          <ac:chgData name="Fatih Serbest" userId="1ef1129c4ea1bb02" providerId="LiveId" clId="{DACE2B23-91CF-4D3C-A151-DDF2A3A194AE}" dt="2025-10-27T09:32:03.788" v="1705" actId="27636"/>
          <ac:spMkLst>
            <pc:docMk/>
            <pc:sldMk cId="1102101690" sldId="379"/>
            <ac:spMk id="7" creationId="{5810663E-F88B-5940-2E06-0C58B74348C9}"/>
          </ac:spMkLst>
        </pc:spChg>
        <pc:picChg chg="add mod">
          <ac:chgData name="Fatih Serbest" userId="1ef1129c4ea1bb02" providerId="LiveId" clId="{DACE2B23-91CF-4D3C-A151-DDF2A3A194AE}" dt="2025-10-27T09:32:03.583" v="1678"/>
          <ac:picMkLst>
            <pc:docMk/>
            <pc:sldMk cId="1102101690" sldId="379"/>
            <ac:picMk id="6" creationId="{3F757D16-4459-D65D-6F61-3DBCA62C4B20}"/>
          </ac:picMkLst>
        </pc:picChg>
        <pc:picChg chg="add mod">
          <ac:chgData name="Fatih Serbest" userId="1ef1129c4ea1bb02" providerId="LiveId" clId="{DACE2B23-91CF-4D3C-A151-DDF2A3A194AE}" dt="2025-10-27T09:32:03.693" v="1696"/>
          <ac:picMkLst>
            <pc:docMk/>
            <pc:sldMk cId="1102101690" sldId="379"/>
            <ac:picMk id="9" creationId="{0D30AB22-4336-ABFE-D8DF-B4AF00CF339A}"/>
          </ac:picMkLst>
        </pc:picChg>
      </pc:sldChg>
      <pc:sldChg chg="addSp modSp add mod setBg">
        <pc:chgData name="Fatih Serbest" userId="1ef1129c4ea1bb02" providerId="LiveId" clId="{DACE2B23-91CF-4D3C-A151-DDF2A3A194AE}" dt="2025-10-27T09:32:46.398" v="1774" actId="27636"/>
        <pc:sldMkLst>
          <pc:docMk/>
          <pc:sldMk cId="3120019798" sldId="380"/>
        </pc:sldMkLst>
        <pc:spChg chg="add mod">
          <ac:chgData name="Fatih Serbest" userId="1ef1129c4ea1bb02" providerId="LiveId" clId="{DACE2B23-91CF-4D3C-A151-DDF2A3A194AE}" dt="2025-10-27T09:32:46.056" v="1731" actId="208"/>
          <ac:spMkLst>
            <pc:docMk/>
            <pc:sldMk cId="3120019798" sldId="380"/>
            <ac:spMk id="2" creationId="{1A7D9C4A-6350-F898-D45E-175300577BBA}"/>
          </ac:spMkLst>
        </pc:spChg>
        <pc:spChg chg="add mod">
          <ac:chgData name="Fatih Serbest" userId="1ef1129c4ea1bb02" providerId="LiveId" clId="{DACE2B23-91CF-4D3C-A151-DDF2A3A194AE}" dt="2025-10-27T09:32:46.065" v="1739"/>
          <ac:spMkLst>
            <pc:docMk/>
            <pc:sldMk cId="3120019798" sldId="380"/>
            <ac:spMk id="3" creationId="{FED9A5A5-2FAA-14B5-44AC-E0C4615E81A8}"/>
          </ac:spMkLst>
        </pc:spChg>
        <pc:spChg chg="add mod">
          <ac:chgData name="Fatih Serbest" userId="1ef1129c4ea1bb02" providerId="LiveId" clId="{DACE2B23-91CF-4D3C-A151-DDF2A3A194AE}" dt="2025-10-27T09:32:46.392" v="1773" actId="27636"/>
          <ac:spMkLst>
            <pc:docMk/>
            <pc:sldMk cId="3120019798" sldId="380"/>
            <ac:spMk id="4" creationId="{272C4A64-3BD1-46A1-A96E-033EAD984C25}"/>
          </ac:spMkLst>
        </pc:spChg>
        <pc:spChg chg="add mod">
          <ac:chgData name="Fatih Serbest" userId="1ef1129c4ea1bb02" providerId="LiveId" clId="{DACE2B23-91CF-4D3C-A151-DDF2A3A194AE}" dt="2025-10-27T09:32:46.398" v="1774" actId="27636"/>
          <ac:spMkLst>
            <pc:docMk/>
            <pc:sldMk cId="3120019798" sldId="380"/>
            <ac:spMk id="7" creationId="{8792D59E-8E61-6500-343E-98C584CB6023}"/>
          </ac:spMkLst>
        </pc:spChg>
        <pc:picChg chg="add mod">
          <ac:chgData name="Fatih Serbest" userId="1ef1129c4ea1bb02" providerId="LiveId" clId="{DACE2B23-91CF-4D3C-A151-DDF2A3A194AE}" dt="2025-10-27T09:32:46.143" v="1754"/>
          <ac:picMkLst>
            <pc:docMk/>
            <pc:sldMk cId="3120019798" sldId="380"/>
            <ac:picMk id="6" creationId="{D3B79AE0-ACA4-1F5A-D23D-5BE523B84D1D}"/>
          </ac:picMkLst>
        </pc:picChg>
        <pc:picChg chg="add mod">
          <ac:chgData name="Fatih Serbest" userId="1ef1129c4ea1bb02" providerId="LiveId" clId="{DACE2B23-91CF-4D3C-A151-DDF2A3A194AE}" dt="2025-10-27T09:32:46.281" v="1772"/>
          <ac:picMkLst>
            <pc:docMk/>
            <pc:sldMk cId="3120019798" sldId="380"/>
            <ac:picMk id="9" creationId="{92C387AA-AE36-890D-5F8A-EB1E2247EA5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EAED0-1BAA-4824-B6F3-8E3F17B929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6D034B-BDB5-490C-800E-8394F7AB14B6}">
      <dgm:prSet/>
      <dgm:spPr/>
      <dgm:t>
        <a:bodyPr/>
        <a:lstStyle/>
        <a:p>
          <a:pPr>
            <a:lnSpc>
              <a:spcPct val="100000"/>
            </a:lnSpc>
          </a:pPr>
          <a:r>
            <a:rPr lang="en-US"/>
            <a:t>Seçim (15/1): Evlenme anındaki millî veya mutad mesken hukuklarından biri ‘açıkça’ seçilebilir</a:t>
          </a:r>
        </a:p>
      </dgm:t>
    </dgm:pt>
    <dgm:pt modelId="{DBDEE807-4539-4E4C-AA19-B0304B0D7C90}" type="parTrans" cxnId="{8F7788E5-57C9-4627-AB91-C2041A6B9BCD}">
      <dgm:prSet/>
      <dgm:spPr/>
      <dgm:t>
        <a:bodyPr/>
        <a:lstStyle/>
        <a:p>
          <a:endParaRPr lang="en-US"/>
        </a:p>
      </dgm:t>
    </dgm:pt>
    <dgm:pt modelId="{9A93151D-7B7D-4FDE-83CE-87DE02D98E15}" type="sibTrans" cxnId="{8F7788E5-57C9-4627-AB91-C2041A6B9BCD}">
      <dgm:prSet/>
      <dgm:spPr/>
      <dgm:t>
        <a:bodyPr/>
        <a:lstStyle/>
        <a:p>
          <a:endParaRPr lang="en-US"/>
        </a:p>
      </dgm:t>
    </dgm:pt>
    <dgm:pt modelId="{83BB2336-7CE3-44E4-9304-F7BE2187B05C}">
      <dgm:prSet/>
      <dgm:spPr/>
      <dgm:t>
        <a:bodyPr/>
        <a:lstStyle/>
        <a:p>
          <a:pPr>
            <a:lnSpc>
              <a:spcPct val="100000"/>
            </a:lnSpc>
          </a:pPr>
          <a:r>
            <a:rPr lang="en-US"/>
            <a:t>Seçim yoksa (15/1, c.2): Ortak millî (evlenme anı) → Ortak mutad mesken (evlenme anı) → Türk hukuku</a:t>
          </a:r>
        </a:p>
      </dgm:t>
    </dgm:pt>
    <dgm:pt modelId="{80B6320C-02E1-42BC-9408-1CB36A87E665}" type="parTrans" cxnId="{CA6E6FF0-8CD7-4317-8CF9-D4B09672EC60}">
      <dgm:prSet/>
      <dgm:spPr/>
      <dgm:t>
        <a:bodyPr/>
        <a:lstStyle/>
        <a:p>
          <a:endParaRPr lang="en-US"/>
        </a:p>
      </dgm:t>
    </dgm:pt>
    <dgm:pt modelId="{262D2D4B-BD38-4CD1-A5D3-5A1B7541AD0E}" type="sibTrans" cxnId="{CA6E6FF0-8CD7-4317-8CF9-D4B09672EC60}">
      <dgm:prSet/>
      <dgm:spPr/>
      <dgm:t>
        <a:bodyPr/>
        <a:lstStyle/>
        <a:p>
          <a:endParaRPr lang="en-US"/>
        </a:p>
      </dgm:t>
    </dgm:pt>
    <dgm:pt modelId="{EABEFBD5-041F-47E7-AF71-F4EE8ACB324D}">
      <dgm:prSet/>
      <dgm:spPr/>
      <dgm:t>
        <a:bodyPr/>
        <a:lstStyle/>
        <a:p>
          <a:pPr>
            <a:lnSpc>
              <a:spcPct val="100000"/>
            </a:lnSpc>
          </a:pPr>
          <a:r>
            <a:rPr lang="en-US"/>
            <a:t>Taşınmazların aynî tasfiyesi (15/2): Lex situs</a:t>
          </a:r>
        </a:p>
      </dgm:t>
    </dgm:pt>
    <dgm:pt modelId="{E408C7B1-072A-4A37-A4F9-076A47270787}" type="parTrans" cxnId="{BF4E5749-0C92-4668-8B8D-49093C305C5E}">
      <dgm:prSet/>
      <dgm:spPr/>
      <dgm:t>
        <a:bodyPr/>
        <a:lstStyle/>
        <a:p>
          <a:endParaRPr lang="en-US"/>
        </a:p>
      </dgm:t>
    </dgm:pt>
    <dgm:pt modelId="{8033EAB5-119C-4035-A84A-123D90668F13}" type="sibTrans" cxnId="{BF4E5749-0C92-4668-8B8D-49093C305C5E}">
      <dgm:prSet/>
      <dgm:spPr/>
      <dgm:t>
        <a:bodyPr/>
        <a:lstStyle/>
        <a:p>
          <a:endParaRPr lang="en-US"/>
        </a:p>
      </dgm:t>
    </dgm:pt>
    <dgm:pt modelId="{D6583E00-0905-4474-ADF3-6D21FD637323}">
      <dgm:prSet/>
      <dgm:spPr/>
      <dgm:t>
        <a:bodyPr/>
        <a:lstStyle/>
        <a:p>
          <a:pPr>
            <a:lnSpc>
              <a:spcPct val="100000"/>
            </a:lnSpc>
          </a:pPr>
          <a:r>
            <a:rPr lang="en-US"/>
            <a:t>Sonradan ortak hukuk (15/3): Evlilikten sonra kazanılan ortak hukuk yetkili kılınabilir; üçüncü kişilerin hakları saklı</a:t>
          </a:r>
        </a:p>
      </dgm:t>
    </dgm:pt>
    <dgm:pt modelId="{47FC5416-C17C-433F-A340-ED60F14227AF}" type="parTrans" cxnId="{7B5ED73B-62E6-40CE-9154-8758C05AB794}">
      <dgm:prSet/>
      <dgm:spPr/>
      <dgm:t>
        <a:bodyPr/>
        <a:lstStyle/>
        <a:p>
          <a:endParaRPr lang="en-US"/>
        </a:p>
      </dgm:t>
    </dgm:pt>
    <dgm:pt modelId="{E172B8EC-30AB-4C86-A1B5-1BAAF0719E71}" type="sibTrans" cxnId="{7B5ED73B-62E6-40CE-9154-8758C05AB794}">
      <dgm:prSet/>
      <dgm:spPr/>
      <dgm:t>
        <a:bodyPr/>
        <a:lstStyle/>
        <a:p>
          <a:endParaRPr lang="en-US"/>
        </a:p>
      </dgm:t>
    </dgm:pt>
    <dgm:pt modelId="{86F6532E-C455-44B4-A37B-9EFAFA03942E}" type="pres">
      <dgm:prSet presAssocID="{343EAED0-1BAA-4824-B6F3-8E3F17B929C0}" presName="root" presStyleCnt="0">
        <dgm:presLayoutVars>
          <dgm:dir/>
          <dgm:resizeHandles val="exact"/>
        </dgm:presLayoutVars>
      </dgm:prSet>
      <dgm:spPr/>
    </dgm:pt>
    <dgm:pt modelId="{961982AD-F0EF-46C9-942D-92F437830513}" type="pres">
      <dgm:prSet presAssocID="{7C6D034B-BDB5-490C-800E-8394F7AB14B6}" presName="compNode" presStyleCnt="0"/>
      <dgm:spPr/>
    </dgm:pt>
    <dgm:pt modelId="{92AC6138-36FF-4F1C-B463-0B9E7ADACEA0}" type="pres">
      <dgm:prSet presAssocID="{7C6D034B-BDB5-490C-800E-8394F7AB14B6}" presName="bgRect" presStyleLbl="bgShp" presStyleIdx="0" presStyleCnt="4"/>
      <dgm:spPr/>
    </dgm:pt>
    <dgm:pt modelId="{9F4E1272-EC4E-4E61-B138-6298FB173B47}" type="pres">
      <dgm:prSet presAssocID="{7C6D034B-BDB5-490C-800E-8394F7AB14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163C3233-5909-47AF-AB15-3AB9EDB7C0C2}" type="pres">
      <dgm:prSet presAssocID="{7C6D034B-BDB5-490C-800E-8394F7AB14B6}" presName="spaceRect" presStyleCnt="0"/>
      <dgm:spPr/>
    </dgm:pt>
    <dgm:pt modelId="{77207361-28C3-4C46-BE02-96B3E4680B4C}" type="pres">
      <dgm:prSet presAssocID="{7C6D034B-BDB5-490C-800E-8394F7AB14B6}" presName="parTx" presStyleLbl="revTx" presStyleIdx="0" presStyleCnt="4">
        <dgm:presLayoutVars>
          <dgm:chMax val="0"/>
          <dgm:chPref val="0"/>
        </dgm:presLayoutVars>
      </dgm:prSet>
      <dgm:spPr/>
    </dgm:pt>
    <dgm:pt modelId="{D8608E61-94BB-4C46-A569-9A58E88103D2}" type="pres">
      <dgm:prSet presAssocID="{9A93151D-7B7D-4FDE-83CE-87DE02D98E15}" presName="sibTrans" presStyleCnt="0"/>
      <dgm:spPr/>
    </dgm:pt>
    <dgm:pt modelId="{315F8E3B-A8E6-48CC-BCAF-D6BB694A1BF3}" type="pres">
      <dgm:prSet presAssocID="{83BB2336-7CE3-44E4-9304-F7BE2187B05C}" presName="compNode" presStyleCnt="0"/>
      <dgm:spPr/>
    </dgm:pt>
    <dgm:pt modelId="{2EA5497B-41B8-4F2C-91A4-A4388E8081D7}" type="pres">
      <dgm:prSet presAssocID="{83BB2336-7CE3-44E4-9304-F7BE2187B05C}" presName="bgRect" presStyleLbl="bgShp" presStyleIdx="1" presStyleCnt="4"/>
      <dgm:spPr/>
    </dgm:pt>
    <dgm:pt modelId="{6E5F9D47-BC3E-426C-B56E-63EFC8D9A0C9}" type="pres">
      <dgm:prSet presAssocID="{83BB2336-7CE3-44E4-9304-F7BE2187B0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Şerefe"/>
        </a:ext>
      </dgm:extLst>
    </dgm:pt>
    <dgm:pt modelId="{29055982-CEEF-4FF6-946F-B9F1569CD548}" type="pres">
      <dgm:prSet presAssocID="{83BB2336-7CE3-44E4-9304-F7BE2187B05C}" presName="spaceRect" presStyleCnt="0"/>
      <dgm:spPr/>
    </dgm:pt>
    <dgm:pt modelId="{5EB52D35-5BB4-4F46-B48E-15CF8AB9BB82}" type="pres">
      <dgm:prSet presAssocID="{83BB2336-7CE3-44E4-9304-F7BE2187B05C}" presName="parTx" presStyleLbl="revTx" presStyleIdx="1" presStyleCnt="4">
        <dgm:presLayoutVars>
          <dgm:chMax val="0"/>
          <dgm:chPref val="0"/>
        </dgm:presLayoutVars>
      </dgm:prSet>
      <dgm:spPr/>
    </dgm:pt>
    <dgm:pt modelId="{8BCA07A7-C96B-423F-A1C6-C91D0EDE3BD2}" type="pres">
      <dgm:prSet presAssocID="{262D2D4B-BD38-4CD1-A5D3-5A1B7541AD0E}" presName="sibTrans" presStyleCnt="0"/>
      <dgm:spPr/>
    </dgm:pt>
    <dgm:pt modelId="{7247F7DC-FB49-490B-9443-CE7CA11E04CA}" type="pres">
      <dgm:prSet presAssocID="{EABEFBD5-041F-47E7-AF71-F4EE8ACB324D}" presName="compNode" presStyleCnt="0"/>
      <dgm:spPr/>
    </dgm:pt>
    <dgm:pt modelId="{812983F6-E2C8-4E69-9C20-C8499B534894}" type="pres">
      <dgm:prSet presAssocID="{EABEFBD5-041F-47E7-AF71-F4EE8ACB324D}" presName="bgRect" presStyleLbl="bgShp" presStyleIdx="2" presStyleCnt="4"/>
      <dgm:spPr/>
    </dgm:pt>
    <dgm:pt modelId="{33620813-8D4E-4F43-B3BB-CD54C96E766F}" type="pres">
      <dgm:prSet presAssocID="{EABEFBD5-041F-47E7-AF71-F4EE8ACB32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uetooth"/>
        </a:ext>
      </dgm:extLst>
    </dgm:pt>
    <dgm:pt modelId="{8993E866-7A70-4060-B90D-25CF6F5EE56A}" type="pres">
      <dgm:prSet presAssocID="{EABEFBD5-041F-47E7-AF71-F4EE8ACB324D}" presName="spaceRect" presStyleCnt="0"/>
      <dgm:spPr/>
    </dgm:pt>
    <dgm:pt modelId="{0610228D-CF93-4496-A319-5DD56FC50A2C}" type="pres">
      <dgm:prSet presAssocID="{EABEFBD5-041F-47E7-AF71-F4EE8ACB324D}" presName="parTx" presStyleLbl="revTx" presStyleIdx="2" presStyleCnt="4">
        <dgm:presLayoutVars>
          <dgm:chMax val="0"/>
          <dgm:chPref val="0"/>
        </dgm:presLayoutVars>
      </dgm:prSet>
      <dgm:spPr/>
    </dgm:pt>
    <dgm:pt modelId="{1CECFEC2-A554-4028-9D6C-E9C02AF51A11}" type="pres">
      <dgm:prSet presAssocID="{8033EAB5-119C-4035-A84A-123D90668F13}" presName="sibTrans" presStyleCnt="0"/>
      <dgm:spPr/>
    </dgm:pt>
    <dgm:pt modelId="{C68FADFD-0F70-4DF1-BB0D-D312420E99A5}" type="pres">
      <dgm:prSet presAssocID="{D6583E00-0905-4474-ADF3-6D21FD637323}" presName="compNode" presStyleCnt="0"/>
      <dgm:spPr/>
    </dgm:pt>
    <dgm:pt modelId="{E2EA1126-4BFF-470C-B453-816AA76498B7}" type="pres">
      <dgm:prSet presAssocID="{D6583E00-0905-4474-ADF3-6D21FD637323}" presName="bgRect" presStyleLbl="bgShp" presStyleIdx="3" presStyleCnt="4"/>
      <dgm:spPr/>
    </dgm:pt>
    <dgm:pt modelId="{6C0DE4FE-A07A-4E54-962C-35FCCF7FE44D}" type="pres">
      <dgm:prSet presAssocID="{D6583E00-0905-4474-ADF3-6D21FD6373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kalaşma"/>
        </a:ext>
      </dgm:extLst>
    </dgm:pt>
    <dgm:pt modelId="{69251C04-0483-49BC-A91D-C844D8CE0346}" type="pres">
      <dgm:prSet presAssocID="{D6583E00-0905-4474-ADF3-6D21FD637323}" presName="spaceRect" presStyleCnt="0"/>
      <dgm:spPr/>
    </dgm:pt>
    <dgm:pt modelId="{B960B68A-A284-413C-B0DE-3650B03EE33F}" type="pres">
      <dgm:prSet presAssocID="{D6583E00-0905-4474-ADF3-6D21FD637323}" presName="parTx" presStyleLbl="revTx" presStyleIdx="3" presStyleCnt="4">
        <dgm:presLayoutVars>
          <dgm:chMax val="0"/>
          <dgm:chPref val="0"/>
        </dgm:presLayoutVars>
      </dgm:prSet>
      <dgm:spPr/>
    </dgm:pt>
  </dgm:ptLst>
  <dgm:cxnLst>
    <dgm:cxn modelId="{953D571D-74AE-40E0-8FC1-5FE2EAACF00E}" type="presOf" srcId="{83BB2336-7CE3-44E4-9304-F7BE2187B05C}" destId="{5EB52D35-5BB4-4F46-B48E-15CF8AB9BB82}" srcOrd="0" destOrd="0" presId="urn:microsoft.com/office/officeart/2018/2/layout/IconVerticalSolidList"/>
    <dgm:cxn modelId="{7B5ED73B-62E6-40CE-9154-8758C05AB794}" srcId="{343EAED0-1BAA-4824-B6F3-8E3F17B929C0}" destId="{D6583E00-0905-4474-ADF3-6D21FD637323}" srcOrd="3" destOrd="0" parTransId="{47FC5416-C17C-433F-A340-ED60F14227AF}" sibTransId="{E172B8EC-30AB-4C86-A1B5-1BAAF0719E71}"/>
    <dgm:cxn modelId="{E2E57047-5B4A-4E5D-8FEC-C9813DA71195}" type="presOf" srcId="{7C6D034B-BDB5-490C-800E-8394F7AB14B6}" destId="{77207361-28C3-4C46-BE02-96B3E4680B4C}" srcOrd="0" destOrd="0" presId="urn:microsoft.com/office/officeart/2018/2/layout/IconVerticalSolidList"/>
    <dgm:cxn modelId="{BF4E5749-0C92-4668-8B8D-49093C305C5E}" srcId="{343EAED0-1BAA-4824-B6F3-8E3F17B929C0}" destId="{EABEFBD5-041F-47E7-AF71-F4EE8ACB324D}" srcOrd="2" destOrd="0" parTransId="{E408C7B1-072A-4A37-A4F9-076A47270787}" sibTransId="{8033EAB5-119C-4035-A84A-123D90668F13}"/>
    <dgm:cxn modelId="{BA184F73-A665-446F-A1C5-2C7CC99F8124}" type="presOf" srcId="{D6583E00-0905-4474-ADF3-6D21FD637323}" destId="{B960B68A-A284-413C-B0DE-3650B03EE33F}" srcOrd="0" destOrd="0" presId="urn:microsoft.com/office/officeart/2018/2/layout/IconVerticalSolidList"/>
    <dgm:cxn modelId="{B03A6EAF-F96E-4A2E-907C-187660B8FD96}" type="presOf" srcId="{EABEFBD5-041F-47E7-AF71-F4EE8ACB324D}" destId="{0610228D-CF93-4496-A319-5DD56FC50A2C}" srcOrd="0" destOrd="0" presId="urn:microsoft.com/office/officeart/2018/2/layout/IconVerticalSolidList"/>
    <dgm:cxn modelId="{41E227B3-C8AA-486E-8BDF-24578378C130}" type="presOf" srcId="{343EAED0-1BAA-4824-B6F3-8E3F17B929C0}" destId="{86F6532E-C455-44B4-A37B-9EFAFA03942E}" srcOrd="0" destOrd="0" presId="urn:microsoft.com/office/officeart/2018/2/layout/IconVerticalSolidList"/>
    <dgm:cxn modelId="{8F7788E5-57C9-4627-AB91-C2041A6B9BCD}" srcId="{343EAED0-1BAA-4824-B6F3-8E3F17B929C0}" destId="{7C6D034B-BDB5-490C-800E-8394F7AB14B6}" srcOrd="0" destOrd="0" parTransId="{DBDEE807-4539-4E4C-AA19-B0304B0D7C90}" sibTransId="{9A93151D-7B7D-4FDE-83CE-87DE02D98E15}"/>
    <dgm:cxn modelId="{CA6E6FF0-8CD7-4317-8CF9-D4B09672EC60}" srcId="{343EAED0-1BAA-4824-B6F3-8E3F17B929C0}" destId="{83BB2336-7CE3-44E4-9304-F7BE2187B05C}" srcOrd="1" destOrd="0" parTransId="{80B6320C-02E1-42BC-9408-1CB36A87E665}" sibTransId="{262D2D4B-BD38-4CD1-A5D3-5A1B7541AD0E}"/>
    <dgm:cxn modelId="{73F23C9D-26C6-4F9B-961D-EAAF371CDB61}" type="presParOf" srcId="{86F6532E-C455-44B4-A37B-9EFAFA03942E}" destId="{961982AD-F0EF-46C9-942D-92F437830513}" srcOrd="0" destOrd="0" presId="urn:microsoft.com/office/officeart/2018/2/layout/IconVerticalSolidList"/>
    <dgm:cxn modelId="{3D720BA8-1E0C-4A66-B7C3-56B5CC1F4EA5}" type="presParOf" srcId="{961982AD-F0EF-46C9-942D-92F437830513}" destId="{92AC6138-36FF-4F1C-B463-0B9E7ADACEA0}" srcOrd="0" destOrd="0" presId="urn:microsoft.com/office/officeart/2018/2/layout/IconVerticalSolidList"/>
    <dgm:cxn modelId="{F1D02E6B-E66C-4533-AC9C-B9AF2B2AFE51}" type="presParOf" srcId="{961982AD-F0EF-46C9-942D-92F437830513}" destId="{9F4E1272-EC4E-4E61-B138-6298FB173B47}" srcOrd="1" destOrd="0" presId="urn:microsoft.com/office/officeart/2018/2/layout/IconVerticalSolidList"/>
    <dgm:cxn modelId="{09978B55-2424-4BF6-97AC-3A52F628C012}" type="presParOf" srcId="{961982AD-F0EF-46C9-942D-92F437830513}" destId="{163C3233-5909-47AF-AB15-3AB9EDB7C0C2}" srcOrd="2" destOrd="0" presId="urn:microsoft.com/office/officeart/2018/2/layout/IconVerticalSolidList"/>
    <dgm:cxn modelId="{531EE17F-3AFB-4FCA-A3F8-A6D40110EC45}" type="presParOf" srcId="{961982AD-F0EF-46C9-942D-92F437830513}" destId="{77207361-28C3-4C46-BE02-96B3E4680B4C}" srcOrd="3" destOrd="0" presId="urn:microsoft.com/office/officeart/2018/2/layout/IconVerticalSolidList"/>
    <dgm:cxn modelId="{690A93BB-DE61-4E44-97D3-179FD7F0692B}" type="presParOf" srcId="{86F6532E-C455-44B4-A37B-9EFAFA03942E}" destId="{D8608E61-94BB-4C46-A569-9A58E88103D2}" srcOrd="1" destOrd="0" presId="urn:microsoft.com/office/officeart/2018/2/layout/IconVerticalSolidList"/>
    <dgm:cxn modelId="{EB1D3914-0754-4C15-9EC0-F6F75622ACB8}" type="presParOf" srcId="{86F6532E-C455-44B4-A37B-9EFAFA03942E}" destId="{315F8E3B-A8E6-48CC-BCAF-D6BB694A1BF3}" srcOrd="2" destOrd="0" presId="urn:microsoft.com/office/officeart/2018/2/layout/IconVerticalSolidList"/>
    <dgm:cxn modelId="{7D154626-B1F3-4BA1-A6A2-56F428297203}" type="presParOf" srcId="{315F8E3B-A8E6-48CC-BCAF-D6BB694A1BF3}" destId="{2EA5497B-41B8-4F2C-91A4-A4388E8081D7}" srcOrd="0" destOrd="0" presId="urn:microsoft.com/office/officeart/2018/2/layout/IconVerticalSolidList"/>
    <dgm:cxn modelId="{D16206C1-7D63-42B8-9186-2EFA641B2CD6}" type="presParOf" srcId="{315F8E3B-A8E6-48CC-BCAF-D6BB694A1BF3}" destId="{6E5F9D47-BC3E-426C-B56E-63EFC8D9A0C9}" srcOrd="1" destOrd="0" presId="urn:microsoft.com/office/officeart/2018/2/layout/IconVerticalSolidList"/>
    <dgm:cxn modelId="{616E28B4-196A-4887-9BE3-DED17E3500B7}" type="presParOf" srcId="{315F8E3B-A8E6-48CC-BCAF-D6BB694A1BF3}" destId="{29055982-CEEF-4FF6-946F-B9F1569CD548}" srcOrd="2" destOrd="0" presId="urn:microsoft.com/office/officeart/2018/2/layout/IconVerticalSolidList"/>
    <dgm:cxn modelId="{434D0E36-8173-4F0A-B164-D6314C153E6B}" type="presParOf" srcId="{315F8E3B-A8E6-48CC-BCAF-D6BB694A1BF3}" destId="{5EB52D35-5BB4-4F46-B48E-15CF8AB9BB82}" srcOrd="3" destOrd="0" presId="urn:microsoft.com/office/officeart/2018/2/layout/IconVerticalSolidList"/>
    <dgm:cxn modelId="{4B020964-9932-434C-B6DD-A59B89BC155B}" type="presParOf" srcId="{86F6532E-C455-44B4-A37B-9EFAFA03942E}" destId="{8BCA07A7-C96B-423F-A1C6-C91D0EDE3BD2}" srcOrd="3" destOrd="0" presId="urn:microsoft.com/office/officeart/2018/2/layout/IconVerticalSolidList"/>
    <dgm:cxn modelId="{C30A5800-4A50-4983-97BC-534854898153}" type="presParOf" srcId="{86F6532E-C455-44B4-A37B-9EFAFA03942E}" destId="{7247F7DC-FB49-490B-9443-CE7CA11E04CA}" srcOrd="4" destOrd="0" presId="urn:microsoft.com/office/officeart/2018/2/layout/IconVerticalSolidList"/>
    <dgm:cxn modelId="{E37E2309-75C5-4B92-AA9A-0436028EE097}" type="presParOf" srcId="{7247F7DC-FB49-490B-9443-CE7CA11E04CA}" destId="{812983F6-E2C8-4E69-9C20-C8499B534894}" srcOrd="0" destOrd="0" presId="urn:microsoft.com/office/officeart/2018/2/layout/IconVerticalSolidList"/>
    <dgm:cxn modelId="{174DEE12-1127-48BE-93C9-FD7C6C7EDBE2}" type="presParOf" srcId="{7247F7DC-FB49-490B-9443-CE7CA11E04CA}" destId="{33620813-8D4E-4F43-B3BB-CD54C96E766F}" srcOrd="1" destOrd="0" presId="urn:microsoft.com/office/officeart/2018/2/layout/IconVerticalSolidList"/>
    <dgm:cxn modelId="{F47068BE-461C-4FAC-99DD-EB3BDE3E0BDB}" type="presParOf" srcId="{7247F7DC-FB49-490B-9443-CE7CA11E04CA}" destId="{8993E866-7A70-4060-B90D-25CF6F5EE56A}" srcOrd="2" destOrd="0" presId="urn:microsoft.com/office/officeart/2018/2/layout/IconVerticalSolidList"/>
    <dgm:cxn modelId="{A2D16223-BF67-405C-8E00-49C98D6AB41A}" type="presParOf" srcId="{7247F7DC-FB49-490B-9443-CE7CA11E04CA}" destId="{0610228D-CF93-4496-A319-5DD56FC50A2C}" srcOrd="3" destOrd="0" presId="urn:microsoft.com/office/officeart/2018/2/layout/IconVerticalSolidList"/>
    <dgm:cxn modelId="{07DDBAC3-6DA7-4D7F-8463-6FE4A89A2493}" type="presParOf" srcId="{86F6532E-C455-44B4-A37B-9EFAFA03942E}" destId="{1CECFEC2-A554-4028-9D6C-E9C02AF51A11}" srcOrd="5" destOrd="0" presId="urn:microsoft.com/office/officeart/2018/2/layout/IconVerticalSolidList"/>
    <dgm:cxn modelId="{6749FAC9-A49B-4921-92E9-65207978545E}" type="presParOf" srcId="{86F6532E-C455-44B4-A37B-9EFAFA03942E}" destId="{C68FADFD-0F70-4DF1-BB0D-D312420E99A5}" srcOrd="6" destOrd="0" presId="urn:microsoft.com/office/officeart/2018/2/layout/IconVerticalSolidList"/>
    <dgm:cxn modelId="{F958FB5E-9093-4B3B-A31C-5603C5067357}" type="presParOf" srcId="{C68FADFD-0F70-4DF1-BB0D-D312420E99A5}" destId="{E2EA1126-4BFF-470C-B453-816AA76498B7}" srcOrd="0" destOrd="0" presId="urn:microsoft.com/office/officeart/2018/2/layout/IconVerticalSolidList"/>
    <dgm:cxn modelId="{B296681D-55A5-4B51-B50A-0F39B5A89389}" type="presParOf" srcId="{C68FADFD-0F70-4DF1-BB0D-D312420E99A5}" destId="{6C0DE4FE-A07A-4E54-962C-35FCCF7FE44D}" srcOrd="1" destOrd="0" presId="urn:microsoft.com/office/officeart/2018/2/layout/IconVerticalSolidList"/>
    <dgm:cxn modelId="{2115E7AB-C683-4FC5-8F18-E8AF4684AA91}" type="presParOf" srcId="{C68FADFD-0F70-4DF1-BB0D-D312420E99A5}" destId="{69251C04-0483-49BC-A91D-C844D8CE0346}" srcOrd="2" destOrd="0" presId="urn:microsoft.com/office/officeart/2018/2/layout/IconVerticalSolidList"/>
    <dgm:cxn modelId="{7BDB0B8F-7143-479A-ABE5-1A7BC0AD287C}" type="presParOf" srcId="{C68FADFD-0F70-4DF1-BB0D-D312420E99A5}" destId="{B960B68A-A284-413C-B0DE-3650B03EE3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80232-858F-4EF9-823F-7D45E470570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6D53DD3-F300-4B1A-BB71-686AB2944821}">
      <dgm:prSet/>
      <dgm:spPr/>
      <dgm:t>
        <a:bodyPr/>
        <a:lstStyle/>
        <a:p>
          <a:r>
            <a:rPr lang="en-US" b="1" dirty="0" err="1">
              <a:solidFill>
                <a:schemeClr val="tx1"/>
              </a:solidFill>
            </a:rPr>
            <a:t>Önceki</a:t>
          </a:r>
          <a:r>
            <a:rPr lang="en-US" b="1" dirty="0">
              <a:solidFill>
                <a:schemeClr val="tx1"/>
              </a:solidFill>
            </a:rPr>
            <a:t> </a:t>
          </a:r>
          <a:r>
            <a:rPr lang="en-US" b="1" dirty="0" err="1">
              <a:solidFill>
                <a:schemeClr val="tx1"/>
              </a:solidFill>
            </a:rPr>
            <a:t>basamakla</a:t>
          </a:r>
          <a:r>
            <a:rPr lang="en-US" b="1" dirty="0">
              <a:solidFill>
                <a:schemeClr val="tx1"/>
              </a:solidFill>
            </a:rPr>
            <a:t> </a:t>
          </a:r>
          <a:r>
            <a:rPr lang="en-US" b="1" dirty="0" err="1">
              <a:solidFill>
                <a:schemeClr val="tx1"/>
              </a:solidFill>
            </a:rPr>
            <a:t>soybağı</a:t>
          </a:r>
          <a:r>
            <a:rPr lang="en-US" b="1" dirty="0">
              <a:solidFill>
                <a:schemeClr val="tx1"/>
              </a:solidFill>
            </a:rPr>
            <a:t> </a:t>
          </a:r>
          <a:r>
            <a:rPr lang="en-US" b="1" dirty="0" err="1">
              <a:solidFill>
                <a:schemeClr val="tx1"/>
              </a:solidFill>
            </a:rPr>
            <a:t>kurulamadıysa</a:t>
          </a:r>
          <a:r>
            <a:rPr lang="en-US" b="1" dirty="0">
              <a:solidFill>
                <a:schemeClr val="tx1"/>
              </a:solidFill>
            </a:rPr>
            <a:t> </a:t>
          </a:r>
          <a:r>
            <a:rPr lang="en-US" b="1" dirty="0" err="1">
              <a:solidFill>
                <a:schemeClr val="tx1"/>
              </a:solidFill>
            </a:rPr>
            <a:t>sıradaki</a:t>
          </a:r>
          <a:r>
            <a:rPr lang="en-US" b="1" dirty="0">
              <a:solidFill>
                <a:schemeClr val="tx1"/>
              </a:solidFill>
            </a:rPr>
            <a:t> </a:t>
          </a:r>
          <a:r>
            <a:rPr lang="en-US" b="1" dirty="0" err="1">
              <a:solidFill>
                <a:schemeClr val="tx1"/>
              </a:solidFill>
            </a:rPr>
            <a:t>basamağa</a:t>
          </a:r>
          <a:r>
            <a:rPr lang="en-US" b="1" dirty="0">
              <a:solidFill>
                <a:schemeClr val="tx1"/>
              </a:solidFill>
            </a:rPr>
            <a:t> </a:t>
          </a:r>
          <a:r>
            <a:rPr lang="en-US" b="1" dirty="0" err="1">
              <a:solidFill>
                <a:schemeClr val="tx1"/>
              </a:solidFill>
            </a:rPr>
            <a:t>geçilir</a:t>
          </a:r>
          <a:endParaRPr lang="en-US" b="1" dirty="0">
            <a:solidFill>
              <a:schemeClr val="tx1"/>
            </a:solidFill>
          </a:endParaRPr>
        </a:p>
      </dgm:t>
    </dgm:pt>
    <dgm:pt modelId="{F390CEB1-E630-4F9F-B6F3-A40C77AB52EA}" type="parTrans" cxnId="{D64E07E8-80D0-4A13-B641-08AD52B2F90A}">
      <dgm:prSet/>
      <dgm:spPr/>
      <dgm:t>
        <a:bodyPr/>
        <a:lstStyle/>
        <a:p>
          <a:endParaRPr lang="en-US"/>
        </a:p>
      </dgm:t>
    </dgm:pt>
    <dgm:pt modelId="{133BA77A-2F57-4707-9B72-1CC92317A4BA}" type="sibTrans" cxnId="{D64E07E8-80D0-4A13-B641-08AD52B2F90A}">
      <dgm:prSet/>
      <dgm:spPr/>
      <dgm:t>
        <a:bodyPr/>
        <a:lstStyle/>
        <a:p>
          <a:endParaRPr lang="en-US"/>
        </a:p>
      </dgm:t>
    </dgm:pt>
    <dgm:pt modelId="{94C94FA5-A02A-4F3D-A194-36DC96BE1C79}">
      <dgm:prSet/>
      <dgm:spPr/>
      <dgm:t>
        <a:bodyPr/>
        <a:lstStyle/>
        <a:p>
          <a:r>
            <a:rPr lang="en-US" b="1" dirty="0">
              <a:solidFill>
                <a:schemeClr val="tx1"/>
              </a:solidFill>
            </a:rPr>
            <a:t>3. </a:t>
          </a:r>
          <a:r>
            <a:rPr lang="en-US" b="1" dirty="0" err="1">
              <a:solidFill>
                <a:schemeClr val="tx1"/>
              </a:solidFill>
            </a:rPr>
            <a:t>basamakta</a:t>
          </a:r>
          <a:r>
            <a:rPr lang="en-US" b="1" dirty="0">
              <a:solidFill>
                <a:schemeClr val="tx1"/>
              </a:solidFill>
            </a:rPr>
            <a:t> ana/baba milli </a:t>
          </a:r>
          <a:r>
            <a:rPr lang="en-US" b="1" dirty="0" err="1">
              <a:solidFill>
                <a:schemeClr val="tx1"/>
              </a:solidFill>
            </a:rPr>
            <a:t>hukuku</a:t>
          </a:r>
          <a:r>
            <a:rPr lang="en-US" b="1" dirty="0">
              <a:solidFill>
                <a:schemeClr val="tx1"/>
              </a:solidFill>
            </a:rPr>
            <a:t>: </a:t>
          </a:r>
          <a:r>
            <a:rPr lang="en-US" b="1" dirty="0" err="1">
              <a:solidFill>
                <a:schemeClr val="tx1"/>
              </a:solidFill>
            </a:rPr>
            <a:t>birbirine</a:t>
          </a:r>
          <a:r>
            <a:rPr lang="en-US" b="1" dirty="0">
              <a:solidFill>
                <a:schemeClr val="tx1"/>
              </a:solidFill>
            </a:rPr>
            <a:t> </a:t>
          </a:r>
          <a:r>
            <a:rPr lang="en-US" b="1" dirty="0" err="1">
              <a:solidFill>
                <a:schemeClr val="tx1"/>
              </a:solidFill>
            </a:rPr>
            <a:t>alternatif</a:t>
          </a:r>
          <a:r>
            <a:rPr lang="en-US" b="1" dirty="0">
              <a:solidFill>
                <a:schemeClr val="tx1"/>
              </a:solidFill>
            </a:rPr>
            <a:t>, </a:t>
          </a:r>
          <a:r>
            <a:rPr lang="en-US" b="1" dirty="0" err="1">
              <a:solidFill>
                <a:schemeClr val="tx1"/>
              </a:solidFill>
            </a:rPr>
            <a:t>çocuğun</a:t>
          </a:r>
          <a:r>
            <a:rPr lang="en-US" b="1" dirty="0">
              <a:solidFill>
                <a:schemeClr val="tx1"/>
              </a:solidFill>
            </a:rPr>
            <a:t> </a:t>
          </a:r>
          <a:r>
            <a:rPr lang="en-US" b="1" dirty="0" err="1">
              <a:solidFill>
                <a:schemeClr val="tx1"/>
              </a:solidFill>
            </a:rPr>
            <a:t>lehine</a:t>
          </a:r>
          <a:r>
            <a:rPr lang="en-US" b="1" dirty="0">
              <a:solidFill>
                <a:schemeClr val="tx1"/>
              </a:solidFill>
            </a:rPr>
            <a:t> </a:t>
          </a:r>
          <a:r>
            <a:rPr lang="en-US" b="1" dirty="0" err="1">
              <a:solidFill>
                <a:schemeClr val="tx1"/>
              </a:solidFill>
            </a:rPr>
            <a:t>olan</a:t>
          </a:r>
          <a:r>
            <a:rPr lang="en-US" b="1" dirty="0">
              <a:solidFill>
                <a:schemeClr val="tx1"/>
              </a:solidFill>
            </a:rPr>
            <a:t> </a:t>
          </a:r>
          <a:r>
            <a:rPr lang="en-US" b="1" dirty="0" err="1">
              <a:solidFill>
                <a:schemeClr val="tx1"/>
              </a:solidFill>
            </a:rPr>
            <a:t>tercih</a:t>
          </a:r>
          <a:r>
            <a:rPr lang="en-US" b="1" dirty="0">
              <a:solidFill>
                <a:schemeClr val="tx1"/>
              </a:solidFill>
            </a:rPr>
            <a:t> </a:t>
          </a:r>
          <a:r>
            <a:rPr lang="en-US" b="1" dirty="0" err="1">
              <a:solidFill>
                <a:schemeClr val="tx1"/>
              </a:solidFill>
            </a:rPr>
            <a:t>edilir</a:t>
          </a:r>
          <a:endParaRPr lang="en-US" b="1" dirty="0">
            <a:solidFill>
              <a:schemeClr val="tx1"/>
            </a:solidFill>
          </a:endParaRPr>
        </a:p>
      </dgm:t>
    </dgm:pt>
    <dgm:pt modelId="{A9AC759A-3D03-4714-89B3-2AC0A41DE067}" type="parTrans" cxnId="{CE473908-3496-42D6-9829-1E5F1C06B09E}">
      <dgm:prSet/>
      <dgm:spPr/>
      <dgm:t>
        <a:bodyPr/>
        <a:lstStyle/>
        <a:p>
          <a:endParaRPr lang="en-US"/>
        </a:p>
      </dgm:t>
    </dgm:pt>
    <dgm:pt modelId="{CB9F005A-70A5-4D3C-827A-15C03911217C}" type="sibTrans" cxnId="{CE473908-3496-42D6-9829-1E5F1C06B09E}">
      <dgm:prSet/>
      <dgm:spPr/>
      <dgm:t>
        <a:bodyPr/>
        <a:lstStyle/>
        <a:p>
          <a:endParaRPr lang="en-US"/>
        </a:p>
      </dgm:t>
    </dgm:pt>
    <dgm:pt modelId="{C48141CB-BDE1-474C-886B-4E159A550829}">
      <dgm:prSet/>
      <dgm:spPr/>
      <dgm:t>
        <a:bodyPr/>
        <a:lstStyle/>
        <a:p>
          <a:r>
            <a:rPr lang="en-US" b="1" dirty="0" err="1">
              <a:solidFill>
                <a:schemeClr val="tx1"/>
              </a:solidFill>
            </a:rPr>
            <a:t>Bağlanma</a:t>
          </a:r>
          <a:r>
            <a:rPr lang="en-US" b="1" dirty="0">
              <a:solidFill>
                <a:schemeClr val="tx1"/>
              </a:solidFill>
            </a:rPr>
            <a:t> </a:t>
          </a:r>
          <a:r>
            <a:rPr lang="en-US" b="1" dirty="0" err="1">
              <a:solidFill>
                <a:schemeClr val="tx1"/>
              </a:solidFill>
            </a:rPr>
            <a:t>zamanları</a:t>
          </a:r>
          <a:endParaRPr lang="en-US" b="1" dirty="0">
            <a:solidFill>
              <a:schemeClr val="tx1"/>
            </a:solidFill>
          </a:endParaRPr>
        </a:p>
      </dgm:t>
    </dgm:pt>
    <dgm:pt modelId="{D4EE9195-DD11-4B2F-A8EB-B3EA87478B49}" type="parTrans" cxnId="{E307A392-B82F-4A0F-94FD-279320127B7A}">
      <dgm:prSet/>
      <dgm:spPr/>
      <dgm:t>
        <a:bodyPr/>
        <a:lstStyle/>
        <a:p>
          <a:endParaRPr lang="en-US"/>
        </a:p>
      </dgm:t>
    </dgm:pt>
    <dgm:pt modelId="{0110653C-7169-4A00-A96B-AF70F15D1163}" type="sibTrans" cxnId="{E307A392-B82F-4A0F-94FD-279320127B7A}">
      <dgm:prSet/>
      <dgm:spPr/>
      <dgm:t>
        <a:bodyPr/>
        <a:lstStyle/>
        <a:p>
          <a:endParaRPr lang="en-US"/>
        </a:p>
      </dgm:t>
    </dgm:pt>
    <dgm:pt modelId="{AAB7D1B4-CEC1-4CC3-8463-7C80150C116F}">
      <dgm:prSet/>
      <dgm:spPr/>
      <dgm:t>
        <a:bodyPr/>
        <a:lstStyle/>
        <a:p>
          <a:r>
            <a:rPr lang="en-US" b="1" dirty="0" err="1">
              <a:solidFill>
                <a:schemeClr val="tx1"/>
              </a:solidFill>
            </a:rPr>
            <a:t>Doğum</a:t>
          </a:r>
          <a:r>
            <a:rPr lang="en-US" b="1" dirty="0">
              <a:solidFill>
                <a:schemeClr val="tx1"/>
              </a:solidFill>
            </a:rPr>
            <a:t> </a:t>
          </a:r>
          <a:r>
            <a:rPr lang="en-US" b="1" dirty="0" err="1">
              <a:solidFill>
                <a:schemeClr val="tx1"/>
              </a:solidFill>
            </a:rPr>
            <a:t>anı</a:t>
          </a:r>
          <a:r>
            <a:rPr lang="en-US" b="1" dirty="0">
              <a:solidFill>
                <a:schemeClr val="tx1"/>
              </a:solidFill>
            </a:rPr>
            <a:t>: </a:t>
          </a:r>
          <a:r>
            <a:rPr lang="en-US" b="1" dirty="0" err="1">
              <a:solidFill>
                <a:schemeClr val="tx1"/>
              </a:solidFill>
            </a:rPr>
            <a:t>çocuğun</a:t>
          </a:r>
          <a:r>
            <a:rPr lang="en-US" b="1" dirty="0">
              <a:solidFill>
                <a:schemeClr val="tx1"/>
              </a:solidFill>
            </a:rPr>
            <a:t> </a:t>
          </a:r>
          <a:r>
            <a:rPr lang="en-US" b="1" dirty="0" err="1">
              <a:solidFill>
                <a:schemeClr val="tx1"/>
              </a:solidFill>
            </a:rPr>
            <a:t>millî</a:t>
          </a:r>
          <a:r>
            <a:rPr lang="en-US" b="1" dirty="0">
              <a:solidFill>
                <a:schemeClr val="tx1"/>
              </a:solidFill>
            </a:rPr>
            <a:t> </a:t>
          </a:r>
          <a:r>
            <a:rPr lang="en-US" b="1" dirty="0" err="1">
              <a:solidFill>
                <a:schemeClr val="tx1"/>
              </a:solidFill>
            </a:rPr>
            <a:t>hukuku</a:t>
          </a:r>
          <a:r>
            <a:rPr lang="en-US" b="1" dirty="0">
              <a:solidFill>
                <a:schemeClr val="tx1"/>
              </a:solidFill>
            </a:rPr>
            <a:t>; ana/baba </a:t>
          </a:r>
          <a:r>
            <a:rPr lang="en-US" b="1" dirty="0" err="1">
              <a:solidFill>
                <a:schemeClr val="tx1"/>
              </a:solidFill>
            </a:rPr>
            <a:t>millî</a:t>
          </a:r>
          <a:r>
            <a:rPr lang="en-US" b="1" dirty="0">
              <a:solidFill>
                <a:schemeClr val="tx1"/>
              </a:solidFill>
            </a:rPr>
            <a:t> </a:t>
          </a:r>
          <a:r>
            <a:rPr lang="en-US" b="1" dirty="0" err="1">
              <a:solidFill>
                <a:schemeClr val="tx1"/>
              </a:solidFill>
            </a:rPr>
            <a:t>hukuku</a:t>
          </a:r>
          <a:r>
            <a:rPr lang="en-US" b="1" dirty="0">
              <a:solidFill>
                <a:schemeClr val="tx1"/>
              </a:solidFill>
            </a:rPr>
            <a:t>; </a:t>
          </a:r>
          <a:r>
            <a:rPr lang="en-US" b="1" dirty="0" err="1">
              <a:solidFill>
                <a:schemeClr val="tx1"/>
              </a:solidFill>
            </a:rPr>
            <a:t>müşterek</a:t>
          </a:r>
          <a:r>
            <a:rPr lang="en-US" b="1" dirty="0">
              <a:solidFill>
                <a:schemeClr val="tx1"/>
              </a:solidFill>
            </a:rPr>
            <a:t> </a:t>
          </a:r>
          <a:r>
            <a:rPr lang="en-US" b="1" dirty="0" err="1">
              <a:solidFill>
                <a:schemeClr val="tx1"/>
              </a:solidFill>
            </a:rPr>
            <a:t>mutad</a:t>
          </a:r>
          <a:r>
            <a:rPr lang="en-US" b="1" dirty="0">
              <a:solidFill>
                <a:schemeClr val="tx1"/>
              </a:solidFill>
            </a:rPr>
            <a:t> </a:t>
          </a:r>
          <a:r>
            <a:rPr lang="en-US" b="1" dirty="0" err="1">
              <a:solidFill>
                <a:schemeClr val="tx1"/>
              </a:solidFill>
            </a:rPr>
            <a:t>mesken</a:t>
          </a:r>
          <a:r>
            <a:rPr lang="en-US" b="1" dirty="0">
              <a:solidFill>
                <a:schemeClr val="tx1"/>
              </a:solidFill>
            </a:rPr>
            <a:t>; </a:t>
          </a:r>
          <a:r>
            <a:rPr lang="en-US" b="1" dirty="0" err="1">
              <a:solidFill>
                <a:schemeClr val="tx1"/>
              </a:solidFill>
            </a:rPr>
            <a:t>doğum</a:t>
          </a:r>
          <a:r>
            <a:rPr lang="en-US" b="1" dirty="0">
              <a:solidFill>
                <a:schemeClr val="tx1"/>
              </a:solidFill>
            </a:rPr>
            <a:t> </a:t>
          </a:r>
          <a:r>
            <a:rPr lang="en-US" b="1" dirty="0" err="1">
              <a:solidFill>
                <a:schemeClr val="tx1"/>
              </a:solidFill>
            </a:rPr>
            <a:t>yeri</a:t>
          </a:r>
          <a:endParaRPr lang="en-US" b="1" dirty="0">
            <a:solidFill>
              <a:schemeClr val="tx1"/>
            </a:solidFill>
          </a:endParaRPr>
        </a:p>
      </dgm:t>
    </dgm:pt>
    <dgm:pt modelId="{02C7A471-CD07-4279-972A-CC92546C9BB5}" type="parTrans" cxnId="{9A1F0DCE-D73A-4459-A5FC-FEF71F27CC7B}">
      <dgm:prSet/>
      <dgm:spPr/>
      <dgm:t>
        <a:bodyPr/>
        <a:lstStyle/>
        <a:p>
          <a:endParaRPr lang="en-US"/>
        </a:p>
      </dgm:t>
    </dgm:pt>
    <dgm:pt modelId="{A6C23966-B098-4BE3-ABA1-AE172C52FB4A}" type="sibTrans" cxnId="{9A1F0DCE-D73A-4459-A5FC-FEF71F27CC7B}">
      <dgm:prSet/>
      <dgm:spPr/>
      <dgm:t>
        <a:bodyPr/>
        <a:lstStyle/>
        <a:p>
          <a:endParaRPr lang="en-US"/>
        </a:p>
      </dgm:t>
    </dgm:pt>
    <dgm:pt modelId="{30F10A2F-B03D-4551-8334-A862DAA66110}">
      <dgm:prSet/>
      <dgm:spPr/>
      <dgm:t>
        <a:bodyPr/>
        <a:lstStyle/>
        <a:p>
          <a:r>
            <a:rPr lang="en-US" b="1" dirty="0" err="1">
              <a:solidFill>
                <a:schemeClr val="tx1"/>
              </a:solidFill>
            </a:rPr>
            <a:t>Çocuğun</a:t>
          </a:r>
          <a:r>
            <a:rPr lang="en-US" b="1" dirty="0">
              <a:solidFill>
                <a:schemeClr val="tx1"/>
              </a:solidFill>
            </a:rPr>
            <a:t> </a:t>
          </a:r>
          <a:r>
            <a:rPr lang="en-US" b="1" dirty="0" err="1">
              <a:solidFill>
                <a:schemeClr val="tx1"/>
              </a:solidFill>
            </a:rPr>
            <a:t>mutad</a:t>
          </a:r>
          <a:r>
            <a:rPr lang="en-US" b="1" dirty="0">
              <a:solidFill>
                <a:schemeClr val="tx1"/>
              </a:solidFill>
            </a:rPr>
            <a:t> </a:t>
          </a:r>
          <a:r>
            <a:rPr lang="en-US" b="1" dirty="0" err="1">
              <a:solidFill>
                <a:schemeClr val="tx1"/>
              </a:solidFill>
            </a:rPr>
            <a:t>meskeni</a:t>
          </a:r>
          <a:r>
            <a:rPr lang="en-US" b="1" dirty="0">
              <a:solidFill>
                <a:schemeClr val="tx1"/>
              </a:solidFill>
            </a:rPr>
            <a:t>: </a:t>
          </a:r>
          <a:r>
            <a:rPr lang="en-US" b="1" dirty="0" err="1">
              <a:solidFill>
                <a:schemeClr val="tx1"/>
              </a:solidFill>
            </a:rPr>
            <a:t>dava</a:t>
          </a:r>
          <a:r>
            <a:rPr lang="en-US" b="1" dirty="0">
              <a:solidFill>
                <a:schemeClr val="tx1"/>
              </a:solidFill>
            </a:rPr>
            <a:t> </a:t>
          </a:r>
          <a:r>
            <a:rPr lang="en-US" b="1" dirty="0" err="1">
              <a:solidFill>
                <a:schemeClr val="tx1"/>
              </a:solidFill>
            </a:rPr>
            <a:t>anı</a:t>
          </a:r>
          <a:r>
            <a:rPr lang="en-US" b="1" dirty="0">
              <a:solidFill>
                <a:schemeClr val="tx1"/>
              </a:solidFill>
            </a:rPr>
            <a:t> </a:t>
          </a:r>
          <a:r>
            <a:rPr lang="en-US" b="1" dirty="0" err="1">
              <a:solidFill>
                <a:schemeClr val="tx1"/>
              </a:solidFill>
            </a:rPr>
            <a:t>dikkate</a:t>
          </a:r>
          <a:r>
            <a:rPr lang="en-US" b="1" dirty="0">
              <a:solidFill>
                <a:schemeClr val="tx1"/>
              </a:solidFill>
            </a:rPr>
            <a:t> </a:t>
          </a:r>
          <a:r>
            <a:rPr lang="en-US" b="1" dirty="0" err="1">
              <a:solidFill>
                <a:schemeClr val="tx1"/>
              </a:solidFill>
            </a:rPr>
            <a:t>alınmalı</a:t>
          </a:r>
          <a:r>
            <a:rPr lang="en-US" b="1" dirty="0">
              <a:solidFill>
                <a:schemeClr val="tx1"/>
              </a:solidFill>
            </a:rPr>
            <a:t> (</a:t>
          </a:r>
          <a:r>
            <a:rPr lang="en-US" b="1" dirty="0" err="1">
              <a:solidFill>
                <a:schemeClr val="tx1"/>
              </a:solidFill>
            </a:rPr>
            <a:t>uyumlu</a:t>
          </a:r>
          <a:r>
            <a:rPr lang="en-US" b="1" dirty="0">
              <a:solidFill>
                <a:schemeClr val="tx1"/>
              </a:solidFill>
            </a:rPr>
            <a:t> </a:t>
          </a:r>
          <a:r>
            <a:rPr lang="en-US" b="1" dirty="0" err="1">
              <a:solidFill>
                <a:schemeClr val="tx1"/>
              </a:solidFill>
            </a:rPr>
            <a:t>yorum</a:t>
          </a:r>
          <a:r>
            <a:rPr lang="en-US" b="1" dirty="0">
              <a:solidFill>
                <a:schemeClr val="tx1"/>
              </a:solidFill>
            </a:rPr>
            <a:t>)</a:t>
          </a:r>
        </a:p>
      </dgm:t>
    </dgm:pt>
    <dgm:pt modelId="{64CA08E9-A2E8-4653-BFA1-7924C033C0BA}" type="parTrans" cxnId="{A4EE22B7-774E-493D-B1A8-61D31EF2E5A3}">
      <dgm:prSet/>
      <dgm:spPr/>
      <dgm:t>
        <a:bodyPr/>
        <a:lstStyle/>
        <a:p>
          <a:endParaRPr lang="en-US"/>
        </a:p>
      </dgm:t>
    </dgm:pt>
    <dgm:pt modelId="{765CD46B-C875-4101-A124-3E0EF0542874}" type="sibTrans" cxnId="{A4EE22B7-774E-493D-B1A8-61D31EF2E5A3}">
      <dgm:prSet/>
      <dgm:spPr/>
      <dgm:t>
        <a:bodyPr/>
        <a:lstStyle/>
        <a:p>
          <a:endParaRPr lang="en-US"/>
        </a:p>
      </dgm:t>
    </dgm:pt>
    <dgm:pt modelId="{D18A6661-8751-4383-B13C-3AB7F43EA817}" type="pres">
      <dgm:prSet presAssocID="{1F380232-858F-4EF9-823F-7D45E4705700}" presName="hierChild1" presStyleCnt="0">
        <dgm:presLayoutVars>
          <dgm:orgChart val="1"/>
          <dgm:chPref val="1"/>
          <dgm:dir/>
          <dgm:animOne val="branch"/>
          <dgm:animLvl val="lvl"/>
          <dgm:resizeHandles/>
        </dgm:presLayoutVars>
      </dgm:prSet>
      <dgm:spPr/>
    </dgm:pt>
    <dgm:pt modelId="{C4B71DAF-66A1-4770-B4AA-18E8AC1A71CA}" type="pres">
      <dgm:prSet presAssocID="{26D53DD3-F300-4B1A-BB71-686AB2944821}" presName="hierRoot1" presStyleCnt="0">
        <dgm:presLayoutVars>
          <dgm:hierBranch val="init"/>
        </dgm:presLayoutVars>
      </dgm:prSet>
      <dgm:spPr/>
    </dgm:pt>
    <dgm:pt modelId="{1AFD6678-F414-4ECA-964F-B97D0632F252}" type="pres">
      <dgm:prSet presAssocID="{26D53DD3-F300-4B1A-BB71-686AB2944821}" presName="rootComposite1" presStyleCnt="0"/>
      <dgm:spPr/>
    </dgm:pt>
    <dgm:pt modelId="{A3CE63F9-BA10-46DC-9930-83009C801268}" type="pres">
      <dgm:prSet presAssocID="{26D53DD3-F300-4B1A-BB71-686AB2944821}" presName="rootText1" presStyleLbl="node0" presStyleIdx="0" presStyleCnt="3">
        <dgm:presLayoutVars>
          <dgm:chPref val="3"/>
        </dgm:presLayoutVars>
      </dgm:prSet>
      <dgm:spPr/>
    </dgm:pt>
    <dgm:pt modelId="{68A57CB7-01A2-4058-98FB-ABE4393B925C}" type="pres">
      <dgm:prSet presAssocID="{26D53DD3-F300-4B1A-BB71-686AB2944821}" presName="rootConnector1" presStyleLbl="node1" presStyleIdx="0" presStyleCnt="0"/>
      <dgm:spPr/>
    </dgm:pt>
    <dgm:pt modelId="{39864A4E-F139-444B-9047-2727D9600269}" type="pres">
      <dgm:prSet presAssocID="{26D53DD3-F300-4B1A-BB71-686AB2944821}" presName="hierChild2" presStyleCnt="0"/>
      <dgm:spPr/>
    </dgm:pt>
    <dgm:pt modelId="{6354EA9D-7D1A-4873-961C-78FA470F184D}" type="pres">
      <dgm:prSet presAssocID="{26D53DD3-F300-4B1A-BB71-686AB2944821}" presName="hierChild3" presStyleCnt="0"/>
      <dgm:spPr/>
    </dgm:pt>
    <dgm:pt modelId="{42A05969-3C78-4EBB-9A51-5534C8C3B65C}" type="pres">
      <dgm:prSet presAssocID="{94C94FA5-A02A-4F3D-A194-36DC96BE1C79}" presName="hierRoot1" presStyleCnt="0">
        <dgm:presLayoutVars>
          <dgm:hierBranch val="init"/>
        </dgm:presLayoutVars>
      </dgm:prSet>
      <dgm:spPr/>
    </dgm:pt>
    <dgm:pt modelId="{152D7185-CC56-4ABA-856E-92642DF5948B}" type="pres">
      <dgm:prSet presAssocID="{94C94FA5-A02A-4F3D-A194-36DC96BE1C79}" presName="rootComposite1" presStyleCnt="0"/>
      <dgm:spPr/>
    </dgm:pt>
    <dgm:pt modelId="{EAB72E93-AF2F-461E-BF83-177D41BD9D56}" type="pres">
      <dgm:prSet presAssocID="{94C94FA5-A02A-4F3D-A194-36DC96BE1C79}" presName="rootText1" presStyleLbl="node0" presStyleIdx="1" presStyleCnt="3">
        <dgm:presLayoutVars>
          <dgm:chPref val="3"/>
        </dgm:presLayoutVars>
      </dgm:prSet>
      <dgm:spPr/>
    </dgm:pt>
    <dgm:pt modelId="{2C98DC22-2BE7-4C6D-B620-1EB3746269A2}" type="pres">
      <dgm:prSet presAssocID="{94C94FA5-A02A-4F3D-A194-36DC96BE1C79}" presName="rootConnector1" presStyleLbl="node1" presStyleIdx="0" presStyleCnt="0"/>
      <dgm:spPr/>
    </dgm:pt>
    <dgm:pt modelId="{75953A87-0FEC-40F5-A7A2-6262DE3557CF}" type="pres">
      <dgm:prSet presAssocID="{94C94FA5-A02A-4F3D-A194-36DC96BE1C79}" presName="hierChild2" presStyleCnt="0"/>
      <dgm:spPr/>
    </dgm:pt>
    <dgm:pt modelId="{9F2DCF27-C04C-486D-B4E8-8213A47DE62E}" type="pres">
      <dgm:prSet presAssocID="{94C94FA5-A02A-4F3D-A194-36DC96BE1C79}" presName="hierChild3" presStyleCnt="0"/>
      <dgm:spPr/>
    </dgm:pt>
    <dgm:pt modelId="{DA1F17EE-A5E9-430E-B6CF-1262300DA0D8}" type="pres">
      <dgm:prSet presAssocID="{C48141CB-BDE1-474C-886B-4E159A550829}" presName="hierRoot1" presStyleCnt="0">
        <dgm:presLayoutVars>
          <dgm:hierBranch val="init"/>
        </dgm:presLayoutVars>
      </dgm:prSet>
      <dgm:spPr/>
    </dgm:pt>
    <dgm:pt modelId="{A3D08358-424B-4D06-9F72-B91C1EA8588A}" type="pres">
      <dgm:prSet presAssocID="{C48141CB-BDE1-474C-886B-4E159A550829}" presName="rootComposite1" presStyleCnt="0"/>
      <dgm:spPr/>
    </dgm:pt>
    <dgm:pt modelId="{AC792BD3-B7B9-478A-AC33-35B3177D6ACF}" type="pres">
      <dgm:prSet presAssocID="{C48141CB-BDE1-474C-886B-4E159A550829}" presName="rootText1" presStyleLbl="node0" presStyleIdx="2" presStyleCnt="3">
        <dgm:presLayoutVars>
          <dgm:chPref val="3"/>
        </dgm:presLayoutVars>
      </dgm:prSet>
      <dgm:spPr/>
    </dgm:pt>
    <dgm:pt modelId="{9640FE54-F56D-4EE2-91E2-41C9D00F7B2D}" type="pres">
      <dgm:prSet presAssocID="{C48141CB-BDE1-474C-886B-4E159A550829}" presName="rootConnector1" presStyleLbl="node1" presStyleIdx="0" presStyleCnt="0"/>
      <dgm:spPr/>
    </dgm:pt>
    <dgm:pt modelId="{FB55957B-65A4-4279-9AA6-8181AB6B7745}" type="pres">
      <dgm:prSet presAssocID="{C48141CB-BDE1-474C-886B-4E159A550829}" presName="hierChild2" presStyleCnt="0"/>
      <dgm:spPr/>
    </dgm:pt>
    <dgm:pt modelId="{4BC9AF22-8904-4378-9B3C-22CC55B86626}" type="pres">
      <dgm:prSet presAssocID="{02C7A471-CD07-4279-972A-CC92546C9BB5}" presName="Name64" presStyleLbl="parChTrans1D2" presStyleIdx="0" presStyleCnt="2"/>
      <dgm:spPr/>
    </dgm:pt>
    <dgm:pt modelId="{4A38EE99-C3F1-456F-80F4-CF3F75650BA6}" type="pres">
      <dgm:prSet presAssocID="{AAB7D1B4-CEC1-4CC3-8463-7C80150C116F}" presName="hierRoot2" presStyleCnt="0">
        <dgm:presLayoutVars>
          <dgm:hierBranch val="init"/>
        </dgm:presLayoutVars>
      </dgm:prSet>
      <dgm:spPr/>
    </dgm:pt>
    <dgm:pt modelId="{A7DD5B9D-25B3-4EC1-8FE5-C2BA7E34E654}" type="pres">
      <dgm:prSet presAssocID="{AAB7D1B4-CEC1-4CC3-8463-7C80150C116F}" presName="rootComposite" presStyleCnt="0"/>
      <dgm:spPr/>
    </dgm:pt>
    <dgm:pt modelId="{5EB901AA-9EF6-4C16-BD99-6B31E486035E}" type="pres">
      <dgm:prSet presAssocID="{AAB7D1B4-CEC1-4CC3-8463-7C80150C116F}" presName="rootText" presStyleLbl="node2" presStyleIdx="0" presStyleCnt="2">
        <dgm:presLayoutVars>
          <dgm:chPref val="3"/>
        </dgm:presLayoutVars>
      </dgm:prSet>
      <dgm:spPr/>
    </dgm:pt>
    <dgm:pt modelId="{918EBFE0-9F2B-4921-A466-2B0DA7DC6994}" type="pres">
      <dgm:prSet presAssocID="{AAB7D1B4-CEC1-4CC3-8463-7C80150C116F}" presName="rootConnector" presStyleLbl="node2" presStyleIdx="0" presStyleCnt="2"/>
      <dgm:spPr/>
    </dgm:pt>
    <dgm:pt modelId="{3273566B-BC8F-44FF-BBE1-F5319E2A8A26}" type="pres">
      <dgm:prSet presAssocID="{AAB7D1B4-CEC1-4CC3-8463-7C80150C116F}" presName="hierChild4" presStyleCnt="0"/>
      <dgm:spPr/>
    </dgm:pt>
    <dgm:pt modelId="{8BCE3DB1-F00D-46D5-9F98-1E47AA36B1F2}" type="pres">
      <dgm:prSet presAssocID="{AAB7D1B4-CEC1-4CC3-8463-7C80150C116F}" presName="hierChild5" presStyleCnt="0"/>
      <dgm:spPr/>
    </dgm:pt>
    <dgm:pt modelId="{CCE09F57-376B-4403-8F41-F5610BCFA461}" type="pres">
      <dgm:prSet presAssocID="{64CA08E9-A2E8-4653-BFA1-7924C033C0BA}" presName="Name64" presStyleLbl="parChTrans1D2" presStyleIdx="1" presStyleCnt="2"/>
      <dgm:spPr/>
    </dgm:pt>
    <dgm:pt modelId="{1C99F674-8ACD-4C8D-9A01-9BE47B989714}" type="pres">
      <dgm:prSet presAssocID="{30F10A2F-B03D-4551-8334-A862DAA66110}" presName="hierRoot2" presStyleCnt="0">
        <dgm:presLayoutVars>
          <dgm:hierBranch val="init"/>
        </dgm:presLayoutVars>
      </dgm:prSet>
      <dgm:spPr/>
    </dgm:pt>
    <dgm:pt modelId="{8CBAB451-BDCA-498D-99C6-A76F7999A384}" type="pres">
      <dgm:prSet presAssocID="{30F10A2F-B03D-4551-8334-A862DAA66110}" presName="rootComposite" presStyleCnt="0"/>
      <dgm:spPr/>
    </dgm:pt>
    <dgm:pt modelId="{7E0D0F26-B4DD-4178-B7D5-7EB461629C8E}" type="pres">
      <dgm:prSet presAssocID="{30F10A2F-B03D-4551-8334-A862DAA66110}" presName="rootText" presStyleLbl="node2" presStyleIdx="1" presStyleCnt="2">
        <dgm:presLayoutVars>
          <dgm:chPref val="3"/>
        </dgm:presLayoutVars>
      </dgm:prSet>
      <dgm:spPr/>
    </dgm:pt>
    <dgm:pt modelId="{5A9752BC-A70D-409F-863E-F04B86832E89}" type="pres">
      <dgm:prSet presAssocID="{30F10A2F-B03D-4551-8334-A862DAA66110}" presName="rootConnector" presStyleLbl="node2" presStyleIdx="1" presStyleCnt="2"/>
      <dgm:spPr/>
    </dgm:pt>
    <dgm:pt modelId="{1AF8CAD8-93AE-4C2E-9B49-1618BA9A469C}" type="pres">
      <dgm:prSet presAssocID="{30F10A2F-B03D-4551-8334-A862DAA66110}" presName="hierChild4" presStyleCnt="0"/>
      <dgm:spPr/>
    </dgm:pt>
    <dgm:pt modelId="{3BBAA16D-5BDB-4F8E-BDF1-C00A5EDFD96D}" type="pres">
      <dgm:prSet presAssocID="{30F10A2F-B03D-4551-8334-A862DAA66110}" presName="hierChild5" presStyleCnt="0"/>
      <dgm:spPr/>
    </dgm:pt>
    <dgm:pt modelId="{6544924B-35DB-4939-B067-1C51AC5C7492}" type="pres">
      <dgm:prSet presAssocID="{C48141CB-BDE1-474C-886B-4E159A550829}" presName="hierChild3" presStyleCnt="0"/>
      <dgm:spPr/>
    </dgm:pt>
  </dgm:ptLst>
  <dgm:cxnLst>
    <dgm:cxn modelId="{228A0D03-751E-4DF7-952F-E0BFD940ADA0}" type="presOf" srcId="{C48141CB-BDE1-474C-886B-4E159A550829}" destId="{9640FE54-F56D-4EE2-91E2-41C9D00F7B2D}" srcOrd="1" destOrd="0" presId="urn:microsoft.com/office/officeart/2009/3/layout/HorizontalOrganizationChart"/>
    <dgm:cxn modelId="{ACEA2C03-E7A0-4414-A674-D53A1CCD9AD5}" type="presOf" srcId="{1F380232-858F-4EF9-823F-7D45E4705700}" destId="{D18A6661-8751-4383-B13C-3AB7F43EA817}" srcOrd="0" destOrd="0" presId="urn:microsoft.com/office/officeart/2009/3/layout/HorizontalOrganizationChart"/>
    <dgm:cxn modelId="{CE473908-3496-42D6-9829-1E5F1C06B09E}" srcId="{1F380232-858F-4EF9-823F-7D45E4705700}" destId="{94C94FA5-A02A-4F3D-A194-36DC96BE1C79}" srcOrd="1" destOrd="0" parTransId="{A9AC759A-3D03-4714-89B3-2AC0A41DE067}" sibTransId="{CB9F005A-70A5-4D3C-827A-15C03911217C}"/>
    <dgm:cxn modelId="{69065227-0A9F-4FE6-AB9F-122C174E2577}" type="presOf" srcId="{94C94FA5-A02A-4F3D-A194-36DC96BE1C79}" destId="{EAB72E93-AF2F-461E-BF83-177D41BD9D56}" srcOrd="0" destOrd="0" presId="urn:microsoft.com/office/officeart/2009/3/layout/HorizontalOrganizationChart"/>
    <dgm:cxn modelId="{2D28CF2A-A9A1-4073-8ED0-4B0FF80A406E}" type="presOf" srcId="{30F10A2F-B03D-4551-8334-A862DAA66110}" destId="{5A9752BC-A70D-409F-863E-F04B86832E89}" srcOrd="1" destOrd="0" presId="urn:microsoft.com/office/officeart/2009/3/layout/HorizontalOrganizationChart"/>
    <dgm:cxn modelId="{06E2C432-ED8C-4141-AC7D-6889D7302BBB}" type="presOf" srcId="{C48141CB-BDE1-474C-886B-4E159A550829}" destId="{AC792BD3-B7B9-478A-AC33-35B3177D6ACF}" srcOrd="0" destOrd="0" presId="urn:microsoft.com/office/officeart/2009/3/layout/HorizontalOrganizationChart"/>
    <dgm:cxn modelId="{47E7963B-E93F-40DC-83FB-D8624DB5EB5E}" type="presOf" srcId="{30F10A2F-B03D-4551-8334-A862DAA66110}" destId="{7E0D0F26-B4DD-4178-B7D5-7EB461629C8E}" srcOrd="0" destOrd="0" presId="urn:microsoft.com/office/officeart/2009/3/layout/HorizontalOrganizationChart"/>
    <dgm:cxn modelId="{BFF0D754-2765-4199-AD26-0B68F7A569C4}" type="presOf" srcId="{94C94FA5-A02A-4F3D-A194-36DC96BE1C79}" destId="{2C98DC22-2BE7-4C6D-B620-1EB3746269A2}" srcOrd="1" destOrd="0" presId="urn:microsoft.com/office/officeart/2009/3/layout/HorizontalOrganizationChart"/>
    <dgm:cxn modelId="{97EA3077-CE54-46A9-B449-F4A0B810CF3C}" type="presOf" srcId="{26D53DD3-F300-4B1A-BB71-686AB2944821}" destId="{68A57CB7-01A2-4058-98FB-ABE4393B925C}" srcOrd="1" destOrd="0" presId="urn:microsoft.com/office/officeart/2009/3/layout/HorizontalOrganizationChart"/>
    <dgm:cxn modelId="{E307A392-B82F-4A0F-94FD-279320127B7A}" srcId="{1F380232-858F-4EF9-823F-7D45E4705700}" destId="{C48141CB-BDE1-474C-886B-4E159A550829}" srcOrd="2" destOrd="0" parTransId="{D4EE9195-DD11-4B2F-A8EB-B3EA87478B49}" sibTransId="{0110653C-7169-4A00-A96B-AF70F15D1163}"/>
    <dgm:cxn modelId="{42FB53AA-5A2F-4D96-9666-B7783D31A4D5}" type="presOf" srcId="{AAB7D1B4-CEC1-4CC3-8463-7C80150C116F}" destId="{5EB901AA-9EF6-4C16-BD99-6B31E486035E}" srcOrd="0" destOrd="0" presId="urn:microsoft.com/office/officeart/2009/3/layout/HorizontalOrganizationChart"/>
    <dgm:cxn modelId="{D7C72BB3-6E5F-4BC7-8222-D3FE0A423BD4}" type="presOf" srcId="{02C7A471-CD07-4279-972A-CC92546C9BB5}" destId="{4BC9AF22-8904-4378-9B3C-22CC55B86626}" srcOrd="0" destOrd="0" presId="urn:microsoft.com/office/officeart/2009/3/layout/HorizontalOrganizationChart"/>
    <dgm:cxn modelId="{A4EE22B7-774E-493D-B1A8-61D31EF2E5A3}" srcId="{C48141CB-BDE1-474C-886B-4E159A550829}" destId="{30F10A2F-B03D-4551-8334-A862DAA66110}" srcOrd="1" destOrd="0" parTransId="{64CA08E9-A2E8-4653-BFA1-7924C033C0BA}" sibTransId="{765CD46B-C875-4101-A124-3E0EF0542874}"/>
    <dgm:cxn modelId="{9A1F0DCE-D73A-4459-A5FC-FEF71F27CC7B}" srcId="{C48141CB-BDE1-474C-886B-4E159A550829}" destId="{AAB7D1B4-CEC1-4CC3-8463-7C80150C116F}" srcOrd="0" destOrd="0" parTransId="{02C7A471-CD07-4279-972A-CC92546C9BB5}" sibTransId="{A6C23966-B098-4BE3-ABA1-AE172C52FB4A}"/>
    <dgm:cxn modelId="{B2B414E1-05E6-4352-B0E9-BEE0D27EE4F0}" type="presOf" srcId="{26D53DD3-F300-4B1A-BB71-686AB2944821}" destId="{A3CE63F9-BA10-46DC-9930-83009C801268}" srcOrd="0" destOrd="0" presId="urn:microsoft.com/office/officeart/2009/3/layout/HorizontalOrganizationChart"/>
    <dgm:cxn modelId="{D64E07E8-80D0-4A13-B641-08AD52B2F90A}" srcId="{1F380232-858F-4EF9-823F-7D45E4705700}" destId="{26D53DD3-F300-4B1A-BB71-686AB2944821}" srcOrd="0" destOrd="0" parTransId="{F390CEB1-E630-4F9F-B6F3-A40C77AB52EA}" sibTransId="{133BA77A-2F57-4707-9B72-1CC92317A4BA}"/>
    <dgm:cxn modelId="{076339F4-6376-49BB-8E3A-199DFE3D02ED}" type="presOf" srcId="{64CA08E9-A2E8-4653-BFA1-7924C033C0BA}" destId="{CCE09F57-376B-4403-8F41-F5610BCFA461}" srcOrd="0" destOrd="0" presId="urn:microsoft.com/office/officeart/2009/3/layout/HorizontalOrganizationChart"/>
    <dgm:cxn modelId="{1CBCDDFA-38B2-4D11-8BAE-46A04074C531}" type="presOf" srcId="{AAB7D1B4-CEC1-4CC3-8463-7C80150C116F}" destId="{918EBFE0-9F2B-4921-A466-2B0DA7DC6994}" srcOrd="1" destOrd="0" presId="urn:microsoft.com/office/officeart/2009/3/layout/HorizontalOrganizationChart"/>
    <dgm:cxn modelId="{4A28F504-DBFE-414E-BCCB-5589CCAFB691}" type="presParOf" srcId="{D18A6661-8751-4383-B13C-3AB7F43EA817}" destId="{C4B71DAF-66A1-4770-B4AA-18E8AC1A71CA}" srcOrd="0" destOrd="0" presId="urn:microsoft.com/office/officeart/2009/3/layout/HorizontalOrganizationChart"/>
    <dgm:cxn modelId="{C881703E-3C4B-417C-85E3-71EE05E684E6}" type="presParOf" srcId="{C4B71DAF-66A1-4770-B4AA-18E8AC1A71CA}" destId="{1AFD6678-F414-4ECA-964F-B97D0632F252}" srcOrd="0" destOrd="0" presId="urn:microsoft.com/office/officeart/2009/3/layout/HorizontalOrganizationChart"/>
    <dgm:cxn modelId="{F41A6FF6-2EF1-4A6B-A942-3D44E63E4937}" type="presParOf" srcId="{1AFD6678-F414-4ECA-964F-B97D0632F252}" destId="{A3CE63F9-BA10-46DC-9930-83009C801268}" srcOrd="0" destOrd="0" presId="urn:microsoft.com/office/officeart/2009/3/layout/HorizontalOrganizationChart"/>
    <dgm:cxn modelId="{3DB44B9E-FE3C-42C8-A102-851FFD4CBBC8}" type="presParOf" srcId="{1AFD6678-F414-4ECA-964F-B97D0632F252}" destId="{68A57CB7-01A2-4058-98FB-ABE4393B925C}" srcOrd="1" destOrd="0" presId="urn:microsoft.com/office/officeart/2009/3/layout/HorizontalOrganizationChart"/>
    <dgm:cxn modelId="{CF888E0D-9C48-48A5-B71F-6C37A449FC96}" type="presParOf" srcId="{C4B71DAF-66A1-4770-B4AA-18E8AC1A71CA}" destId="{39864A4E-F139-444B-9047-2727D9600269}" srcOrd="1" destOrd="0" presId="urn:microsoft.com/office/officeart/2009/3/layout/HorizontalOrganizationChart"/>
    <dgm:cxn modelId="{A5ECEFFD-D5AF-4B13-9BEE-D9AA2F732A71}" type="presParOf" srcId="{C4B71DAF-66A1-4770-B4AA-18E8AC1A71CA}" destId="{6354EA9D-7D1A-4873-961C-78FA470F184D}" srcOrd="2" destOrd="0" presId="urn:microsoft.com/office/officeart/2009/3/layout/HorizontalOrganizationChart"/>
    <dgm:cxn modelId="{2CBE1696-8777-4A39-8E82-095B3525F6F6}" type="presParOf" srcId="{D18A6661-8751-4383-B13C-3AB7F43EA817}" destId="{42A05969-3C78-4EBB-9A51-5534C8C3B65C}" srcOrd="1" destOrd="0" presId="urn:microsoft.com/office/officeart/2009/3/layout/HorizontalOrganizationChart"/>
    <dgm:cxn modelId="{DBB2D62F-A69E-40A6-A992-F80CC3C742B3}" type="presParOf" srcId="{42A05969-3C78-4EBB-9A51-5534C8C3B65C}" destId="{152D7185-CC56-4ABA-856E-92642DF5948B}" srcOrd="0" destOrd="0" presId="urn:microsoft.com/office/officeart/2009/3/layout/HorizontalOrganizationChart"/>
    <dgm:cxn modelId="{E78222A1-7A22-42BA-8D25-68702A5D781E}" type="presParOf" srcId="{152D7185-CC56-4ABA-856E-92642DF5948B}" destId="{EAB72E93-AF2F-461E-BF83-177D41BD9D56}" srcOrd="0" destOrd="0" presId="urn:microsoft.com/office/officeart/2009/3/layout/HorizontalOrganizationChart"/>
    <dgm:cxn modelId="{5138AB4B-6C63-4054-9270-E992281EFE9B}" type="presParOf" srcId="{152D7185-CC56-4ABA-856E-92642DF5948B}" destId="{2C98DC22-2BE7-4C6D-B620-1EB3746269A2}" srcOrd="1" destOrd="0" presId="urn:microsoft.com/office/officeart/2009/3/layout/HorizontalOrganizationChart"/>
    <dgm:cxn modelId="{27FC2247-6B4E-4765-B792-7ADDB726B153}" type="presParOf" srcId="{42A05969-3C78-4EBB-9A51-5534C8C3B65C}" destId="{75953A87-0FEC-40F5-A7A2-6262DE3557CF}" srcOrd="1" destOrd="0" presId="urn:microsoft.com/office/officeart/2009/3/layout/HorizontalOrganizationChart"/>
    <dgm:cxn modelId="{50BFF4DC-463C-4F85-AB85-B1916EDAE9B2}" type="presParOf" srcId="{42A05969-3C78-4EBB-9A51-5534C8C3B65C}" destId="{9F2DCF27-C04C-486D-B4E8-8213A47DE62E}" srcOrd="2" destOrd="0" presId="urn:microsoft.com/office/officeart/2009/3/layout/HorizontalOrganizationChart"/>
    <dgm:cxn modelId="{CF0E80D0-9FE7-4BA0-B142-32C3BAD42B09}" type="presParOf" srcId="{D18A6661-8751-4383-B13C-3AB7F43EA817}" destId="{DA1F17EE-A5E9-430E-B6CF-1262300DA0D8}" srcOrd="2" destOrd="0" presId="urn:microsoft.com/office/officeart/2009/3/layout/HorizontalOrganizationChart"/>
    <dgm:cxn modelId="{CC0BAAFD-31A1-4E25-BABF-F9212C45C900}" type="presParOf" srcId="{DA1F17EE-A5E9-430E-B6CF-1262300DA0D8}" destId="{A3D08358-424B-4D06-9F72-B91C1EA8588A}" srcOrd="0" destOrd="0" presId="urn:microsoft.com/office/officeart/2009/3/layout/HorizontalOrganizationChart"/>
    <dgm:cxn modelId="{A84AA642-E36D-4638-9C4A-4C132013EEA8}" type="presParOf" srcId="{A3D08358-424B-4D06-9F72-B91C1EA8588A}" destId="{AC792BD3-B7B9-478A-AC33-35B3177D6ACF}" srcOrd="0" destOrd="0" presId="urn:microsoft.com/office/officeart/2009/3/layout/HorizontalOrganizationChart"/>
    <dgm:cxn modelId="{B3D9EE40-3495-42CA-9165-3ED8EB603846}" type="presParOf" srcId="{A3D08358-424B-4D06-9F72-B91C1EA8588A}" destId="{9640FE54-F56D-4EE2-91E2-41C9D00F7B2D}" srcOrd="1" destOrd="0" presId="urn:microsoft.com/office/officeart/2009/3/layout/HorizontalOrganizationChart"/>
    <dgm:cxn modelId="{B4A39C26-E9A1-4981-B41D-9F511C1F174F}" type="presParOf" srcId="{DA1F17EE-A5E9-430E-B6CF-1262300DA0D8}" destId="{FB55957B-65A4-4279-9AA6-8181AB6B7745}" srcOrd="1" destOrd="0" presId="urn:microsoft.com/office/officeart/2009/3/layout/HorizontalOrganizationChart"/>
    <dgm:cxn modelId="{25559714-823E-49F4-98F0-69E98B41D4C7}" type="presParOf" srcId="{FB55957B-65A4-4279-9AA6-8181AB6B7745}" destId="{4BC9AF22-8904-4378-9B3C-22CC55B86626}" srcOrd="0" destOrd="0" presId="urn:microsoft.com/office/officeart/2009/3/layout/HorizontalOrganizationChart"/>
    <dgm:cxn modelId="{49829CF6-B74B-460C-89DB-3F9AB0D0D135}" type="presParOf" srcId="{FB55957B-65A4-4279-9AA6-8181AB6B7745}" destId="{4A38EE99-C3F1-456F-80F4-CF3F75650BA6}" srcOrd="1" destOrd="0" presId="urn:microsoft.com/office/officeart/2009/3/layout/HorizontalOrganizationChart"/>
    <dgm:cxn modelId="{8F05F934-ED2B-4C9D-A361-A875ACE6F496}" type="presParOf" srcId="{4A38EE99-C3F1-456F-80F4-CF3F75650BA6}" destId="{A7DD5B9D-25B3-4EC1-8FE5-C2BA7E34E654}" srcOrd="0" destOrd="0" presId="urn:microsoft.com/office/officeart/2009/3/layout/HorizontalOrganizationChart"/>
    <dgm:cxn modelId="{34A441D7-6241-4331-87FD-28AE48E25B94}" type="presParOf" srcId="{A7DD5B9D-25B3-4EC1-8FE5-C2BA7E34E654}" destId="{5EB901AA-9EF6-4C16-BD99-6B31E486035E}" srcOrd="0" destOrd="0" presId="urn:microsoft.com/office/officeart/2009/3/layout/HorizontalOrganizationChart"/>
    <dgm:cxn modelId="{0DD6689E-4C03-4331-A2A2-A4A28825C3F8}" type="presParOf" srcId="{A7DD5B9D-25B3-4EC1-8FE5-C2BA7E34E654}" destId="{918EBFE0-9F2B-4921-A466-2B0DA7DC6994}" srcOrd="1" destOrd="0" presId="urn:microsoft.com/office/officeart/2009/3/layout/HorizontalOrganizationChart"/>
    <dgm:cxn modelId="{4DA02B12-635A-4BEC-A3A5-9646BA8E1D65}" type="presParOf" srcId="{4A38EE99-C3F1-456F-80F4-CF3F75650BA6}" destId="{3273566B-BC8F-44FF-BBE1-F5319E2A8A26}" srcOrd="1" destOrd="0" presId="urn:microsoft.com/office/officeart/2009/3/layout/HorizontalOrganizationChart"/>
    <dgm:cxn modelId="{E4A5F354-C3D0-4D4F-8178-389D9C1D8EDE}" type="presParOf" srcId="{4A38EE99-C3F1-456F-80F4-CF3F75650BA6}" destId="{8BCE3DB1-F00D-46D5-9F98-1E47AA36B1F2}" srcOrd="2" destOrd="0" presId="urn:microsoft.com/office/officeart/2009/3/layout/HorizontalOrganizationChart"/>
    <dgm:cxn modelId="{7D862CCD-F313-4577-B2D3-661FCBEA2F79}" type="presParOf" srcId="{FB55957B-65A4-4279-9AA6-8181AB6B7745}" destId="{CCE09F57-376B-4403-8F41-F5610BCFA461}" srcOrd="2" destOrd="0" presId="urn:microsoft.com/office/officeart/2009/3/layout/HorizontalOrganizationChart"/>
    <dgm:cxn modelId="{9C9CF3FA-6811-4BD9-A9EC-BBCD41EF6757}" type="presParOf" srcId="{FB55957B-65A4-4279-9AA6-8181AB6B7745}" destId="{1C99F674-8ACD-4C8D-9A01-9BE47B989714}" srcOrd="3" destOrd="0" presId="urn:microsoft.com/office/officeart/2009/3/layout/HorizontalOrganizationChart"/>
    <dgm:cxn modelId="{A9B4EA0F-27D4-402F-9998-5B19A74860CF}" type="presParOf" srcId="{1C99F674-8ACD-4C8D-9A01-9BE47B989714}" destId="{8CBAB451-BDCA-498D-99C6-A76F7999A384}" srcOrd="0" destOrd="0" presId="urn:microsoft.com/office/officeart/2009/3/layout/HorizontalOrganizationChart"/>
    <dgm:cxn modelId="{C8A43E83-544D-40D6-AC57-B83793BD1DD4}" type="presParOf" srcId="{8CBAB451-BDCA-498D-99C6-A76F7999A384}" destId="{7E0D0F26-B4DD-4178-B7D5-7EB461629C8E}" srcOrd="0" destOrd="0" presId="urn:microsoft.com/office/officeart/2009/3/layout/HorizontalOrganizationChart"/>
    <dgm:cxn modelId="{B2C133D5-110F-4FCF-95F2-5C88F18648D1}" type="presParOf" srcId="{8CBAB451-BDCA-498D-99C6-A76F7999A384}" destId="{5A9752BC-A70D-409F-863E-F04B86832E89}" srcOrd="1" destOrd="0" presId="urn:microsoft.com/office/officeart/2009/3/layout/HorizontalOrganizationChart"/>
    <dgm:cxn modelId="{23E8346F-2D6E-4653-8354-EC528475ACF6}" type="presParOf" srcId="{1C99F674-8ACD-4C8D-9A01-9BE47B989714}" destId="{1AF8CAD8-93AE-4C2E-9B49-1618BA9A469C}" srcOrd="1" destOrd="0" presId="urn:microsoft.com/office/officeart/2009/3/layout/HorizontalOrganizationChart"/>
    <dgm:cxn modelId="{27049933-FA4D-4470-8611-75D0FE8893B2}" type="presParOf" srcId="{1C99F674-8ACD-4C8D-9A01-9BE47B989714}" destId="{3BBAA16D-5BDB-4F8E-BDF1-C00A5EDFD96D}" srcOrd="2" destOrd="0" presId="urn:microsoft.com/office/officeart/2009/3/layout/HorizontalOrganizationChart"/>
    <dgm:cxn modelId="{919FBE8E-6A77-4FDE-9527-F82F22D77BC6}" type="presParOf" srcId="{DA1F17EE-A5E9-430E-B6CF-1262300DA0D8}" destId="{6544924B-35DB-4939-B067-1C51AC5C749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3AA89-85ED-430C-9F1E-96E8949EB93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1750B7-DFAC-44D0-9363-153FA65CCF59}">
      <dgm:prSet/>
      <dgm:spPr/>
      <dgm:t>
        <a:bodyPr/>
        <a:lstStyle/>
        <a:p>
          <a:r>
            <a:rPr lang="en-US"/>
            <a:t>Babalık karinesi, gebelik süreleri</a:t>
          </a:r>
        </a:p>
      </dgm:t>
    </dgm:pt>
    <dgm:pt modelId="{C1613FE9-A082-4436-88B5-AB603DDDE62C}" type="parTrans" cxnId="{93C78EF6-5907-4977-B132-7B5856E78FDA}">
      <dgm:prSet/>
      <dgm:spPr/>
      <dgm:t>
        <a:bodyPr/>
        <a:lstStyle/>
        <a:p>
          <a:endParaRPr lang="en-US"/>
        </a:p>
      </dgm:t>
    </dgm:pt>
    <dgm:pt modelId="{4864377B-B6D4-4FD2-B04E-32C11B5778F9}" type="sibTrans" cxnId="{93C78EF6-5907-4977-B132-7B5856E78FDA}">
      <dgm:prSet/>
      <dgm:spPr/>
      <dgm:t>
        <a:bodyPr/>
        <a:lstStyle/>
        <a:p>
          <a:endParaRPr lang="en-US"/>
        </a:p>
      </dgm:t>
    </dgm:pt>
    <dgm:pt modelId="{18AC8BAF-451F-4D9E-8420-16E4EE4876F5}">
      <dgm:prSet/>
      <dgm:spPr/>
      <dgm:t>
        <a:bodyPr/>
        <a:lstStyle/>
        <a:p>
          <a:r>
            <a:rPr lang="en-US"/>
            <a:t>Tanıma beyanının şart ve şekli</a:t>
          </a:r>
        </a:p>
      </dgm:t>
    </dgm:pt>
    <dgm:pt modelId="{ED5BCBB5-05F2-4FAE-8B12-D7F70B98DFE9}" type="parTrans" cxnId="{1D79C920-22D6-41ED-AE32-A864C90B8C07}">
      <dgm:prSet/>
      <dgm:spPr/>
      <dgm:t>
        <a:bodyPr/>
        <a:lstStyle/>
        <a:p>
          <a:endParaRPr lang="en-US"/>
        </a:p>
      </dgm:t>
    </dgm:pt>
    <dgm:pt modelId="{515C97C6-3899-42EA-9AE8-A7ED185E97A4}" type="sibTrans" cxnId="{1D79C920-22D6-41ED-AE32-A864C90B8C07}">
      <dgm:prSet/>
      <dgm:spPr/>
      <dgm:t>
        <a:bodyPr/>
        <a:lstStyle/>
        <a:p>
          <a:endParaRPr lang="en-US"/>
        </a:p>
      </dgm:t>
    </dgm:pt>
    <dgm:pt modelId="{B552ED9F-EB68-472E-924C-B7ACF9602A64}">
      <dgm:prSet/>
      <dgm:spPr/>
      <dgm:t>
        <a:bodyPr/>
        <a:lstStyle/>
        <a:p>
          <a:r>
            <a:rPr lang="en-US"/>
            <a:t>Babalık davası: taraf ehliyeti, süreler (zamanaşımı/hak düşümü), ispat</a:t>
          </a:r>
        </a:p>
      </dgm:t>
    </dgm:pt>
    <dgm:pt modelId="{63552E36-DDF3-45DC-AC8A-6C4549AC7818}" type="parTrans" cxnId="{07E094D0-A468-47A7-B95E-B741EF2FCEED}">
      <dgm:prSet/>
      <dgm:spPr/>
      <dgm:t>
        <a:bodyPr/>
        <a:lstStyle/>
        <a:p>
          <a:endParaRPr lang="en-US"/>
        </a:p>
      </dgm:t>
    </dgm:pt>
    <dgm:pt modelId="{5E3C0596-528A-43B6-9D3C-0F54B4DBF9DC}" type="sibTrans" cxnId="{07E094D0-A468-47A7-B95E-B741EF2FCEED}">
      <dgm:prSet/>
      <dgm:spPr/>
      <dgm:t>
        <a:bodyPr/>
        <a:lstStyle/>
        <a:p>
          <a:endParaRPr lang="en-US"/>
        </a:p>
      </dgm:t>
    </dgm:pt>
    <dgm:pt modelId="{C72CF6BB-EA61-4BC6-A9A3-EE1EF51E8BE2}">
      <dgm:prSet/>
      <dgm:spPr/>
      <dgm:t>
        <a:bodyPr/>
        <a:lstStyle/>
        <a:p>
          <a:r>
            <a:rPr lang="en-US"/>
            <a:t>Ananın mali talepleri (babalık davası içinde)</a:t>
          </a:r>
        </a:p>
      </dgm:t>
    </dgm:pt>
    <dgm:pt modelId="{AC3BD60B-0998-4F76-9864-6E518B533333}" type="parTrans" cxnId="{BEBB6C4A-B8B1-4DB2-90AB-FE15DADD7058}">
      <dgm:prSet/>
      <dgm:spPr/>
      <dgm:t>
        <a:bodyPr/>
        <a:lstStyle/>
        <a:p>
          <a:endParaRPr lang="en-US"/>
        </a:p>
      </dgm:t>
    </dgm:pt>
    <dgm:pt modelId="{9E5948DD-507C-4BC1-A61C-9C89765DC644}" type="sibTrans" cxnId="{BEBB6C4A-B8B1-4DB2-90AB-FE15DADD7058}">
      <dgm:prSet/>
      <dgm:spPr/>
      <dgm:t>
        <a:bodyPr/>
        <a:lstStyle/>
        <a:p>
          <a:endParaRPr lang="en-US"/>
        </a:p>
      </dgm:t>
    </dgm:pt>
    <dgm:pt modelId="{48F5D0D7-904E-4D75-AE4C-B48E0182B896}">
      <dgm:prSet/>
      <dgm:spPr/>
      <dgm:t>
        <a:bodyPr/>
        <a:lstStyle/>
        <a:p>
          <a:r>
            <a:rPr lang="en-US"/>
            <a:t>Evlat edinme hariç (evlat edinme m.18’e tabi)</a:t>
          </a:r>
        </a:p>
      </dgm:t>
    </dgm:pt>
    <dgm:pt modelId="{EE0F068F-175A-4D18-83F8-BA7F791E26B2}" type="parTrans" cxnId="{A7E44D4D-11D4-466B-BFDC-1AA01A91AF34}">
      <dgm:prSet/>
      <dgm:spPr/>
      <dgm:t>
        <a:bodyPr/>
        <a:lstStyle/>
        <a:p>
          <a:endParaRPr lang="en-US"/>
        </a:p>
      </dgm:t>
    </dgm:pt>
    <dgm:pt modelId="{18813F21-F0A7-4E64-A755-ABAF78697DE7}" type="sibTrans" cxnId="{A7E44D4D-11D4-466B-BFDC-1AA01A91AF34}">
      <dgm:prSet/>
      <dgm:spPr/>
      <dgm:t>
        <a:bodyPr/>
        <a:lstStyle/>
        <a:p>
          <a:endParaRPr lang="en-US"/>
        </a:p>
      </dgm:t>
    </dgm:pt>
    <dgm:pt modelId="{74BFA613-2BF1-48C9-840D-8F42F68D9242}" type="pres">
      <dgm:prSet presAssocID="{18F3AA89-85ED-430C-9F1E-96E8949EB93C}" presName="vert0" presStyleCnt="0">
        <dgm:presLayoutVars>
          <dgm:dir/>
          <dgm:animOne val="branch"/>
          <dgm:animLvl val="lvl"/>
        </dgm:presLayoutVars>
      </dgm:prSet>
      <dgm:spPr/>
    </dgm:pt>
    <dgm:pt modelId="{EC4480C2-8D78-41E5-A2BD-33D9E29CFE8C}" type="pres">
      <dgm:prSet presAssocID="{1F1750B7-DFAC-44D0-9363-153FA65CCF59}" presName="thickLine" presStyleLbl="alignNode1" presStyleIdx="0" presStyleCnt="5"/>
      <dgm:spPr/>
    </dgm:pt>
    <dgm:pt modelId="{20CBCD22-8430-4678-9221-52F48ED3CE32}" type="pres">
      <dgm:prSet presAssocID="{1F1750B7-DFAC-44D0-9363-153FA65CCF59}" presName="horz1" presStyleCnt="0"/>
      <dgm:spPr/>
    </dgm:pt>
    <dgm:pt modelId="{36BB4532-069F-4839-A054-25F7A530DB0F}" type="pres">
      <dgm:prSet presAssocID="{1F1750B7-DFAC-44D0-9363-153FA65CCF59}" presName="tx1" presStyleLbl="revTx" presStyleIdx="0" presStyleCnt="5"/>
      <dgm:spPr/>
    </dgm:pt>
    <dgm:pt modelId="{B931DC6E-AC2E-4F53-867B-3D18CE68967A}" type="pres">
      <dgm:prSet presAssocID="{1F1750B7-DFAC-44D0-9363-153FA65CCF59}" presName="vert1" presStyleCnt="0"/>
      <dgm:spPr/>
    </dgm:pt>
    <dgm:pt modelId="{0D19E0D9-7A7E-42A5-8FD2-5247D4C8BAFD}" type="pres">
      <dgm:prSet presAssocID="{18AC8BAF-451F-4D9E-8420-16E4EE4876F5}" presName="thickLine" presStyleLbl="alignNode1" presStyleIdx="1" presStyleCnt="5"/>
      <dgm:spPr/>
    </dgm:pt>
    <dgm:pt modelId="{5D7E3599-5E2D-4F10-9052-807F78C114E3}" type="pres">
      <dgm:prSet presAssocID="{18AC8BAF-451F-4D9E-8420-16E4EE4876F5}" presName="horz1" presStyleCnt="0"/>
      <dgm:spPr/>
    </dgm:pt>
    <dgm:pt modelId="{ACF76320-949B-451B-8066-44214DC28B7F}" type="pres">
      <dgm:prSet presAssocID="{18AC8BAF-451F-4D9E-8420-16E4EE4876F5}" presName="tx1" presStyleLbl="revTx" presStyleIdx="1" presStyleCnt="5"/>
      <dgm:spPr/>
    </dgm:pt>
    <dgm:pt modelId="{CC4D33FE-7B4D-49B1-A927-4B96F4419327}" type="pres">
      <dgm:prSet presAssocID="{18AC8BAF-451F-4D9E-8420-16E4EE4876F5}" presName="vert1" presStyleCnt="0"/>
      <dgm:spPr/>
    </dgm:pt>
    <dgm:pt modelId="{A9CA8237-B56A-471E-838B-CB612E9746D5}" type="pres">
      <dgm:prSet presAssocID="{B552ED9F-EB68-472E-924C-B7ACF9602A64}" presName="thickLine" presStyleLbl="alignNode1" presStyleIdx="2" presStyleCnt="5"/>
      <dgm:spPr/>
    </dgm:pt>
    <dgm:pt modelId="{1C127EC3-32F5-4074-904F-142EC2B65596}" type="pres">
      <dgm:prSet presAssocID="{B552ED9F-EB68-472E-924C-B7ACF9602A64}" presName="horz1" presStyleCnt="0"/>
      <dgm:spPr/>
    </dgm:pt>
    <dgm:pt modelId="{21D5ED4D-6507-45C2-9565-ACF92BE7E6BE}" type="pres">
      <dgm:prSet presAssocID="{B552ED9F-EB68-472E-924C-B7ACF9602A64}" presName="tx1" presStyleLbl="revTx" presStyleIdx="2" presStyleCnt="5"/>
      <dgm:spPr/>
    </dgm:pt>
    <dgm:pt modelId="{B5233ADF-45E9-4747-A6D7-F07C68FFADC5}" type="pres">
      <dgm:prSet presAssocID="{B552ED9F-EB68-472E-924C-B7ACF9602A64}" presName="vert1" presStyleCnt="0"/>
      <dgm:spPr/>
    </dgm:pt>
    <dgm:pt modelId="{A165FE20-0672-490A-8CB9-617C69E65D56}" type="pres">
      <dgm:prSet presAssocID="{C72CF6BB-EA61-4BC6-A9A3-EE1EF51E8BE2}" presName="thickLine" presStyleLbl="alignNode1" presStyleIdx="3" presStyleCnt="5"/>
      <dgm:spPr/>
    </dgm:pt>
    <dgm:pt modelId="{FC444F1D-C23D-4DFE-AC14-2127D4384778}" type="pres">
      <dgm:prSet presAssocID="{C72CF6BB-EA61-4BC6-A9A3-EE1EF51E8BE2}" presName="horz1" presStyleCnt="0"/>
      <dgm:spPr/>
    </dgm:pt>
    <dgm:pt modelId="{10396F07-D392-4CE2-913D-0D9378B954BC}" type="pres">
      <dgm:prSet presAssocID="{C72CF6BB-EA61-4BC6-A9A3-EE1EF51E8BE2}" presName="tx1" presStyleLbl="revTx" presStyleIdx="3" presStyleCnt="5"/>
      <dgm:spPr/>
    </dgm:pt>
    <dgm:pt modelId="{56E62669-5287-484B-9589-08729BA11D5A}" type="pres">
      <dgm:prSet presAssocID="{C72CF6BB-EA61-4BC6-A9A3-EE1EF51E8BE2}" presName="vert1" presStyleCnt="0"/>
      <dgm:spPr/>
    </dgm:pt>
    <dgm:pt modelId="{AE15A1B9-249F-477C-B8EF-1B3CBA91271C}" type="pres">
      <dgm:prSet presAssocID="{48F5D0D7-904E-4D75-AE4C-B48E0182B896}" presName="thickLine" presStyleLbl="alignNode1" presStyleIdx="4" presStyleCnt="5"/>
      <dgm:spPr/>
    </dgm:pt>
    <dgm:pt modelId="{0498F43E-8B1B-402F-AE5D-6364188E13B2}" type="pres">
      <dgm:prSet presAssocID="{48F5D0D7-904E-4D75-AE4C-B48E0182B896}" presName="horz1" presStyleCnt="0"/>
      <dgm:spPr/>
    </dgm:pt>
    <dgm:pt modelId="{580EC286-98FE-4564-BEE3-50191A46D987}" type="pres">
      <dgm:prSet presAssocID="{48F5D0D7-904E-4D75-AE4C-B48E0182B896}" presName="tx1" presStyleLbl="revTx" presStyleIdx="4" presStyleCnt="5"/>
      <dgm:spPr/>
    </dgm:pt>
    <dgm:pt modelId="{A60FC2E8-01EF-4235-9D0A-08B33255F7D9}" type="pres">
      <dgm:prSet presAssocID="{48F5D0D7-904E-4D75-AE4C-B48E0182B896}" presName="vert1" presStyleCnt="0"/>
      <dgm:spPr/>
    </dgm:pt>
  </dgm:ptLst>
  <dgm:cxnLst>
    <dgm:cxn modelId="{1D79C920-22D6-41ED-AE32-A864C90B8C07}" srcId="{18F3AA89-85ED-430C-9F1E-96E8949EB93C}" destId="{18AC8BAF-451F-4D9E-8420-16E4EE4876F5}" srcOrd="1" destOrd="0" parTransId="{ED5BCBB5-05F2-4FAE-8B12-D7F70B98DFE9}" sibTransId="{515C97C6-3899-42EA-9AE8-A7ED185E97A4}"/>
    <dgm:cxn modelId="{BFAE8A2B-BD27-459D-AF80-55AA5ADDE632}" type="presOf" srcId="{18F3AA89-85ED-430C-9F1E-96E8949EB93C}" destId="{74BFA613-2BF1-48C9-840D-8F42F68D9242}" srcOrd="0" destOrd="0" presId="urn:microsoft.com/office/officeart/2008/layout/LinedList"/>
    <dgm:cxn modelId="{E52A6847-1794-4D3A-A72A-66E731E08765}" type="presOf" srcId="{18AC8BAF-451F-4D9E-8420-16E4EE4876F5}" destId="{ACF76320-949B-451B-8066-44214DC28B7F}" srcOrd="0" destOrd="0" presId="urn:microsoft.com/office/officeart/2008/layout/LinedList"/>
    <dgm:cxn modelId="{BEBB6C4A-B8B1-4DB2-90AB-FE15DADD7058}" srcId="{18F3AA89-85ED-430C-9F1E-96E8949EB93C}" destId="{C72CF6BB-EA61-4BC6-A9A3-EE1EF51E8BE2}" srcOrd="3" destOrd="0" parTransId="{AC3BD60B-0998-4F76-9864-6E518B533333}" sibTransId="{9E5948DD-507C-4BC1-A61C-9C89765DC644}"/>
    <dgm:cxn modelId="{A7E44D4D-11D4-466B-BFDC-1AA01A91AF34}" srcId="{18F3AA89-85ED-430C-9F1E-96E8949EB93C}" destId="{48F5D0D7-904E-4D75-AE4C-B48E0182B896}" srcOrd="4" destOrd="0" parTransId="{EE0F068F-175A-4D18-83F8-BA7F791E26B2}" sibTransId="{18813F21-F0A7-4E64-A755-ABAF78697DE7}"/>
    <dgm:cxn modelId="{7DFCE052-6A68-4FCB-8C2F-D3C2BF0F013C}" type="presOf" srcId="{48F5D0D7-904E-4D75-AE4C-B48E0182B896}" destId="{580EC286-98FE-4564-BEE3-50191A46D987}" srcOrd="0" destOrd="0" presId="urn:microsoft.com/office/officeart/2008/layout/LinedList"/>
    <dgm:cxn modelId="{D622DC59-FE67-40A7-84AF-5D64E3806658}" type="presOf" srcId="{C72CF6BB-EA61-4BC6-A9A3-EE1EF51E8BE2}" destId="{10396F07-D392-4CE2-913D-0D9378B954BC}" srcOrd="0" destOrd="0" presId="urn:microsoft.com/office/officeart/2008/layout/LinedList"/>
    <dgm:cxn modelId="{D652777A-CF68-4E52-814C-498F838D337B}" type="presOf" srcId="{B552ED9F-EB68-472E-924C-B7ACF9602A64}" destId="{21D5ED4D-6507-45C2-9565-ACF92BE7E6BE}" srcOrd="0" destOrd="0" presId="urn:microsoft.com/office/officeart/2008/layout/LinedList"/>
    <dgm:cxn modelId="{B15DC7C2-AE43-443B-B8A9-7398898D1DAA}" type="presOf" srcId="{1F1750B7-DFAC-44D0-9363-153FA65CCF59}" destId="{36BB4532-069F-4839-A054-25F7A530DB0F}" srcOrd="0" destOrd="0" presId="urn:microsoft.com/office/officeart/2008/layout/LinedList"/>
    <dgm:cxn modelId="{07E094D0-A468-47A7-B95E-B741EF2FCEED}" srcId="{18F3AA89-85ED-430C-9F1E-96E8949EB93C}" destId="{B552ED9F-EB68-472E-924C-B7ACF9602A64}" srcOrd="2" destOrd="0" parTransId="{63552E36-DDF3-45DC-AC8A-6C4549AC7818}" sibTransId="{5E3C0596-528A-43B6-9D3C-0F54B4DBF9DC}"/>
    <dgm:cxn modelId="{93C78EF6-5907-4977-B132-7B5856E78FDA}" srcId="{18F3AA89-85ED-430C-9F1E-96E8949EB93C}" destId="{1F1750B7-DFAC-44D0-9363-153FA65CCF59}" srcOrd="0" destOrd="0" parTransId="{C1613FE9-A082-4436-88B5-AB603DDDE62C}" sibTransId="{4864377B-B6D4-4FD2-B04E-32C11B5778F9}"/>
    <dgm:cxn modelId="{F226973D-0C8E-493D-A852-664D9EB800D7}" type="presParOf" srcId="{74BFA613-2BF1-48C9-840D-8F42F68D9242}" destId="{EC4480C2-8D78-41E5-A2BD-33D9E29CFE8C}" srcOrd="0" destOrd="0" presId="urn:microsoft.com/office/officeart/2008/layout/LinedList"/>
    <dgm:cxn modelId="{50DE5710-2D55-4792-8DE6-FFD70118F6C0}" type="presParOf" srcId="{74BFA613-2BF1-48C9-840D-8F42F68D9242}" destId="{20CBCD22-8430-4678-9221-52F48ED3CE32}" srcOrd="1" destOrd="0" presId="urn:microsoft.com/office/officeart/2008/layout/LinedList"/>
    <dgm:cxn modelId="{2CE9D3AC-69A9-4AE4-B289-03AF790424FE}" type="presParOf" srcId="{20CBCD22-8430-4678-9221-52F48ED3CE32}" destId="{36BB4532-069F-4839-A054-25F7A530DB0F}" srcOrd="0" destOrd="0" presId="urn:microsoft.com/office/officeart/2008/layout/LinedList"/>
    <dgm:cxn modelId="{A4F744B2-ADB7-492F-A512-F0005BEDDFE9}" type="presParOf" srcId="{20CBCD22-8430-4678-9221-52F48ED3CE32}" destId="{B931DC6E-AC2E-4F53-867B-3D18CE68967A}" srcOrd="1" destOrd="0" presId="urn:microsoft.com/office/officeart/2008/layout/LinedList"/>
    <dgm:cxn modelId="{EAF08DA4-7DE5-41E0-863B-7FB9D47AE4FB}" type="presParOf" srcId="{74BFA613-2BF1-48C9-840D-8F42F68D9242}" destId="{0D19E0D9-7A7E-42A5-8FD2-5247D4C8BAFD}" srcOrd="2" destOrd="0" presId="urn:microsoft.com/office/officeart/2008/layout/LinedList"/>
    <dgm:cxn modelId="{14C44647-6839-4161-97A8-F7746F7A6C0A}" type="presParOf" srcId="{74BFA613-2BF1-48C9-840D-8F42F68D9242}" destId="{5D7E3599-5E2D-4F10-9052-807F78C114E3}" srcOrd="3" destOrd="0" presId="urn:microsoft.com/office/officeart/2008/layout/LinedList"/>
    <dgm:cxn modelId="{B5D89677-07BF-42F4-939B-A6ED3D79EDBA}" type="presParOf" srcId="{5D7E3599-5E2D-4F10-9052-807F78C114E3}" destId="{ACF76320-949B-451B-8066-44214DC28B7F}" srcOrd="0" destOrd="0" presId="urn:microsoft.com/office/officeart/2008/layout/LinedList"/>
    <dgm:cxn modelId="{6CD8EADD-DBD1-4831-9106-3C3FDD14E1D3}" type="presParOf" srcId="{5D7E3599-5E2D-4F10-9052-807F78C114E3}" destId="{CC4D33FE-7B4D-49B1-A927-4B96F4419327}" srcOrd="1" destOrd="0" presId="urn:microsoft.com/office/officeart/2008/layout/LinedList"/>
    <dgm:cxn modelId="{F89619B3-994E-4A30-B3A5-388CA0F83BFD}" type="presParOf" srcId="{74BFA613-2BF1-48C9-840D-8F42F68D9242}" destId="{A9CA8237-B56A-471E-838B-CB612E9746D5}" srcOrd="4" destOrd="0" presId="urn:microsoft.com/office/officeart/2008/layout/LinedList"/>
    <dgm:cxn modelId="{B7BE78DE-5B48-4C00-9B5E-EB2F00D5E7C7}" type="presParOf" srcId="{74BFA613-2BF1-48C9-840D-8F42F68D9242}" destId="{1C127EC3-32F5-4074-904F-142EC2B65596}" srcOrd="5" destOrd="0" presId="urn:microsoft.com/office/officeart/2008/layout/LinedList"/>
    <dgm:cxn modelId="{7B5BAB59-04A5-490C-839C-769228AFDF77}" type="presParOf" srcId="{1C127EC3-32F5-4074-904F-142EC2B65596}" destId="{21D5ED4D-6507-45C2-9565-ACF92BE7E6BE}" srcOrd="0" destOrd="0" presId="urn:microsoft.com/office/officeart/2008/layout/LinedList"/>
    <dgm:cxn modelId="{5930833B-2546-43FE-8312-306EB994444E}" type="presParOf" srcId="{1C127EC3-32F5-4074-904F-142EC2B65596}" destId="{B5233ADF-45E9-4747-A6D7-F07C68FFADC5}" srcOrd="1" destOrd="0" presId="urn:microsoft.com/office/officeart/2008/layout/LinedList"/>
    <dgm:cxn modelId="{DF786790-8030-46C1-941B-202340BE57BC}" type="presParOf" srcId="{74BFA613-2BF1-48C9-840D-8F42F68D9242}" destId="{A165FE20-0672-490A-8CB9-617C69E65D56}" srcOrd="6" destOrd="0" presId="urn:microsoft.com/office/officeart/2008/layout/LinedList"/>
    <dgm:cxn modelId="{F17C5E3E-C0E6-42C9-9ED5-38909B4E958E}" type="presParOf" srcId="{74BFA613-2BF1-48C9-840D-8F42F68D9242}" destId="{FC444F1D-C23D-4DFE-AC14-2127D4384778}" srcOrd="7" destOrd="0" presId="urn:microsoft.com/office/officeart/2008/layout/LinedList"/>
    <dgm:cxn modelId="{589CF0F6-CE63-4046-B0E8-30622513C335}" type="presParOf" srcId="{FC444F1D-C23D-4DFE-AC14-2127D4384778}" destId="{10396F07-D392-4CE2-913D-0D9378B954BC}" srcOrd="0" destOrd="0" presId="urn:microsoft.com/office/officeart/2008/layout/LinedList"/>
    <dgm:cxn modelId="{962DB1FC-4D1A-40DC-A3BD-2AA7837636C5}" type="presParOf" srcId="{FC444F1D-C23D-4DFE-AC14-2127D4384778}" destId="{56E62669-5287-484B-9589-08729BA11D5A}" srcOrd="1" destOrd="0" presId="urn:microsoft.com/office/officeart/2008/layout/LinedList"/>
    <dgm:cxn modelId="{D924A096-CA05-498C-AD35-E5CC897FD3CD}" type="presParOf" srcId="{74BFA613-2BF1-48C9-840D-8F42F68D9242}" destId="{AE15A1B9-249F-477C-B8EF-1B3CBA91271C}" srcOrd="8" destOrd="0" presId="urn:microsoft.com/office/officeart/2008/layout/LinedList"/>
    <dgm:cxn modelId="{22E832A4-6B8C-47A7-8A0C-FB43C9157B2D}" type="presParOf" srcId="{74BFA613-2BF1-48C9-840D-8F42F68D9242}" destId="{0498F43E-8B1B-402F-AE5D-6364188E13B2}" srcOrd="9" destOrd="0" presId="urn:microsoft.com/office/officeart/2008/layout/LinedList"/>
    <dgm:cxn modelId="{A19E1E7E-0244-4378-A74F-76E5B9DC595B}" type="presParOf" srcId="{0498F43E-8B1B-402F-AE5D-6364188E13B2}" destId="{580EC286-98FE-4564-BEE3-50191A46D987}" srcOrd="0" destOrd="0" presId="urn:microsoft.com/office/officeart/2008/layout/LinedList"/>
    <dgm:cxn modelId="{DA8E8DA8-85EF-49DB-8634-831950DF5AE4}" type="presParOf" srcId="{0498F43E-8B1B-402F-AE5D-6364188E13B2}" destId="{A60FC2E8-01EF-4235-9D0A-08B33255F7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2D2B9-5565-440A-BE09-77EBC85B304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D09DAD1-FFF5-4EDB-A2E7-3E83020715A9}">
      <dgm:prSet/>
      <dgm:spPr/>
      <dgm:t>
        <a:bodyPr/>
        <a:lstStyle/>
        <a:p>
          <a:r>
            <a:rPr lang="en-US" dirty="0" err="1"/>
            <a:t>Öncelik</a:t>
          </a:r>
          <a:r>
            <a:rPr lang="en-US" dirty="0"/>
            <a:t>: Ana, baba </a:t>
          </a:r>
          <a:r>
            <a:rPr lang="en-US" dirty="0" err="1"/>
            <a:t>ve</a:t>
          </a:r>
          <a:r>
            <a:rPr lang="en-US" dirty="0"/>
            <a:t> </a:t>
          </a:r>
          <a:r>
            <a:rPr lang="en-US" dirty="0" err="1"/>
            <a:t>çocuğun</a:t>
          </a:r>
          <a:r>
            <a:rPr lang="en-US" dirty="0"/>
            <a:t> </a:t>
          </a:r>
          <a:r>
            <a:rPr lang="en-US" dirty="0" err="1"/>
            <a:t>müşterek</a:t>
          </a:r>
          <a:r>
            <a:rPr lang="en-US" dirty="0"/>
            <a:t> </a:t>
          </a:r>
          <a:r>
            <a:rPr lang="en-US" dirty="0" err="1"/>
            <a:t>millî</a:t>
          </a:r>
          <a:r>
            <a:rPr lang="en-US" dirty="0"/>
            <a:t> </a:t>
          </a:r>
          <a:r>
            <a:rPr lang="en-US" dirty="0" err="1"/>
            <a:t>hukuku</a:t>
          </a:r>
          <a:endParaRPr lang="en-US" dirty="0"/>
        </a:p>
      </dgm:t>
    </dgm:pt>
    <dgm:pt modelId="{D38DEC80-E3F2-4398-92C4-19AC249A999D}" type="parTrans" cxnId="{47A3B454-CF8D-4D14-8050-C3A3490A29E9}">
      <dgm:prSet/>
      <dgm:spPr/>
      <dgm:t>
        <a:bodyPr/>
        <a:lstStyle/>
        <a:p>
          <a:endParaRPr lang="en-US"/>
        </a:p>
      </dgm:t>
    </dgm:pt>
    <dgm:pt modelId="{E9895A70-40F3-4993-B260-65EBA2DE3469}" type="sibTrans" cxnId="{47A3B454-CF8D-4D14-8050-C3A3490A29E9}">
      <dgm:prSet/>
      <dgm:spPr/>
      <dgm:t>
        <a:bodyPr/>
        <a:lstStyle/>
        <a:p>
          <a:endParaRPr lang="en-US"/>
        </a:p>
      </dgm:t>
    </dgm:pt>
    <dgm:pt modelId="{921BECD4-98A8-43C7-83A9-880C2438EBE8}">
      <dgm:prSet/>
      <dgm:spPr/>
      <dgm:t>
        <a:bodyPr/>
        <a:lstStyle/>
        <a:p>
          <a:r>
            <a:rPr lang="en-US"/>
            <a:t>Yoksa: Ana, baba ve çocuğun müşterek mutad mesken hukuku</a:t>
          </a:r>
        </a:p>
      </dgm:t>
    </dgm:pt>
    <dgm:pt modelId="{F9BEEA0E-159F-49DB-AB3D-4627289C5029}" type="parTrans" cxnId="{04E5A3B6-BB0F-4B8C-96E5-B3F6662C799D}">
      <dgm:prSet/>
      <dgm:spPr/>
      <dgm:t>
        <a:bodyPr/>
        <a:lstStyle/>
        <a:p>
          <a:endParaRPr lang="en-US"/>
        </a:p>
      </dgm:t>
    </dgm:pt>
    <dgm:pt modelId="{ABF386C7-7288-46A6-8AD5-8AFC5916C781}" type="sibTrans" cxnId="{04E5A3B6-BB0F-4B8C-96E5-B3F6662C799D}">
      <dgm:prSet/>
      <dgm:spPr/>
      <dgm:t>
        <a:bodyPr/>
        <a:lstStyle/>
        <a:p>
          <a:endParaRPr lang="en-US"/>
        </a:p>
      </dgm:t>
    </dgm:pt>
    <dgm:pt modelId="{DE19E658-B5CB-49F8-8892-98973AB83A2D}">
      <dgm:prSet/>
      <dgm:spPr/>
      <dgm:t>
        <a:bodyPr/>
        <a:lstStyle/>
        <a:p>
          <a:r>
            <a:rPr lang="en-US"/>
            <a:t>Bunlar da yoksa: Soybağını KURAN hukuk</a:t>
          </a:r>
        </a:p>
      </dgm:t>
    </dgm:pt>
    <dgm:pt modelId="{E2411636-BE16-4BB7-B0CB-BE6D28196088}" type="parTrans" cxnId="{EFAA4458-9CFF-4D10-A8CF-0C7BAC02E882}">
      <dgm:prSet/>
      <dgm:spPr/>
      <dgm:t>
        <a:bodyPr/>
        <a:lstStyle/>
        <a:p>
          <a:endParaRPr lang="en-US"/>
        </a:p>
      </dgm:t>
    </dgm:pt>
    <dgm:pt modelId="{BB5FAACF-0C57-430B-AAE9-888F486A157B}" type="sibTrans" cxnId="{EFAA4458-9CFF-4D10-A8CF-0C7BAC02E882}">
      <dgm:prSet/>
      <dgm:spPr/>
      <dgm:t>
        <a:bodyPr/>
        <a:lstStyle/>
        <a:p>
          <a:endParaRPr lang="en-US"/>
        </a:p>
      </dgm:t>
    </dgm:pt>
    <dgm:pt modelId="{4FB292B7-A617-45FC-9405-788670A93C5D}">
      <dgm:prSet/>
      <dgm:spPr/>
      <dgm:t>
        <a:bodyPr/>
        <a:lstStyle/>
        <a:p>
          <a:r>
            <a:rPr lang="en-US"/>
            <a:t>Zaman: Müşterek milli/mutad mesken için dava anı; ‘kuran hukuk’ sabit</a:t>
          </a:r>
        </a:p>
      </dgm:t>
    </dgm:pt>
    <dgm:pt modelId="{692B75D1-53B4-4EA0-9A2F-B3D3BA1EDC7F}" type="parTrans" cxnId="{97FB3582-CB92-4FE6-98E0-3E331DAC68DA}">
      <dgm:prSet/>
      <dgm:spPr/>
      <dgm:t>
        <a:bodyPr/>
        <a:lstStyle/>
        <a:p>
          <a:endParaRPr lang="en-US"/>
        </a:p>
      </dgm:t>
    </dgm:pt>
    <dgm:pt modelId="{A3C744DC-CDC8-4408-993D-A780CB1D973D}" type="sibTrans" cxnId="{97FB3582-CB92-4FE6-98E0-3E331DAC68DA}">
      <dgm:prSet/>
      <dgm:spPr/>
      <dgm:t>
        <a:bodyPr/>
        <a:lstStyle/>
        <a:p>
          <a:endParaRPr lang="en-US"/>
        </a:p>
      </dgm:t>
    </dgm:pt>
    <dgm:pt modelId="{D325C5DF-21A4-462C-B6CD-B012F8204862}" type="pres">
      <dgm:prSet presAssocID="{0162D2B9-5565-440A-BE09-77EBC85B304B}" presName="vert0" presStyleCnt="0">
        <dgm:presLayoutVars>
          <dgm:dir/>
          <dgm:animOne val="branch"/>
          <dgm:animLvl val="lvl"/>
        </dgm:presLayoutVars>
      </dgm:prSet>
      <dgm:spPr/>
    </dgm:pt>
    <dgm:pt modelId="{0535EC6D-316E-4BC6-B420-F96EE7FEBF6C}" type="pres">
      <dgm:prSet presAssocID="{AD09DAD1-FFF5-4EDB-A2E7-3E83020715A9}" presName="thickLine" presStyleLbl="alignNode1" presStyleIdx="0" presStyleCnt="4"/>
      <dgm:spPr/>
    </dgm:pt>
    <dgm:pt modelId="{CEA883F1-A0A6-4D07-AEE8-5901903402DD}" type="pres">
      <dgm:prSet presAssocID="{AD09DAD1-FFF5-4EDB-A2E7-3E83020715A9}" presName="horz1" presStyleCnt="0"/>
      <dgm:spPr/>
    </dgm:pt>
    <dgm:pt modelId="{2DA7B3B7-4F07-4474-96B3-44124EEA99C8}" type="pres">
      <dgm:prSet presAssocID="{AD09DAD1-FFF5-4EDB-A2E7-3E83020715A9}" presName="tx1" presStyleLbl="revTx" presStyleIdx="0" presStyleCnt="4"/>
      <dgm:spPr/>
    </dgm:pt>
    <dgm:pt modelId="{7F3A848B-B2FA-48AD-B702-45F804CFCEC5}" type="pres">
      <dgm:prSet presAssocID="{AD09DAD1-FFF5-4EDB-A2E7-3E83020715A9}" presName="vert1" presStyleCnt="0"/>
      <dgm:spPr/>
    </dgm:pt>
    <dgm:pt modelId="{2CE86F3C-07A3-42C3-B6A6-D7BE1FE75315}" type="pres">
      <dgm:prSet presAssocID="{921BECD4-98A8-43C7-83A9-880C2438EBE8}" presName="thickLine" presStyleLbl="alignNode1" presStyleIdx="1" presStyleCnt="4"/>
      <dgm:spPr/>
    </dgm:pt>
    <dgm:pt modelId="{2920BB19-8969-4FCC-AB03-301F2B506FB7}" type="pres">
      <dgm:prSet presAssocID="{921BECD4-98A8-43C7-83A9-880C2438EBE8}" presName="horz1" presStyleCnt="0"/>
      <dgm:spPr/>
    </dgm:pt>
    <dgm:pt modelId="{B64FCAC0-319A-44FB-91C5-8D0D8D5ADB85}" type="pres">
      <dgm:prSet presAssocID="{921BECD4-98A8-43C7-83A9-880C2438EBE8}" presName="tx1" presStyleLbl="revTx" presStyleIdx="1" presStyleCnt="4"/>
      <dgm:spPr/>
    </dgm:pt>
    <dgm:pt modelId="{67135430-22A1-45EF-87CF-2354D7CF7751}" type="pres">
      <dgm:prSet presAssocID="{921BECD4-98A8-43C7-83A9-880C2438EBE8}" presName="vert1" presStyleCnt="0"/>
      <dgm:spPr/>
    </dgm:pt>
    <dgm:pt modelId="{AF655200-6B3E-42AA-A280-3906BE2085F8}" type="pres">
      <dgm:prSet presAssocID="{DE19E658-B5CB-49F8-8892-98973AB83A2D}" presName="thickLine" presStyleLbl="alignNode1" presStyleIdx="2" presStyleCnt="4"/>
      <dgm:spPr/>
    </dgm:pt>
    <dgm:pt modelId="{F8A93207-C1A5-4583-B90A-517BEC1C5623}" type="pres">
      <dgm:prSet presAssocID="{DE19E658-B5CB-49F8-8892-98973AB83A2D}" presName="horz1" presStyleCnt="0"/>
      <dgm:spPr/>
    </dgm:pt>
    <dgm:pt modelId="{FB1CF293-C7E3-40E7-8186-3F83DE05B057}" type="pres">
      <dgm:prSet presAssocID="{DE19E658-B5CB-49F8-8892-98973AB83A2D}" presName="tx1" presStyleLbl="revTx" presStyleIdx="2" presStyleCnt="4"/>
      <dgm:spPr/>
    </dgm:pt>
    <dgm:pt modelId="{77935CF0-BB0A-453C-936F-D44E0F6BCA1D}" type="pres">
      <dgm:prSet presAssocID="{DE19E658-B5CB-49F8-8892-98973AB83A2D}" presName="vert1" presStyleCnt="0"/>
      <dgm:spPr/>
    </dgm:pt>
    <dgm:pt modelId="{840EB164-EB45-4607-9997-AD6CC9E6A130}" type="pres">
      <dgm:prSet presAssocID="{4FB292B7-A617-45FC-9405-788670A93C5D}" presName="thickLine" presStyleLbl="alignNode1" presStyleIdx="3" presStyleCnt="4"/>
      <dgm:spPr/>
    </dgm:pt>
    <dgm:pt modelId="{5EA8563B-B60A-4C53-BCF7-595929957B60}" type="pres">
      <dgm:prSet presAssocID="{4FB292B7-A617-45FC-9405-788670A93C5D}" presName="horz1" presStyleCnt="0"/>
      <dgm:spPr/>
    </dgm:pt>
    <dgm:pt modelId="{321E3DE6-E1A4-4D5F-875A-A46C63FADB86}" type="pres">
      <dgm:prSet presAssocID="{4FB292B7-A617-45FC-9405-788670A93C5D}" presName="tx1" presStyleLbl="revTx" presStyleIdx="3" presStyleCnt="4"/>
      <dgm:spPr/>
    </dgm:pt>
    <dgm:pt modelId="{A7B72776-E5A2-45F3-A47D-ED3440DE4E85}" type="pres">
      <dgm:prSet presAssocID="{4FB292B7-A617-45FC-9405-788670A93C5D}" presName="vert1" presStyleCnt="0"/>
      <dgm:spPr/>
    </dgm:pt>
  </dgm:ptLst>
  <dgm:cxnLst>
    <dgm:cxn modelId="{805A6625-4FFD-4272-9FBB-A87E41C00105}" type="presOf" srcId="{0162D2B9-5565-440A-BE09-77EBC85B304B}" destId="{D325C5DF-21A4-462C-B6CD-B012F8204862}" srcOrd="0" destOrd="0" presId="urn:microsoft.com/office/officeart/2008/layout/LinedList"/>
    <dgm:cxn modelId="{6F51D528-27C6-4CEA-AF7B-120B174AFC81}" type="presOf" srcId="{921BECD4-98A8-43C7-83A9-880C2438EBE8}" destId="{B64FCAC0-319A-44FB-91C5-8D0D8D5ADB85}" srcOrd="0" destOrd="0" presId="urn:microsoft.com/office/officeart/2008/layout/LinedList"/>
    <dgm:cxn modelId="{47A3B454-CF8D-4D14-8050-C3A3490A29E9}" srcId="{0162D2B9-5565-440A-BE09-77EBC85B304B}" destId="{AD09DAD1-FFF5-4EDB-A2E7-3E83020715A9}" srcOrd="0" destOrd="0" parTransId="{D38DEC80-E3F2-4398-92C4-19AC249A999D}" sibTransId="{E9895A70-40F3-4993-B260-65EBA2DE3469}"/>
    <dgm:cxn modelId="{EFAA4458-9CFF-4D10-A8CF-0C7BAC02E882}" srcId="{0162D2B9-5565-440A-BE09-77EBC85B304B}" destId="{DE19E658-B5CB-49F8-8892-98973AB83A2D}" srcOrd="2" destOrd="0" parTransId="{E2411636-BE16-4BB7-B0CB-BE6D28196088}" sibTransId="{BB5FAACF-0C57-430B-AAE9-888F486A157B}"/>
    <dgm:cxn modelId="{D235DF79-4330-4BAD-AD98-54E6C4D1D6DA}" type="presOf" srcId="{DE19E658-B5CB-49F8-8892-98973AB83A2D}" destId="{FB1CF293-C7E3-40E7-8186-3F83DE05B057}" srcOrd="0" destOrd="0" presId="urn:microsoft.com/office/officeart/2008/layout/LinedList"/>
    <dgm:cxn modelId="{97FB3582-CB92-4FE6-98E0-3E331DAC68DA}" srcId="{0162D2B9-5565-440A-BE09-77EBC85B304B}" destId="{4FB292B7-A617-45FC-9405-788670A93C5D}" srcOrd="3" destOrd="0" parTransId="{692B75D1-53B4-4EA0-9A2F-B3D3BA1EDC7F}" sibTransId="{A3C744DC-CDC8-4408-993D-A780CB1D973D}"/>
    <dgm:cxn modelId="{D129A38F-F317-4326-A0FF-DC30E955F5ED}" type="presOf" srcId="{4FB292B7-A617-45FC-9405-788670A93C5D}" destId="{321E3DE6-E1A4-4D5F-875A-A46C63FADB86}" srcOrd="0" destOrd="0" presId="urn:microsoft.com/office/officeart/2008/layout/LinedList"/>
    <dgm:cxn modelId="{8896F2B4-299D-43FB-8666-B5FDBFB81218}" type="presOf" srcId="{AD09DAD1-FFF5-4EDB-A2E7-3E83020715A9}" destId="{2DA7B3B7-4F07-4474-96B3-44124EEA99C8}" srcOrd="0" destOrd="0" presId="urn:microsoft.com/office/officeart/2008/layout/LinedList"/>
    <dgm:cxn modelId="{04E5A3B6-BB0F-4B8C-96E5-B3F6662C799D}" srcId="{0162D2B9-5565-440A-BE09-77EBC85B304B}" destId="{921BECD4-98A8-43C7-83A9-880C2438EBE8}" srcOrd="1" destOrd="0" parTransId="{F9BEEA0E-159F-49DB-AB3D-4627289C5029}" sibTransId="{ABF386C7-7288-46A6-8AD5-8AFC5916C781}"/>
    <dgm:cxn modelId="{D77E7ACA-0D09-4177-970B-2B6ADA1730A7}" type="presParOf" srcId="{D325C5DF-21A4-462C-B6CD-B012F8204862}" destId="{0535EC6D-316E-4BC6-B420-F96EE7FEBF6C}" srcOrd="0" destOrd="0" presId="urn:microsoft.com/office/officeart/2008/layout/LinedList"/>
    <dgm:cxn modelId="{E7FA2CBA-1465-4F34-AB25-5D3349610C5A}" type="presParOf" srcId="{D325C5DF-21A4-462C-B6CD-B012F8204862}" destId="{CEA883F1-A0A6-4D07-AEE8-5901903402DD}" srcOrd="1" destOrd="0" presId="urn:microsoft.com/office/officeart/2008/layout/LinedList"/>
    <dgm:cxn modelId="{D43FE17C-0909-4C44-BD89-116802812D41}" type="presParOf" srcId="{CEA883F1-A0A6-4D07-AEE8-5901903402DD}" destId="{2DA7B3B7-4F07-4474-96B3-44124EEA99C8}" srcOrd="0" destOrd="0" presId="urn:microsoft.com/office/officeart/2008/layout/LinedList"/>
    <dgm:cxn modelId="{FA5FD91F-44F9-491A-AAF7-5DA59D8CBD02}" type="presParOf" srcId="{CEA883F1-A0A6-4D07-AEE8-5901903402DD}" destId="{7F3A848B-B2FA-48AD-B702-45F804CFCEC5}" srcOrd="1" destOrd="0" presId="urn:microsoft.com/office/officeart/2008/layout/LinedList"/>
    <dgm:cxn modelId="{AF9E7C4E-F2F6-4C7E-8F23-B37EBD3A9783}" type="presParOf" srcId="{D325C5DF-21A4-462C-B6CD-B012F8204862}" destId="{2CE86F3C-07A3-42C3-B6A6-D7BE1FE75315}" srcOrd="2" destOrd="0" presId="urn:microsoft.com/office/officeart/2008/layout/LinedList"/>
    <dgm:cxn modelId="{6BB67BF8-34E8-42B7-BBD7-014224E384AD}" type="presParOf" srcId="{D325C5DF-21A4-462C-B6CD-B012F8204862}" destId="{2920BB19-8969-4FCC-AB03-301F2B506FB7}" srcOrd="3" destOrd="0" presId="urn:microsoft.com/office/officeart/2008/layout/LinedList"/>
    <dgm:cxn modelId="{5939E87B-5668-4DB8-A0DF-1E476146C215}" type="presParOf" srcId="{2920BB19-8969-4FCC-AB03-301F2B506FB7}" destId="{B64FCAC0-319A-44FB-91C5-8D0D8D5ADB85}" srcOrd="0" destOrd="0" presId="urn:microsoft.com/office/officeart/2008/layout/LinedList"/>
    <dgm:cxn modelId="{14AD37C6-DA5D-415B-8E61-8D46D1BE168A}" type="presParOf" srcId="{2920BB19-8969-4FCC-AB03-301F2B506FB7}" destId="{67135430-22A1-45EF-87CF-2354D7CF7751}" srcOrd="1" destOrd="0" presId="urn:microsoft.com/office/officeart/2008/layout/LinedList"/>
    <dgm:cxn modelId="{E77CEA63-5C6F-42B0-A554-E9597BE96DD2}" type="presParOf" srcId="{D325C5DF-21A4-462C-B6CD-B012F8204862}" destId="{AF655200-6B3E-42AA-A280-3906BE2085F8}" srcOrd="4" destOrd="0" presId="urn:microsoft.com/office/officeart/2008/layout/LinedList"/>
    <dgm:cxn modelId="{19B2FADB-7C8C-4465-BCD4-1106ECE13A2F}" type="presParOf" srcId="{D325C5DF-21A4-462C-B6CD-B012F8204862}" destId="{F8A93207-C1A5-4583-B90A-517BEC1C5623}" srcOrd="5" destOrd="0" presId="urn:microsoft.com/office/officeart/2008/layout/LinedList"/>
    <dgm:cxn modelId="{0962B892-71C6-4C60-8B73-19A52007AEE2}" type="presParOf" srcId="{F8A93207-C1A5-4583-B90A-517BEC1C5623}" destId="{FB1CF293-C7E3-40E7-8186-3F83DE05B057}" srcOrd="0" destOrd="0" presId="urn:microsoft.com/office/officeart/2008/layout/LinedList"/>
    <dgm:cxn modelId="{9ED83F04-B862-46AB-A7DC-80778C7AB8ED}" type="presParOf" srcId="{F8A93207-C1A5-4583-B90A-517BEC1C5623}" destId="{77935CF0-BB0A-453C-936F-D44E0F6BCA1D}" srcOrd="1" destOrd="0" presId="urn:microsoft.com/office/officeart/2008/layout/LinedList"/>
    <dgm:cxn modelId="{89D76730-650D-4209-8585-5672F2F3D882}" type="presParOf" srcId="{D325C5DF-21A4-462C-B6CD-B012F8204862}" destId="{840EB164-EB45-4607-9997-AD6CC9E6A130}" srcOrd="6" destOrd="0" presId="urn:microsoft.com/office/officeart/2008/layout/LinedList"/>
    <dgm:cxn modelId="{A3F82E26-CF23-4134-9563-E3E42884149B}" type="presParOf" srcId="{D325C5DF-21A4-462C-B6CD-B012F8204862}" destId="{5EA8563B-B60A-4C53-BCF7-595929957B60}" srcOrd="7" destOrd="0" presId="urn:microsoft.com/office/officeart/2008/layout/LinedList"/>
    <dgm:cxn modelId="{31877D0C-ADF2-450D-AA35-BFBD7148DDCE}" type="presParOf" srcId="{5EA8563B-B60A-4C53-BCF7-595929957B60}" destId="{321E3DE6-E1A4-4D5F-875A-A46C63FADB86}" srcOrd="0" destOrd="0" presId="urn:microsoft.com/office/officeart/2008/layout/LinedList"/>
    <dgm:cxn modelId="{D0BFF2E4-9C49-445E-867D-90E133537CD6}" type="presParOf" srcId="{5EA8563B-B60A-4C53-BCF7-595929957B60}" destId="{A7B72776-E5A2-45F3-A47D-ED3440DE4E8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56B986-2238-4294-93B8-BB7112D7A77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A3C6901-FCAA-4702-91DB-43CACA98C19B}">
      <dgm:prSet/>
      <dgm:spPr/>
      <dgm:t>
        <a:bodyPr/>
        <a:lstStyle/>
        <a:p>
          <a:r>
            <a:rPr lang="tr-TR"/>
            <a:t>Soybağı kuruldu. Aile Türkiye’de iken çocuk bir yıl sonra </a:t>
          </a:r>
          <a:r>
            <a:rPr lang="tr-TR" b="1"/>
            <a:t>Fransa’ya taşınıyor</a:t>
          </a:r>
          <a:r>
            <a:rPr lang="tr-TR"/>
            <a:t>. Velâyet ve kişisel ilişki düzenlemesi ile </a:t>
          </a:r>
          <a:r>
            <a:rPr lang="tr-TR" b="1"/>
            <a:t>soyadı değişikliği</a:t>
          </a:r>
          <a:r>
            <a:rPr lang="tr-TR"/>
            <a:t> gündemde.</a:t>
          </a:r>
          <a:endParaRPr lang="en-US"/>
        </a:p>
      </dgm:t>
    </dgm:pt>
    <dgm:pt modelId="{4C19BBC2-A6F9-4218-90D2-8330D0F7BAC7}" type="parTrans" cxnId="{8E456454-BB68-40EE-BC1E-1E9ECDC4C87B}">
      <dgm:prSet/>
      <dgm:spPr/>
      <dgm:t>
        <a:bodyPr/>
        <a:lstStyle/>
        <a:p>
          <a:endParaRPr lang="en-US"/>
        </a:p>
      </dgm:t>
    </dgm:pt>
    <dgm:pt modelId="{F3BC3EFC-E657-4C14-A45E-3064B094C348}" type="sibTrans" cxnId="{8E456454-BB68-40EE-BC1E-1E9ECDC4C87B}">
      <dgm:prSet/>
      <dgm:spPr/>
      <dgm:t>
        <a:bodyPr/>
        <a:lstStyle/>
        <a:p>
          <a:endParaRPr lang="en-US"/>
        </a:p>
      </dgm:t>
    </dgm:pt>
    <dgm:pt modelId="{8573EFEF-D6C9-4603-B177-8959109CE654}">
      <dgm:prSet/>
      <dgm:spPr/>
      <dgm:t>
        <a:bodyPr/>
        <a:lstStyle/>
        <a:p>
          <a:r>
            <a:rPr lang="tr-TR" b="1"/>
            <a:t>Soru:</a:t>
          </a:r>
          <a:r>
            <a:rPr lang="tr-TR"/>
            <a:t> Hangi konularda m.17 uygulanır; hangi konularda 1996 Sözleşmesi devreye girer?</a:t>
          </a:r>
          <a:endParaRPr lang="en-US"/>
        </a:p>
      </dgm:t>
    </dgm:pt>
    <dgm:pt modelId="{8AE8EF4D-EA16-49C6-9CFC-741FCF065451}" type="parTrans" cxnId="{ACFD0E80-AB79-4565-A556-3132EFFB9C4E}">
      <dgm:prSet/>
      <dgm:spPr/>
      <dgm:t>
        <a:bodyPr/>
        <a:lstStyle/>
        <a:p>
          <a:endParaRPr lang="en-US"/>
        </a:p>
      </dgm:t>
    </dgm:pt>
    <dgm:pt modelId="{2C93E569-F9FB-4D9A-ACD0-097C3F809C67}" type="sibTrans" cxnId="{ACFD0E80-AB79-4565-A556-3132EFFB9C4E}">
      <dgm:prSet/>
      <dgm:spPr/>
      <dgm:t>
        <a:bodyPr/>
        <a:lstStyle/>
        <a:p>
          <a:endParaRPr lang="en-US"/>
        </a:p>
      </dgm:t>
    </dgm:pt>
    <dgm:pt modelId="{ACE8AFC0-2222-43AA-8464-4B934BD89C10}" type="pres">
      <dgm:prSet presAssocID="{0A56B986-2238-4294-93B8-BB7112D7A775}" presName="vert0" presStyleCnt="0">
        <dgm:presLayoutVars>
          <dgm:dir/>
          <dgm:animOne val="branch"/>
          <dgm:animLvl val="lvl"/>
        </dgm:presLayoutVars>
      </dgm:prSet>
      <dgm:spPr/>
    </dgm:pt>
    <dgm:pt modelId="{FF8EF307-5D92-4571-9A4A-2DA5B19B0E58}" type="pres">
      <dgm:prSet presAssocID="{0A3C6901-FCAA-4702-91DB-43CACA98C19B}" presName="thickLine" presStyleLbl="alignNode1" presStyleIdx="0" presStyleCnt="2"/>
      <dgm:spPr/>
    </dgm:pt>
    <dgm:pt modelId="{CAD47120-EECB-4F4E-BA8C-8AF2BAFC892B}" type="pres">
      <dgm:prSet presAssocID="{0A3C6901-FCAA-4702-91DB-43CACA98C19B}" presName="horz1" presStyleCnt="0"/>
      <dgm:spPr/>
    </dgm:pt>
    <dgm:pt modelId="{8F92AFF2-7E3C-4A90-AC3A-16B561DF9A86}" type="pres">
      <dgm:prSet presAssocID="{0A3C6901-FCAA-4702-91DB-43CACA98C19B}" presName="tx1" presStyleLbl="revTx" presStyleIdx="0" presStyleCnt="2"/>
      <dgm:spPr/>
    </dgm:pt>
    <dgm:pt modelId="{60758BE5-35CC-4C9E-8ED8-132CC1CFBE80}" type="pres">
      <dgm:prSet presAssocID="{0A3C6901-FCAA-4702-91DB-43CACA98C19B}" presName="vert1" presStyleCnt="0"/>
      <dgm:spPr/>
    </dgm:pt>
    <dgm:pt modelId="{3660C2E5-88E7-479E-8FF4-5636A7082844}" type="pres">
      <dgm:prSet presAssocID="{8573EFEF-D6C9-4603-B177-8959109CE654}" presName="thickLine" presStyleLbl="alignNode1" presStyleIdx="1" presStyleCnt="2"/>
      <dgm:spPr/>
    </dgm:pt>
    <dgm:pt modelId="{8385603F-2AEE-42D6-96B4-7CDCBFF87850}" type="pres">
      <dgm:prSet presAssocID="{8573EFEF-D6C9-4603-B177-8959109CE654}" presName="horz1" presStyleCnt="0"/>
      <dgm:spPr/>
    </dgm:pt>
    <dgm:pt modelId="{08D65832-EA99-4D7B-8B6A-988D9797BFBD}" type="pres">
      <dgm:prSet presAssocID="{8573EFEF-D6C9-4603-B177-8959109CE654}" presName="tx1" presStyleLbl="revTx" presStyleIdx="1" presStyleCnt="2"/>
      <dgm:spPr/>
    </dgm:pt>
    <dgm:pt modelId="{98B9F5F8-771B-4161-B22A-2CFDF47208B4}" type="pres">
      <dgm:prSet presAssocID="{8573EFEF-D6C9-4603-B177-8959109CE654}" presName="vert1" presStyleCnt="0"/>
      <dgm:spPr/>
    </dgm:pt>
  </dgm:ptLst>
  <dgm:cxnLst>
    <dgm:cxn modelId="{C791B703-161C-4EDD-ADCD-8D2CD65710F0}" type="presOf" srcId="{0A3C6901-FCAA-4702-91DB-43CACA98C19B}" destId="{8F92AFF2-7E3C-4A90-AC3A-16B561DF9A86}" srcOrd="0" destOrd="0" presId="urn:microsoft.com/office/officeart/2008/layout/LinedList"/>
    <dgm:cxn modelId="{8E456454-BB68-40EE-BC1E-1E9ECDC4C87B}" srcId="{0A56B986-2238-4294-93B8-BB7112D7A775}" destId="{0A3C6901-FCAA-4702-91DB-43CACA98C19B}" srcOrd="0" destOrd="0" parTransId="{4C19BBC2-A6F9-4218-90D2-8330D0F7BAC7}" sibTransId="{F3BC3EFC-E657-4C14-A45E-3064B094C348}"/>
    <dgm:cxn modelId="{D4045C58-4F76-41BD-9B7C-0E9BD238FCC6}" type="presOf" srcId="{8573EFEF-D6C9-4603-B177-8959109CE654}" destId="{08D65832-EA99-4D7B-8B6A-988D9797BFBD}" srcOrd="0" destOrd="0" presId="urn:microsoft.com/office/officeart/2008/layout/LinedList"/>
    <dgm:cxn modelId="{ACFD0E80-AB79-4565-A556-3132EFFB9C4E}" srcId="{0A56B986-2238-4294-93B8-BB7112D7A775}" destId="{8573EFEF-D6C9-4603-B177-8959109CE654}" srcOrd="1" destOrd="0" parTransId="{8AE8EF4D-EA16-49C6-9CFC-741FCF065451}" sibTransId="{2C93E569-F9FB-4D9A-ACD0-097C3F809C67}"/>
    <dgm:cxn modelId="{F602469D-742E-4CF8-AC1B-4C7EA5AAF312}" type="presOf" srcId="{0A56B986-2238-4294-93B8-BB7112D7A775}" destId="{ACE8AFC0-2222-43AA-8464-4B934BD89C10}" srcOrd="0" destOrd="0" presId="urn:microsoft.com/office/officeart/2008/layout/LinedList"/>
    <dgm:cxn modelId="{A1249A49-E48F-497D-8695-CF5028F3A700}" type="presParOf" srcId="{ACE8AFC0-2222-43AA-8464-4B934BD89C10}" destId="{FF8EF307-5D92-4571-9A4A-2DA5B19B0E58}" srcOrd="0" destOrd="0" presId="urn:microsoft.com/office/officeart/2008/layout/LinedList"/>
    <dgm:cxn modelId="{48ABA7DA-59A8-405B-BDB4-5F69979D6507}" type="presParOf" srcId="{ACE8AFC0-2222-43AA-8464-4B934BD89C10}" destId="{CAD47120-EECB-4F4E-BA8C-8AF2BAFC892B}" srcOrd="1" destOrd="0" presId="urn:microsoft.com/office/officeart/2008/layout/LinedList"/>
    <dgm:cxn modelId="{0BD36880-FE21-42F0-B839-1F1AE625E1DF}" type="presParOf" srcId="{CAD47120-EECB-4F4E-BA8C-8AF2BAFC892B}" destId="{8F92AFF2-7E3C-4A90-AC3A-16B561DF9A86}" srcOrd="0" destOrd="0" presId="urn:microsoft.com/office/officeart/2008/layout/LinedList"/>
    <dgm:cxn modelId="{E0F06483-4A22-4DC7-9C32-D666F6B4744F}" type="presParOf" srcId="{CAD47120-EECB-4F4E-BA8C-8AF2BAFC892B}" destId="{60758BE5-35CC-4C9E-8ED8-132CC1CFBE80}" srcOrd="1" destOrd="0" presId="urn:microsoft.com/office/officeart/2008/layout/LinedList"/>
    <dgm:cxn modelId="{4299273D-D2EC-47DE-A808-5468C32A4A7C}" type="presParOf" srcId="{ACE8AFC0-2222-43AA-8464-4B934BD89C10}" destId="{3660C2E5-88E7-479E-8FF4-5636A7082844}" srcOrd="2" destOrd="0" presId="urn:microsoft.com/office/officeart/2008/layout/LinedList"/>
    <dgm:cxn modelId="{3D0F0E49-FA5A-488E-9675-5F37601781C5}" type="presParOf" srcId="{ACE8AFC0-2222-43AA-8464-4B934BD89C10}" destId="{8385603F-2AEE-42D6-96B4-7CDCBFF87850}" srcOrd="3" destOrd="0" presId="urn:microsoft.com/office/officeart/2008/layout/LinedList"/>
    <dgm:cxn modelId="{8EF83E0A-CC01-42AE-B278-01B29CEDD564}" type="presParOf" srcId="{8385603F-2AEE-42D6-96B4-7CDCBFF87850}" destId="{08D65832-EA99-4D7B-8B6A-988D9797BFBD}" srcOrd="0" destOrd="0" presId="urn:microsoft.com/office/officeart/2008/layout/LinedList"/>
    <dgm:cxn modelId="{086DE557-246B-4FED-82FF-D7F0323DED92}" type="presParOf" srcId="{8385603F-2AEE-42D6-96B4-7CDCBFF87850}" destId="{98B9F5F8-771B-4161-B22A-2CFDF47208B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C6138-36FF-4F1C-B463-0B9E7ADACEA0}">
      <dsp:nvSpPr>
        <dsp:cNvPr id="0" name=""/>
        <dsp:cNvSpPr/>
      </dsp:nvSpPr>
      <dsp:spPr>
        <a:xfrm>
          <a:off x="0" y="1878"/>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E1272-EC4E-4E61-B138-6298FB173B47}">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07361-28C3-4C46-BE02-96B3E4680B4C}">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Seçim (15/1): Evlenme anındaki millî veya mutad mesken hukuklarından biri ‘açıkça’ seçilebilir</a:t>
          </a:r>
        </a:p>
      </dsp:txBody>
      <dsp:txXfrm>
        <a:off x="1099610" y="1878"/>
        <a:ext cx="7129989" cy="952043"/>
      </dsp:txXfrm>
    </dsp:sp>
    <dsp:sp modelId="{2EA5497B-41B8-4F2C-91A4-A4388E8081D7}">
      <dsp:nvSpPr>
        <dsp:cNvPr id="0" name=""/>
        <dsp:cNvSpPr/>
      </dsp:nvSpPr>
      <dsp:spPr>
        <a:xfrm>
          <a:off x="0" y="1191932"/>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F9D47-BC3E-426C-B56E-63EFC8D9A0C9}">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52D35-5BB4-4F46-B48E-15CF8AB9BB82}">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Seçim yoksa (15/1, c.2): Ortak millî (evlenme anı) → Ortak mutad mesken (evlenme anı) → Türk hukuku</a:t>
          </a:r>
        </a:p>
      </dsp:txBody>
      <dsp:txXfrm>
        <a:off x="1099610" y="1191932"/>
        <a:ext cx="7129989" cy="952043"/>
      </dsp:txXfrm>
    </dsp:sp>
    <dsp:sp modelId="{812983F6-E2C8-4E69-9C20-C8499B534894}">
      <dsp:nvSpPr>
        <dsp:cNvPr id="0" name=""/>
        <dsp:cNvSpPr/>
      </dsp:nvSpPr>
      <dsp:spPr>
        <a:xfrm>
          <a:off x="0" y="2381986"/>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20813-8D4E-4F43-B3BB-CD54C96E766F}">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0228D-CF93-4496-A319-5DD56FC50A2C}">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Taşınmazların aynî tasfiyesi (15/2): Lex situs</a:t>
          </a:r>
        </a:p>
      </dsp:txBody>
      <dsp:txXfrm>
        <a:off x="1099610" y="2381986"/>
        <a:ext cx="7129989" cy="952043"/>
      </dsp:txXfrm>
    </dsp:sp>
    <dsp:sp modelId="{E2EA1126-4BFF-470C-B453-816AA76498B7}">
      <dsp:nvSpPr>
        <dsp:cNvPr id="0" name=""/>
        <dsp:cNvSpPr/>
      </dsp:nvSpPr>
      <dsp:spPr>
        <a:xfrm>
          <a:off x="0" y="3572041"/>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DE4FE-A07A-4E54-962C-35FCCF7FE44D}">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0B68A-A284-413C-B0DE-3650B03EE33F}">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100000"/>
            </a:lnSpc>
            <a:spcBef>
              <a:spcPct val="0"/>
            </a:spcBef>
            <a:spcAft>
              <a:spcPct val="35000"/>
            </a:spcAft>
            <a:buNone/>
          </a:pPr>
          <a:r>
            <a:rPr lang="en-US" sz="2200" kern="1200"/>
            <a:t>Sonradan ortak hukuk (15/3): Evlilikten sonra kazanılan ortak hukuk yetkili kılınabilir; üçüncü kişilerin hakları saklı</a:t>
          </a:r>
        </a:p>
      </dsp:txBody>
      <dsp:txXfrm>
        <a:off x="1099610" y="3572041"/>
        <a:ext cx="7129989"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09F57-376B-4403-8F41-F5610BCFA461}">
      <dsp:nvSpPr>
        <dsp:cNvPr id="0" name=""/>
        <dsp:cNvSpPr/>
      </dsp:nvSpPr>
      <dsp:spPr>
        <a:xfrm>
          <a:off x="4120792" y="3991015"/>
          <a:ext cx="788114" cy="847223"/>
        </a:xfrm>
        <a:custGeom>
          <a:avLst/>
          <a:gdLst/>
          <a:ahLst/>
          <a:cxnLst/>
          <a:rect l="0" t="0" r="0" b="0"/>
          <a:pathLst>
            <a:path>
              <a:moveTo>
                <a:pt x="0" y="0"/>
              </a:moveTo>
              <a:lnTo>
                <a:pt x="394057" y="0"/>
              </a:lnTo>
              <a:lnTo>
                <a:pt x="394057" y="847223"/>
              </a:lnTo>
              <a:lnTo>
                <a:pt x="788114" y="847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9AF22-8904-4378-9B3C-22CC55B86626}">
      <dsp:nvSpPr>
        <dsp:cNvPr id="0" name=""/>
        <dsp:cNvSpPr/>
      </dsp:nvSpPr>
      <dsp:spPr>
        <a:xfrm>
          <a:off x="4120792" y="3143792"/>
          <a:ext cx="788114" cy="847223"/>
        </a:xfrm>
        <a:custGeom>
          <a:avLst/>
          <a:gdLst/>
          <a:ahLst/>
          <a:cxnLst/>
          <a:rect l="0" t="0" r="0" b="0"/>
          <a:pathLst>
            <a:path>
              <a:moveTo>
                <a:pt x="0" y="847223"/>
              </a:moveTo>
              <a:lnTo>
                <a:pt x="394057" y="847223"/>
              </a:lnTo>
              <a:lnTo>
                <a:pt x="394057" y="0"/>
              </a:lnTo>
              <a:lnTo>
                <a:pt x="7881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E63F9-BA10-46DC-9930-83009C801268}">
      <dsp:nvSpPr>
        <dsp:cNvPr id="0" name=""/>
        <dsp:cNvSpPr/>
      </dsp:nvSpPr>
      <dsp:spPr>
        <a:xfrm>
          <a:off x="180219" y="1185"/>
          <a:ext cx="3940573" cy="1201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tx1"/>
              </a:solidFill>
            </a:rPr>
            <a:t>Önceki</a:t>
          </a:r>
          <a:r>
            <a:rPr lang="en-US" sz="2100" b="1" kern="1200" dirty="0">
              <a:solidFill>
                <a:schemeClr val="tx1"/>
              </a:solidFill>
            </a:rPr>
            <a:t> </a:t>
          </a:r>
          <a:r>
            <a:rPr lang="en-US" sz="2100" b="1" kern="1200" dirty="0" err="1">
              <a:solidFill>
                <a:schemeClr val="tx1"/>
              </a:solidFill>
            </a:rPr>
            <a:t>basamakla</a:t>
          </a:r>
          <a:r>
            <a:rPr lang="en-US" sz="2100" b="1" kern="1200" dirty="0">
              <a:solidFill>
                <a:schemeClr val="tx1"/>
              </a:solidFill>
            </a:rPr>
            <a:t> </a:t>
          </a:r>
          <a:r>
            <a:rPr lang="en-US" sz="2100" b="1" kern="1200" dirty="0" err="1">
              <a:solidFill>
                <a:schemeClr val="tx1"/>
              </a:solidFill>
            </a:rPr>
            <a:t>soybağı</a:t>
          </a:r>
          <a:r>
            <a:rPr lang="en-US" sz="2100" b="1" kern="1200" dirty="0">
              <a:solidFill>
                <a:schemeClr val="tx1"/>
              </a:solidFill>
            </a:rPr>
            <a:t> </a:t>
          </a:r>
          <a:r>
            <a:rPr lang="en-US" sz="2100" b="1" kern="1200" dirty="0" err="1">
              <a:solidFill>
                <a:schemeClr val="tx1"/>
              </a:solidFill>
            </a:rPr>
            <a:t>kurulamadıysa</a:t>
          </a:r>
          <a:r>
            <a:rPr lang="en-US" sz="2100" b="1" kern="1200" dirty="0">
              <a:solidFill>
                <a:schemeClr val="tx1"/>
              </a:solidFill>
            </a:rPr>
            <a:t> </a:t>
          </a:r>
          <a:r>
            <a:rPr lang="en-US" sz="2100" b="1" kern="1200" dirty="0" err="1">
              <a:solidFill>
                <a:schemeClr val="tx1"/>
              </a:solidFill>
            </a:rPr>
            <a:t>sıradaki</a:t>
          </a:r>
          <a:r>
            <a:rPr lang="en-US" sz="2100" b="1" kern="1200" dirty="0">
              <a:solidFill>
                <a:schemeClr val="tx1"/>
              </a:solidFill>
            </a:rPr>
            <a:t> </a:t>
          </a:r>
          <a:r>
            <a:rPr lang="en-US" sz="2100" b="1" kern="1200" dirty="0" err="1">
              <a:solidFill>
                <a:schemeClr val="tx1"/>
              </a:solidFill>
            </a:rPr>
            <a:t>basamağa</a:t>
          </a:r>
          <a:r>
            <a:rPr lang="en-US" sz="2100" b="1" kern="1200" dirty="0">
              <a:solidFill>
                <a:schemeClr val="tx1"/>
              </a:solidFill>
            </a:rPr>
            <a:t> </a:t>
          </a:r>
          <a:r>
            <a:rPr lang="en-US" sz="2100" b="1" kern="1200" dirty="0" err="1">
              <a:solidFill>
                <a:schemeClr val="tx1"/>
              </a:solidFill>
            </a:rPr>
            <a:t>geçilir</a:t>
          </a:r>
          <a:endParaRPr lang="en-US" sz="2100" b="1" kern="1200" dirty="0">
            <a:solidFill>
              <a:schemeClr val="tx1"/>
            </a:solidFill>
          </a:endParaRPr>
        </a:p>
      </dsp:txBody>
      <dsp:txXfrm>
        <a:off x="180219" y="1185"/>
        <a:ext cx="3940573" cy="1201874"/>
      </dsp:txXfrm>
    </dsp:sp>
    <dsp:sp modelId="{EAB72E93-AF2F-461E-BF83-177D41BD9D56}">
      <dsp:nvSpPr>
        <dsp:cNvPr id="0" name=""/>
        <dsp:cNvSpPr/>
      </dsp:nvSpPr>
      <dsp:spPr>
        <a:xfrm>
          <a:off x="180219" y="1695631"/>
          <a:ext cx="3940573" cy="1201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3. </a:t>
          </a:r>
          <a:r>
            <a:rPr lang="en-US" sz="2100" b="1" kern="1200" dirty="0" err="1">
              <a:solidFill>
                <a:schemeClr val="tx1"/>
              </a:solidFill>
            </a:rPr>
            <a:t>basamakta</a:t>
          </a:r>
          <a:r>
            <a:rPr lang="en-US" sz="2100" b="1" kern="1200" dirty="0">
              <a:solidFill>
                <a:schemeClr val="tx1"/>
              </a:solidFill>
            </a:rPr>
            <a:t> ana/baba milli </a:t>
          </a:r>
          <a:r>
            <a:rPr lang="en-US" sz="2100" b="1" kern="1200" dirty="0" err="1">
              <a:solidFill>
                <a:schemeClr val="tx1"/>
              </a:solidFill>
            </a:rPr>
            <a:t>hukuku</a:t>
          </a:r>
          <a:r>
            <a:rPr lang="en-US" sz="2100" b="1" kern="1200" dirty="0">
              <a:solidFill>
                <a:schemeClr val="tx1"/>
              </a:solidFill>
            </a:rPr>
            <a:t>: </a:t>
          </a:r>
          <a:r>
            <a:rPr lang="en-US" sz="2100" b="1" kern="1200" dirty="0" err="1">
              <a:solidFill>
                <a:schemeClr val="tx1"/>
              </a:solidFill>
            </a:rPr>
            <a:t>birbirine</a:t>
          </a:r>
          <a:r>
            <a:rPr lang="en-US" sz="2100" b="1" kern="1200" dirty="0">
              <a:solidFill>
                <a:schemeClr val="tx1"/>
              </a:solidFill>
            </a:rPr>
            <a:t> </a:t>
          </a:r>
          <a:r>
            <a:rPr lang="en-US" sz="2100" b="1" kern="1200" dirty="0" err="1">
              <a:solidFill>
                <a:schemeClr val="tx1"/>
              </a:solidFill>
            </a:rPr>
            <a:t>alternatif</a:t>
          </a:r>
          <a:r>
            <a:rPr lang="en-US" sz="2100" b="1" kern="1200" dirty="0">
              <a:solidFill>
                <a:schemeClr val="tx1"/>
              </a:solidFill>
            </a:rPr>
            <a:t>, </a:t>
          </a:r>
          <a:r>
            <a:rPr lang="en-US" sz="2100" b="1" kern="1200" dirty="0" err="1">
              <a:solidFill>
                <a:schemeClr val="tx1"/>
              </a:solidFill>
            </a:rPr>
            <a:t>çocuğun</a:t>
          </a:r>
          <a:r>
            <a:rPr lang="en-US" sz="2100" b="1" kern="1200" dirty="0">
              <a:solidFill>
                <a:schemeClr val="tx1"/>
              </a:solidFill>
            </a:rPr>
            <a:t> </a:t>
          </a:r>
          <a:r>
            <a:rPr lang="en-US" sz="2100" b="1" kern="1200" dirty="0" err="1">
              <a:solidFill>
                <a:schemeClr val="tx1"/>
              </a:solidFill>
            </a:rPr>
            <a:t>lehine</a:t>
          </a:r>
          <a:r>
            <a:rPr lang="en-US" sz="2100" b="1" kern="1200" dirty="0">
              <a:solidFill>
                <a:schemeClr val="tx1"/>
              </a:solidFill>
            </a:rPr>
            <a:t> </a:t>
          </a:r>
          <a:r>
            <a:rPr lang="en-US" sz="2100" b="1" kern="1200" dirty="0" err="1">
              <a:solidFill>
                <a:schemeClr val="tx1"/>
              </a:solidFill>
            </a:rPr>
            <a:t>olan</a:t>
          </a:r>
          <a:r>
            <a:rPr lang="en-US" sz="2100" b="1" kern="1200" dirty="0">
              <a:solidFill>
                <a:schemeClr val="tx1"/>
              </a:solidFill>
            </a:rPr>
            <a:t> </a:t>
          </a:r>
          <a:r>
            <a:rPr lang="en-US" sz="2100" b="1" kern="1200" dirty="0" err="1">
              <a:solidFill>
                <a:schemeClr val="tx1"/>
              </a:solidFill>
            </a:rPr>
            <a:t>tercih</a:t>
          </a:r>
          <a:r>
            <a:rPr lang="en-US" sz="2100" b="1" kern="1200" dirty="0">
              <a:solidFill>
                <a:schemeClr val="tx1"/>
              </a:solidFill>
            </a:rPr>
            <a:t> </a:t>
          </a:r>
          <a:r>
            <a:rPr lang="en-US" sz="2100" b="1" kern="1200" dirty="0" err="1">
              <a:solidFill>
                <a:schemeClr val="tx1"/>
              </a:solidFill>
            </a:rPr>
            <a:t>edilir</a:t>
          </a:r>
          <a:endParaRPr lang="en-US" sz="2100" b="1" kern="1200" dirty="0">
            <a:solidFill>
              <a:schemeClr val="tx1"/>
            </a:solidFill>
          </a:endParaRPr>
        </a:p>
      </dsp:txBody>
      <dsp:txXfrm>
        <a:off x="180219" y="1695631"/>
        <a:ext cx="3940573" cy="1201874"/>
      </dsp:txXfrm>
    </dsp:sp>
    <dsp:sp modelId="{AC792BD3-B7B9-478A-AC33-35B3177D6ACF}">
      <dsp:nvSpPr>
        <dsp:cNvPr id="0" name=""/>
        <dsp:cNvSpPr/>
      </dsp:nvSpPr>
      <dsp:spPr>
        <a:xfrm>
          <a:off x="180219" y="3390078"/>
          <a:ext cx="3940573" cy="1201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tx1"/>
              </a:solidFill>
            </a:rPr>
            <a:t>Bağlanma</a:t>
          </a:r>
          <a:r>
            <a:rPr lang="en-US" sz="2100" b="1" kern="1200" dirty="0">
              <a:solidFill>
                <a:schemeClr val="tx1"/>
              </a:solidFill>
            </a:rPr>
            <a:t> </a:t>
          </a:r>
          <a:r>
            <a:rPr lang="en-US" sz="2100" b="1" kern="1200" dirty="0" err="1">
              <a:solidFill>
                <a:schemeClr val="tx1"/>
              </a:solidFill>
            </a:rPr>
            <a:t>zamanları</a:t>
          </a:r>
          <a:endParaRPr lang="en-US" sz="2100" b="1" kern="1200" dirty="0">
            <a:solidFill>
              <a:schemeClr val="tx1"/>
            </a:solidFill>
          </a:endParaRPr>
        </a:p>
      </dsp:txBody>
      <dsp:txXfrm>
        <a:off x="180219" y="3390078"/>
        <a:ext cx="3940573" cy="1201874"/>
      </dsp:txXfrm>
    </dsp:sp>
    <dsp:sp modelId="{5EB901AA-9EF6-4C16-BD99-6B31E486035E}">
      <dsp:nvSpPr>
        <dsp:cNvPr id="0" name=""/>
        <dsp:cNvSpPr/>
      </dsp:nvSpPr>
      <dsp:spPr>
        <a:xfrm>
          <a:off x="4908907" y="2542855"/>
          <a:ext cx="3940573" cy="1201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tx1"/>
              </a:solidFill>
            </a:rPr>
            <a:t>Doğum</a:t>
          </a:r>
          <a:r>
            <a:rPr lang="en-US" sz="2100" b="1" kern="1200" dirty="0">
              <a:solidFill>
                <a:schemeClr val="tx1"/>
              </a:solidFill>
            </a:rPr>
            <a:t> </a:t>
          </a:r>
          <a:r>
            <a:rPr lang="en-US" sz="2100" b="1" kern="1200" dirty="0" err="1">
              <a:solidFill>
                <a:schemeClr val="tx1"/>
              </a:solidFill>
            </a:rPr>
            <a:t>anı</a:t>
          </a:r>
          <a:r>
            <a:rPr lang="en-US" sz="2100" b="1" kern="1200" dirty="0">
              <a:solidFill>
                <a:schemeClr val="tx1"/>
              </a:solidFill>
            </a:rPr>
            <a:t>: </a:t>
          </a:r>
          <a:r>
            <a:rPr lang="en-US" sz="2100" b="1" kern="1200" dirty="0" err="1">
              <a:solidFill>
                <a:schemeClr val="tx1"/>
              </a:solidFill>
            </a:rPr>
            <a:t>çocuğun</a:t>
          </a:r>
          <a:r>
            <a:rPr lang="en-US" sz="2100" b="1" kern="1200" dirty="0">
              <a:solidFill>
                <a:schemeClr val="tx1"/>
              </a:solidFill>
            </a:rPr>
            <a:t> </a:t>
          </a:r>
          <a:r>
            <a:rPr lang="en-US" sz="2100" b="1" kern="1200" dirty="0" err="1">
              <a:solidFill>
                <a:schemeClr val="tx1"/>
              </a:solidFill>
            </a:rPr>
            <a:t>millî</a:t>
          </a:r>
          <a:r>
            <a:rPr lang="en-US" sz="2100" b="1" kern="1200" dirty="0">
              <a:solidFill>
                <a:schemeClr val="tx1"/>
              </a:solidFill>
            </a:rPr>
            <a:t> </a:t>
          </a:r>
          <a:r>
            <a:rPr lang="en-US" sz="2100" b="1" kern="1200" dirty="0" err="1">
              <a:solidFill>
                <a:schemeClr val="tx1"/>
              </a:solidFill>
            </a:rPr>
            <a:t>hukuku</a:t>
          </a:r>
          <a:r>
            <a:rPr lang="en-US" sz="2100" b="1" kern="1200" dirty="0">
              <a:solidFill>
                <a:schemeClr val="tx1"/>
              </a:solidFill>
            </a:rPr>
            <a:t>; ana/baba </a:t>
          </a:r>
          <a:r>
            <a:rPr lang="en-US" sz="2100" b="1" kern="1200" dirty="0" err="1">
              <a:solidFill>
                <a:schemeClr val="tx1"/>
              </a:solidFill>
            </a:rPr>
            <a:t>millî</a:t>
          </a:r>
          <a:r>
            <a:rPr lang="en-US" sz="2100" b="1" kern="1200" dirty="0">
              <a:solidFill>
                <a:schemeClr val="tx1"/>
              </a:solidFill>
            </a:rPr>
            <a:t> </a:t>
          </a:r>
          <a:r>
            <a:rPr lang="en-US" sz="2100" b="1" kern="1200" dirty="0" err="1">
              <a:solidFill>
                <a:schemeClr val="tx1"/>
              </a:solidFill>
            </a:rPr>
            <a:t>hukuku</a:t>
          </a:r>
          <a:r>
            <a:rPr lang="en-US" sz="2100" b="1" kern="1200" dirty="0">
              <a:solidFill>
                <a:schemeClr val="tx1"/>
              </a:solidFill>
            </a:rPr>
            <a:t>; </a:t>
          </a:r>
          <a:r>
            <a:rPr lang="en-US" sz="2100" b="1" kern="1200" dirty="0" err="1">
              <a:solidFill>
                <a:schemeClr val="tx1"/>
              </a:solidFill>
            </a:rPr>
            <a:t>müşterek</a:t>
          </a:r>
          <a:r>
            <a:rPr lang="en-US" sz="2100" b="1" kern="1200" dirty="0">
              <a:solidFill>
                <a:schemeClr val="tx1"/>
              </a:solidFill>
            </a:rPr>
            <a:t> </a:t>
          </a:r>
          <a:r>
            <a:rPr lang="en-US" sz="2100" b="1" kern="1200" dirty="0" err="1">
              <a:solidFill>
                <a:schemeClr val="tx1"/>
              </a:solidFill>
            </a:rPr>
            <a:t>mutad</a:t>
          </a:r>
          <a:r>
            <a:rPr lang="en-US" sz="2100" b="1" kern="1200" dirty="0">
              <a:solidFill>
                <a:schemeClr val="tx1"/>
              </a:solidFill>
            </a:rPr>
            <a:t> </a:t>
          </a:r>
          <a:r>
            <a:rPr lang="en-US" sz="2100" b="1" kern="1200" dirty="0" err="1">
              <a:solidFill>
                <a:schemeClr val="tx1"/>
              </a:solidFill>
            </a:rPr>
            <a:t>mesken</a:t>
          </a:r>
          <a:r>
            <a:rPr lang="en-US" sz="2100" b="1" kern="1200" dirty="0">
              <a:solidFill>
                <a:schemeClr val="tx1"/>
              </a:solidFill>
            </a:rPr>
            <a:t>; </a:t>
          </a:r>
          <a:r>
            <a:rPr lang="en-US" sz="2100" b="1" kern="1200" dirty="0" err="1">
              <a:solidFill>
                <a:schemeClr val="tx1"/>
              </a:solidFill>
            </a:rPr>
            <a:t>doğum</a:t>
          </a:r>
          <a:r>
            <a:rPr lang="en-US" sz="2100" b="1" kern="1200" dirty="0">
              <a:solidFill>
                <a:schemeClr val="tx1"/>
              </a:solidFill>
            </a:rPr>
            <a:t> </a:t>
          </a:r>
          <a:r>
            <a:rPr lang="en-US" sz="2100" b="1" kern="1200" dirty="0" err="1">
              <a:solidFill>
                <a:schemeClr val="tx1"/>
              </a:solidFill>
            </a:rPr>
            <a:t>yeri</a:t>
          </a:r>
          <a:endParaRPr lang="en-US" sz="2100" b="1" kern="1200" dirty="0">
            <a:solidFill>
              <a:schemeClr val="tx1"/>
            </a:solidFill>
          </a:endParaRPr>
        </a:p>
      </dsp:txBody>
      <dsp:txXfrm>
        <a:off x="4908907" y="2542855"/>
        <a:ext cx="3940573" cy="1201874"/>
      </dsp:txXfrm>
    </dsp:sp>
    <dsp:sp modelId="{7E0D0F26-B4DD-4178-B7D5-7EB461629C8E}">
      <dsp:nvSpPr>
        <dsp:cNvPr id="0" name=""/>
        <dsp:cNvSpPr/>
      </dsp:nvSpPr>
      <dsp:spPr>
        <a:xfrm>
          <a:off x="4908907" y="4237301"/>
          <a:ext cx="3940573" cy="1201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chemeClr val="tx1"/>
              </a:solidFill>
            </a:rPr>
            <a:t>Çocuğun</a:t>
          </a:r>
          <a:r>
            <a:rPr lang="en-US" sz="2100" b="1" kern="1200" dirty="0">
              <a:solidFill>
                <a:schemeClr val="tx1"/>
              </a:solidFill>
            </a:rPr>
            <a:t> </a:t>
          </a:r>
          <a:r>
            <a:rPr lang="en-US" sz="2100" b="1" kern="1200" dirty="0" err="1">
              <a:solidFill>
                <a:schemeClr val="tx1"/>
              </a:solidFill>
            </a:rPr>
            <a:t>mutad</a:t>
          </a:r>
          <a:r>
            <a:rPr lang="en-US" sz="2100" b="1" kern="1200" dirty="0">
              <a:solidFill>
                <a:schemeClr val="tx1"/>
              </a:solidFill>
            </a:rPr>
            <a:t> </a:t>
          </a:r>
          <a:r>
            <a:rPr lang="en-US" sz="2100" b="1" kern="1200" dirty="0" err="1">
              <a:solidFill>
                <a:schemeClr val="tx1"/>
              </a:solidFill>
            </a:rPr>
            <a:t>meskeni</a:t>
          </a:r>
          <a:r>
            <a:rPr lang="en-US" sz="2100" b="1" kern="1200" dirty="0">
              <a:solidFill>
                <a:schemeClr val="tx1"/>
              </a:solidFill>
            </a:rPr>
            <a:t>: </a:t>
          </a:r>
          <a:r>
            <a:rPr lang="en-US" sz="2100" b="1" kern="1200" dirty="0" err="1">
              <a:solidFill>
                <a:schemeClr val="tx1"/>
              </a:solidFill>
            </a:rPr>
            <a:t>dava</a:t>
          </a:r>
          <a:r>
            <a:rPr lang="en-US" sz="2100" b="1" kern="1200" dirty="0">
              <a:solidFill>
                <a:schemeClr val="tx1"/>
              </a:solidFill>
            </a:rPr>
            <a:t> </a:t>
          </a:r>
          <a:r>
            <a:rPr lang="en-US" sz="2100" b="1" kern="1200" dirty="0" err="1">
              <a:solidFill>
                <a:schemeClr val="tx1"/>
              </a:solidFill>
            </a:rPr>
            <a:t>anı</a:t>
          </a:r>
          <a:r>
            <a:rPr lang="en-US" sz="2100" b="1" kern="1200" dirty="0">
              <a:solidFill>
                <a:schemeClr val="tx1"/>
              </a:solidFill>
            </a:rPr>
            <a:t> </a:t>
          </a:r>
          <a:r>
            <a:rPr lang="en-US" sz="2100" b="1" kern="1200" dirty="0" err="1">
              <a:solidFill>
                <a:schemeClr val="tx1"/>
              </a:solidFill>
            </a:rPr>
            <a:t>dikkate</a:t>
          </a:r>
          <a:r>
            <a:rPr lang="en-US" sz="2100" b="1" kern="1200" dirty="0">
              <a:solidFill>
                <a:schemeClr val="tx1"/>
              </a:solidFill>
            </a:rPr>
            <a:t> </a:t>
          </a:r>
          <a:r>
            <a:rPr lang="en-US" sz="2100" b="1" kern="1200" dirty="0" err="1">
              <a:solidFill>
                <a:schemeClr val="tx1"/>
              </a:solidFill>
            </a:rPr>
            <a:t>alınmalı</a:t>
          </a:r>
          <a:r>
            <a:rPr lang="en-US" sz="2100" b="1" kern="1200" dirty="0">
              <a:solidFill>
                <a:schemeClr val="tx1"/>
              </a:solidFill>
            </a:rPr>
            <a:t> (</a:t>
          </a:r>
          <a:r>
            <a:rPr lang="en-US" sz="2100" b="1" kern="1200" dirty="0" err="1">
              <a:solidFill>
                <a:schemeClr val="tx1"/>
              </a:solidFill>
            </a:rPr>
            <a:t>uyumlu</a:t>
          </a:r>
          <a:r>
            <a:rPr lang="en-US" sz="2100" b="1" kern="1200" dirty="0">
              <a:solidFill>
                <a:schemeClr val="tx1"/>
              </a:solidFill>
            </a:rPr>
            <a:t> </a:t>
          </a:r>
          <a:r>
            <a:rPr lang="en-US" sz="2100" b="1" kern="1200" dirty="0" err="1">
              <a:solidFill>
                <a:schemeClr val="tx1"/>
              </a:solidFill>
            </a:rPr>
            <a:t>yorum</a:t>
          </a:r>
          <a:r>
            <a:rPr lang="en-US" sz="2100" b="1" kern="1200" dirty="0">
              <a:solidFill>
                <a:schemeClr val="tx1"/>
              </a:solidFill>
            </a:rPr>
            <a:t>)</a:t>
          </a:r>
        </a:p>
      </dsp:txBody>
      <dsp:txXfrm>
        <a:off x="4908907" y="4237301"/>
        <a:ext cx="3940573" cy="1201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480C2-8D78-41E5-A2BD-33D9E29CFE8C}">
      <dsp:nvSpPr>
        <dsp:cNvPr id="0" name=""/>
        <dsp:cNvSpPr/>
      </dsp:nvSpPr>
      <dsp:spPr>
        <a:xfrm>
          <a:off x="0" y="55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B4532-069F-4839-A054-25F7A530DB0F}">
      <dsp:nvSpPr>
        <dsp:cNvPr id="0" name=""/>
        <dsp:cNvSpPr/>
      </dsp:nvSpPr>
      <dsp:spPr>
        <a:xfrm>
          <a:off x="0" y="552"/>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Babalık karinesi, gebelik süreleri</a:t>
          </a:r>
        </a:p>
      </dsp:txBody>
      <dsp:txXfrm>
        <a:off x="0" y="552"/>
        <a:ext cx="8229600" cy="904971"/>
      </dsp:txXfrm>
    </dsp:sp>
    <dsp:sp modelId="{0D19E0D9-7A7E-42A5-8FD2-5247D4C8BAFD}">
      <dsp:nvSpPr>
        <dsp:cNvPr id="0" name=""/>
        <dsp:cNvSpPr/>
      </dsp:nvSpPr>
      <dsp:spPr>
        <a:xfrm>
          <a:off x="0" y="90552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76320-949B-451B-8066-44214DC28B7F}">
      <dsp:nvSpPr>
        <dsp:cNvPr id="0" name=""/>
        <dsp:cNvSpPr/>
      </dsp:nvSpPr>
      <dsp:spPr>
        <a:xfrm>
          <a:off x="0" y="905524"/>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Tanıma beyanının şart ve şekli</a:t>
          </a:r>
        </a:p>
      </dsp:txBody>
      <dsp:txXfrm>
        <a:off x="0" y="905524"/>
        <a:ext cx="8229600" cy="904971"/>
      </dsp:txXfrm>
    </dsp:sp>
    <dsp:sp modelId="{A9CA8237-B56A-471E-838B-CB612E9746D5}">
      <dsp:nvSpPr>
        <dsp:cNvPr id="0" name=""/>
        <dsp:cNvSpPr/>
      </dsp:nvSpPr>
      <dsp:spPr>
        <a:xfrm>
          <a:off x="0" y="181049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5ED4D-6507-45C2-9565-ACF92BE7E6BE}">
      <dsp:nvSpPr>
        <dsp:cNvPr id="0" name=""/>
        <dsp:cNvSpPr/>
      </dsp:nvSpPr>
      <dsp:spPr>
        <a:xfrm>
          <a:off x="0" y="1810495"/>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Babalık davası: taraf ehliyeti, süreler (zamanaşımı/hak düşümü), ispat</a:t>
          </a:r>
        </a:p>
      </dsp:txBody>
      <dsp:txXfrm>
        <a:off x="0" y="1810495"/>
        <a:ext cx="8229600" cy="904971"/>
      </dsp:txXfrm>
    </dsp:sp>
    <dsp:sp modelId="{A165FE20-0672-490A-8CB9-617C69E65D56}">
      <dsp:nvSpPr>
        <dsp:cNvPr id="0" name=""/>
        <dsp:cNvSpPr/>
      </dsp:nvSpPr>
      <dsp:spPr>
        <a:xfrm>
          <a:off x="0" y="27154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96F07-D392-4CE2-913D-0D9378B954BC}">
      <dsp:nvSpPr>
        <dsp:cNvPr id="0" name=""/>
        <dsp:cNvSpPr/>
      </dsp:nvSpPr>
      <dsp:spPr>
        <a:xfrm>
          <a:off x="0" y="2715467"/>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Ananın mali talepleri (babalık davası içinde)</a:t>
          </a:r>
        </a:p>
      </dsp:txBody>
      <dsp:txXfrm>
        <a:off x="0" y="2715467"/>
        <a:ext cx="8229600" cy="904971"/>
      </dsp:txXfrm>
    </dsp:sp>
    <dsp:sp modelId="{AE15A1B9-249F-477C-B8EF-1B3CBA91271C}">
      <dsp:nvSpPr>
        <dsp:cNvPr id="0" name=""/>
        <dsp:cNvSpPr/>
      </dsp:nvSpPr>
      <dsp:spPr>
        <a:xfrm>
          <a:off x="0" y="362043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EC286-98FE-4564-BEE3-50191A46D987}">
      <dsp:nvSpPr>
        <dsp:cNvPr id="0" name=""/>
        <dsp:cNvSpPr/>
      </dsp:nvSpPr>
      <dsp:spPr>
        <a:xfrm>
          <a:off x="0" y="3620438"/>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Evlat edinme hariç (evlat edinme m.18’e tabi)</a:t>
          </a:r>
        </a:p>
      </dsp:txBody>
      <dsp:txXfrm>
        <a:off x="0" y="3620438"/>
        <a:ext cx="8229600" cy="904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5EC6D-316E-4BC6-B420-F96EE7FEBF6C}">
      <dsp:nvSpPr>
        <dsp:cNvPr id="0" name=""/>
        <dsp:cNvSpPr/>
      </dsp:nvSpPr>
      <dsp:spPr>
        <a:xfrm>
          <a:off x="0" y="0"/>
          <a:ext cx="788670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A7B3B7-4F07-4474-96B3-44124EEA99C8}">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Öncelik</a:t>
          </a:r>
          <a:r>
            <a:rPr lang="en-US" sz="3000" kern="1200" dirty="0"/>
            <a:t>: Ana, baba </a:t>
          </a:r>
          <a:r>
            <a:rPr lang="en-US" sz="3000" kern="1200" dirty="0" err="1"/>
            <a:t>ve</a:t>
          </a:r>
          <a:r>
            <a:rPr lang="en-US" sz="3000" kern="1200" dirty="0"/>
            <a:t> </a:t>
          </a:r>
          <a:r>
            <a:rPr lang="en-US" sz="3000" kern="1200" dirty="0" err="1"/>
            <a:t>çocuğun</a:t>
          </a:r>
          <a:r>
            <a:rPr lang="en-US" sz="3000" kern="1200" dirty="0"/>
            <a:t> </a:t>
          </a:r>
          <a:r>
            <a:rPr lang="en-US" sz="3000" kern="1200" dirty="0" err="1"/>
            <a:t>müşterek</a:t>
          </a:r>
          <a:r>
            <a:rPr lang="en-US" sz="3000" kern="1200" dirty="0"/>
            <a:t> </a:t>
          </a:r>
          <a:r>
            <a:rPr lang="en-US" sz="3000" kern="1200" dirty="0" err="1"/>
            <a:t>millî</a:t>
          </a:r>
          <a:r>
            <a:rPr lang="en-US" sz="3000" kern="1200" dirty="0"/>
            <a:t> </a:t>
          </a:r>
          <a:r>
            <a:rPr lang="en-US" sz="3000" kern="1200" dirty="0" err="1"/>
            <a:t>hukuku</a:t>
          </a:r>
          <a:endParaRPr lang="en-US" sz="3000" kern="1200" dirty="0"/>
        </a:p>
      </dsp:txBody>
      <dsp:txXfrm>
        <a:off x="0" y="0"/>
        <a:ext cx="7886700" cy="1087834"/>
      </dsp:txXfrm>
    </dsp:sp>
    <dsp:sp modelId="{2CE86F3C-07A3-42C3-B6A6-D7BE1FE75315}">
      <dsp:nvSpPr>
        <dsp:cNvPr id="0" name=""/>
        <dsp:cNvSpPr/>
      </dsp:nvSpPr>
      <dsp:spPr>
        <a:xfrm>
          <a:off x="0" y="1087834"/>
          <a:ext cx="78867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4FCAC0-319A-44FB-91C5-8D0D8D5ADB85}">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Yoksa: Ana, baba ve çocuğun müşterek mutad mesken hukuku</a:t>
          </a:r>
        </a:p>
      </dsp:txBody>
      <dsp:txXfrm>
        <a:off x="0" y="1087834"/>
        <a:ext cx="7886700" cy="1087834"/>
      </dsp:txXfrm>
    </dsp:sp>
    <dsp:sp modelId="{AF655200-6B3E-42AA-A280-3906BE2085F8}">
      <dsp:nvSpPr>
        <dsp:cNvPr id="0" name=""/>
        <dsp:cNvSpPr/>
      </dsp:nvSpPr>
      <dsp:spPr>
        <a:xfrm>
          <a:off x="0" y="2175669"/>
          <a:ext cx="7886700" cy="0"/>
        </a:xfrm>
        <a:prstGeom prst="lin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1CF293-C7E3-40E7-8186-3F83DE05B057}">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Bunlar da yoksa: Soybağını KURAN hukuk</a:t>
          </a:r>
        </a:p>
      </dsp:txBody>
      <dsp:txXfrm>
        <a:off x="0" y="2175669"/>
        <a:ext cx="7886700" cy="1087834"/>
      </dsp:txXfrm>
    </dsp:sp>
    <dsp:sp modelId="{840EB164-EB45-4607-9997-AD6CC9E6A130}">
      <dsp:nvSpPr>
        <dsp:cNvPr id="0" name=""/>
        <dsp:cNvSpPr/>
      </dsp:nvSpPr>
      <dsp:spPr>
        <a:xfrm>
          <a:off x="0" y="3263503"/>
          <a:ext cx="78867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1E3DE6-E1A4-4D5F-875A-A46C63FADB86}">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Zaman: Müşterek milli/mutad mesken için dava anı; ‘kuran hukuk’ sabit</a:t>
          </a:r>
        </a:p>
      </dsp:txBody>
      <dsp:txXfrm>
        <a:off x="0" y="3263503"/>
        <a:ext cx="78867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F307-5D92-4571-9A4A-2DA5B19B0E58}">
      <dsp:nvSpPr>
        <dsp:cNvPr id="0" name=""/>
        <dsp:cNvSpPr/>
      </dsp:nvSpPr>
      <dsp:spPr>
        <a:xfrm>
          <a:off x="0" y="0"/>
          <a:ext cx="78867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92AFF2-7E3C-4A90-AC3A-16B561DF9A86}">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Soybağı kuruldu. Aile Türkiye’de iken çocuk bir yıl sonra </a:t>
          </a:r>
          <a:r>
            <a:rPr lang="tr-TR" sz="3400" b="1" kern="1200"/>
            <a:t>Fransa’ya taşınıyor</a:t>
          </a:r>
          <a:r>
            <a:rPr lang="tr-TR" sz="3400" kern="1200"/>
            <a:t>. Velâyet ve kişisel ilişki düzenlemesi ile </a:t>
          </a:r>
          <a:r>
            <a:rPr lang="tr-TR" sz="3400" b="1" kern="1200"/>
            <a:t>soyadı değişikliği</a:t>
          </a:r>
          <a:r>
            <a:rPr lang="tr-TR" sz="3400" kern="1200"/>
            <a:t> gündemde.</a:t>
          </a:r>
          <a:endParaRPr lang="en-US" sz="3400" kern="1200"/>
        </a:p>
      </dsp:txBody>
      <dsp:txXfrm>
        <a:off x="0" y="0"/>
        <a:ext cx="7886700" cy="2175669"/>
      </dsp:txXfrm>
    </dsp:sp>
    <dsp:sp modelId="{3660C2E5-88E7-479E-8FF4-5636A7082844}">
      <dsp:nvSpPr>
        <dsp:cNvPr id="0" name=""/>
        <dsp:cNvSpPr/>
      </dsp:nvSpPr>
      <dsp:spPr>
        <a:xfrm>
          <a:off x="0" y="2175669"/>
          <a:ext cx="78867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65832-EA99-4D7B-8B6A-988D9797BFBD}">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b="1" kern="1200"/>
            <a:t>Soru:</a:t>
          </a:r>
          <a:r>
            <a:rPr lang="tr-TR" sz="3400" kern="1200"/>
            <a:t> Hangi konularda m.17 uygulanır; hangi konularda 1996 Sözleşmesi devreye girer?</a:t>
          </a:r>
          <a:endParaRPr lang="en-US" sz="3400" kern="1200"/>
        </a:p>
      </dsp:txBody>
      <dsp:txXfrm>
        <a:off x="0" y="2175669"/>
        <a:ext cx="7886700" cy="2175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45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rPr dirty="0"/>
              <a:t>Ders </a:t>
            </a:r>
            <a:r>
              <a:rPr dirty="0" err="1"/>
              <a:t>amacı</a:t>
            </a:r>
            <a:r>
              <a:rPr dirty="0"/>
              <a:t>: MÖHUK m.13 </a:t>
            </a:r>
            <a:r>
              <a:rPr dirty="0" err="1"/>
              <a:t>ve</a:t>
            </a:r>
            <a:r>
              <a:rPr dirty="0"/>
              <a:t> m.15'i </a:t>
            </a:r>
            <a:r>
              <a:rPr dirty="0" err="1"/>
              <a:t>birlikte</a:t>
            </a:r>
            <a:r>
              <a:rPr dirty="0"/>
              <a:t>, </a:t>
            </a:r>
            <a:r>
              <a:rPr dirty="0" err="1"/>
              <a:t>örnek</a:t>
            </a:r>
            <a:r>
              <a:rPr dirty="0"/>
              <a:t> </a:t>
            </a:r>
            <a:r>
              <a:rPr dirty="0" err="1"/>
              <a:t>ve</a:t>
            </a:r>
            <a:r>
              <a:rPr dirty="0"/>
              <a:t> </a:t>
            </a:r>
            <a:r>
              <a:rPr dirty="0" err="1"/>
              <a:t>vakıalarla</a:t>
            </a:r>
            <a:r>
              <a:rPr dirty="0"/>
              <a:t> </a:t>
            </a:r>
            <a:r>
              <a:rPr dirty="0" err="1"/>
              <a:t>öğretme</a:t>
            </a:r>
            <a:r>
              <a:rPr lang="tr-TR" dirty="0"/>
              <a:t>k.</a:t>
            </a:r>
            <a:endParaRPr dirty="0"/>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dirty="0"/>
              <a:t>m.13/3 → Ortak millî yok; ortak </a:t>
            </a:r>
            <a:r>
              <a:rPr lang="tr-TR" dirty="0" err="1"/>
              <a:t>mutad</a:t>
            </a:r>
            <a:r>
              <a:rPr lang="tr-TR" dirty="0"/>
              <a:t> mesken = </a:t>
            </a:r>
            <a:r>
              <a:rPr lang="tr-TR" b="1" dirty="0"/>
              <a:t>Almanya</a:t>
            </a:r>
            <a:r>
              <a:rPr lang="tr-TR" dirty="0"/>
              <a:t> → Alman hukuku uygulanır.</a:t>
            </a:r>
          </a:p>
          <a:p>
            <a:r>
              <a:rPr lang="tr-TR" dirty="0"/>
              <a:t>Türk hukuku ancak üçüncü basamakta, önceki ikisi yoksa.</a:t>
            </a:r>
          </a:p>
          <a:p>
            <a:endParaRPr lang="tr-TR" dirty="0"/>
          </a:p>
        </p:txBody>
      </p:sp>
    </p:spTree>
    <p:extLst>
      <p:ext uri="{BB962C8B-B14F-4D97-AF65-F5344CB8AC3E}">
        <p14:creationId xmlns:p14="http://schemas.microsoft.com/office/powerpoint/2010/main" val="375153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rPr b="1" dirty="0"/>
              <a:t>‘Açık </a:t>
            </a:r>
            <a:r>
              <a:rPr b="1" dirty="0" err="1"/>
              <a:t>seçim</a:t>
            </a:r>
            <a:r>
              <a:rPr b="1" dirty="0"/>
              <a:t>’ </a:t>
            </a:r>
            <a:r>
              <a:rPr b="1" dirty="0" err="1"/>
              <a:t>vurgusunu</a:t>
            </a:r>
            <a:r>
              <a:rPr b="1" dirty="0"/>
              <a:t> </a:t>
            </a:r>
            <a:r>
              <a:rPr b="1" dirty="0" err="1"/>
              <a:t>yapın</a:t>
            </a:r>
            <a:r>
              <a:rPr b="1" dirty="0"/>
              <a:t>; </a:t>
            </a:r>
            <a:r>
              <a:rPr b="1" dirty="0" err="1"/>
              <a:t>örtülü</a:t>
            </a:r>
            <a:r>
              <a:rPr b="1" dirty="0"/>
              <a:t> </a:t>
            </a:r>
            <a:r>
              <a:rPr b="1" dirty="0" err="1"/>
              <a:t>seçim</a:t>
            </a:r>
            <a:r>
              <a:rPr b="1" dirty="0"/>
              <a:t> </a:t>
            </a:r>
            <a:r>
              <a:rPr b="1" dirty="0" err="1"/>
              <a:t>yeterli</a:t>
            </a:r>
            <a:r>
              <a:rPr b="1" dirty="0"/>
              <a:t> </a:t>
            </a:r>
            <a:r>
              <a:rPr b="1" dirty="0" err="1"/>
              <a:t>değil</a:t>
            </a:r>
            <a:r>
              <a:rPr b="1" dirty="0"/>
              <a:t>.</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Slido'da bu soruyu başlatın. Doğru cevap: B. İpucu: m.15/1 açıkça ‘evlenme </a:t>
            </a:r>
            <a:r>
              <a:rPr lang="tr-TR" dirty="0" err="1"/>
              <a:t>anı’na</a:t>
            </a:r>
            <a:r>
              <a:rPr lang="tr-TR" dirty="0"/>
              <a:t> bağlar.</a:t>
            </a:r>
          </a:p>
          <a:p>
            <a:endParaRPr lang="tr-TR" dirty="0"/>
          </a:p>
        </p:txBody>
      </p:sp>
    </p:spTree>
    <p:extLst>
      <p:ext uri="{BB962C8B-B14F-4D97-AF65-F5344CB8AC3E}">
        <p14:creationId xmlns:p14="http://schemas.microsoft.com/office/powerpoint/2010/main" val="54422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dirty="0"/>
              <a:t>m.15/1 → Seçim yok → ortak millî yok → </a:t>
            </a:r>
            <a:r>
              <a:rPr lang="tr-TR" b="1" dirty="0"/>
              <a:t>ortak </a:t>
            </a:r>
            <a:r>
              <a:rPr lang="tr-TR" b="1" dirty="0" err="1"/>
              <a:t>mutad</a:t>
            </a:r>
            <a:r>
              <a:rPr lang="tr-TR" b="1" dirty="0"/>
              <a:t> mesken (IT)</a:t>
            </a:r>
            <a:r>
              <a:rPr lang="tr-TR" dirty="0"/>
              <a:t> → </a:t>
            </a:r>
            <a:r>
              <a:rPr lang="tr-TR" b="1" dirty="0"/>
              <a:t>İtalyan hukuku</a:t>
            </a:r>
            <a:r>
              <a:rPr lang="tr-TR" dirty="0"/>
              <a:t>.</a:t>
            </a:r>
          </a:p>
        </p:txBody>
      </p:sp>
    </p:spTree>
    <p:extLst>
      <p:ext uri="{BB962C8B-B14F-4D97-AF65-F5344CB8AC3E}">
        <p14:creationId xmlns:p14="http://schemas.microsoft.com/office/powerpoint/2010/main" val="253380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dirty="0"/>
              <a:t>Taşınmazın aynî tasfiyesi: </a:t>
            </a:r>
            <a:r>
              <a:rPr lang="tr-TR" b="1" dirty="0" err="1"/>
              <a:t>lex</a:t>
            </a:r>
            <a:r>
              <a:rPr lang="tr-TR" b="1" dirty="0"/>
              <a:t> </a:t>
            </a:r>
            <a:r>
              <a:rPr lang="tr-TR" b="1" dirty="0" err="1"/>
              <a:t>situs</a:t>
            </a:r>
            <a:r>
              <a:rPr lang="tr-TR" b="1" dirty="0"/>
              <a:t> (TR)</a:t>
            </a:r>
            <a:r>
              <a:rPr lang="tr-TR" dirty="0"/>
              <a:t> (15/2).</a:t>
            </a:r>
          </a:p>
        </p:txBody>
      </p:sp>
    </p:spTree>
    <p:extLst>
      <p:ext uri="{BB962C8B-B14F-4D97-AF65-F5344CB8AC3E}">
        <p14:creationId xmlns:p14="http://schemas.microsoft.com/office/powerpoint/2010/main" val="79001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Slido'da bu soruyu başlatın. Doğru cevap: B. İpucu: m.15/2 açık istisna: yalnız aynî tasfiye bakımından.</a:t>
            </a:r>
          </a:p>
          <a:p>
            <a:endParaRPr lang="tr-TR" dirty="0"/>
          </a:p>
        </p:txBody>
      </p:sp>
    </p:spTree>
    <p:extLst>
      <p:ext uri="{BB962C8B-B14F-4D97-AF65-F5344CB8AC3E}">
        <p14:creationId xmlns:p14="http://schemas.microsoft.com/office/powerpoint/2010/main" val="204972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m.15/3 → Sonradan ortak hukuk (Fransa) </a:t>
            </a:r>
            <a:r>
              <a:rPr lang="tr-TR" b="1" dirty="0"/>
              <a:t>yetkili kılınabilir</a:t>
            </a:r>
            <a:r>
              <a:rPr lang="tr-TR" dirty="0"/>
              <a:t>. </a:t>
            </a:r>
          </a:p>
        </p:txBody>
      </p:sp>
    </p:spTree>
    <p:extLst>
      <p:ext uri="{BB962C8B-B14F-4D97-AF65-F5344CB8AC3E}">
        <p14:creationId xmlns:p14="http://schemas.microsoft.com/office/powerpoint/2010/main" val="263313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Öğrencilerden 3. kişiler bakımından güven ilkesi tartışmasını isteyelim. Ancak </a:t>
            </a:r>
            <a:r>
              <a:rPr lang="tr-TR" b="1" dirty="0"/>
              <a:t>3. kişilerin hakları saklıdır</a:t>
            </a:r>
            <a:r>
              <a:rPr lang="tr-TR" dirty="0"/>
              <a:t> → yeni hukuk seçimi </a:t>
            </a:r>
            <a:r>
              <a:rPr lang="tr-TR" b="1" dirty="0"/>
              <a:t>geçmişe yürütülemez</a:t>
            </a:r>
            <a:r>
              <a:rPr lang="tr-TR" dirty="0"/>
              <a:t>.</a:t>
            </a:r>
          </a:p>
          <a:p>
            <a:r>
              <a:rPr lang="tr-TR" dirty="0"/>
              <a:t>m.15/3: Sonradan ortak hukuk yetkili kılınabilir.</a:t>
            </a:r>
          </a:p>
          <a:p>
            <a:r>
              <a:rPr lang="tr-TR" dirty="0"/>
              <a:t>Üçüncü kişilerin hakları saklıdır; yeni seçim geçmişe yürütülerek 3. kişileri zedeleyemez.</a:t>
            </a:r>
          </a:p>
          <a:p>
            <a:endParaRPr lang="tr-TR" dirty="0"/>
          </a:p>
        </p:txBody>
      </p:sp>
    </p:spTree>
    <p:extLst>
      <p:ext uri="{BB962C8B-B14F-4D97-AF65-F5344CB8AC3E}">
        <p14:creationId xmlns:p14="http://schemas.microsoft.com/office/powerpoint/2010/main" val="323834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t>Bu tabloyu ders sonunda özet olarak kullanın.</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t>Slido Quiz modunu açın.</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t>Bu slaytta üçlü ayrımı vurgulayın. Her başlık altında örnekleri sorun.</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rPr dirty="0"/>
              <a:t>Bu </a:t>
            </a:r>
            <a:r>
              <a:rPr dirty="0" err="1"/>
              <a:t>slaydı</a:t>
            </a:r>
            <a:r>
              <a:rPr dirty="0"/>
              <a:t> </a:t>
            </a:r>
            <a:r>
              <a:rPr dirty="0" err="1"/>
              <a:t>sınıfa</a:t>
            </a:r>
            <a:r>
              <a:rPr dirty="0"/>
              <a:t> </a:t>
            </a:r>
            <a:r>
              <a:rPr dirty="0" err="1"/>
              <a:t>yansıtmayın</a:t>
            </a:r>
            <a:r>
              <a:rPr dirty="0"/>
              <a:t>; </a:t>
            </a:r>
            <a:r>
              <a:rPr dirty="0" err="1"/>
              <a:t>sadece</a:t>
            </a:r>
            <a:r>
              <a:rPr dirty="0"/>
              <a:t> </a:t>
            </a:r>
            <a:r>
              <a:rPr dirty="0" err="1"/>
              <a:t>konuşma</a:t>
            </a:r>
            <a:r>
              <a:rPr dirty="0"/>
              <a:t> </a:t>
            </a:r>
            <a:r>
              <a:rPr dirty="0" err="1"/>
              <a:t>notu</a:t>
            </a:r>
            <a:r>
              <a:rPr dirty="0"/>
              <a:t> </a:t>
            </a:r>
            <a:r>
              <a:rPr dirty="0" err="1"/>
              <a:t>olarak</a:t>
            </a:r>
            <a:r>
              <a:rPr dirty="0"/>
              <a:t> </a:t>
            </a:r>
            <a:r>
              <a:rPr dirty="0" err="1"/>
              <a:t>kullanın</a:t>
            </a:r>
            <a:r>
              <a:rPr dirty="0"/>
              <a:t>.</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Öğrencilere yabancılık unsurunun örneklerini sorarak başlayın: tarafların vatandaşlığı, mutad mesken, doğum yeri vb.</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Almanya ve İtalya örnekleri farklı düzenleme ihtimalini gösterir; MÖHUK’un yetkili hukuk seçimi bu nedenle kritik.</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Doğru cevap: B. Kısa tartışma: Evlilik içi/dışı ayrımı yapılmaz; MK m.282(1).</a:t>
            </a:r>
          </a:p>
          <a:p>
            <a:endParaRPr lang="tr-TR" dirty="0"/>
          </a:p>
        </p:txBody>
      </p:sp>
    </p:spTree>
    <p:extLst>
      <p:ext uri="{BB962C8B-B14F-4D97-AF65-F5344CB8AC3E}">
        <p14:creationId xmlns:p14="http://schemas.microsoft.com/office/powerpoint/2010/main" val="3005140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Maddede 5 basamak, 6 bağlanma noktası vardır; bazıları alternatif nitelikte.</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3. basamakta 'ana' ve 'baba' milli hukukları arasında öncelik yoktur; çocuğun lehine olan tercih edilir.</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Her basamak, önceki basamak soybağını kuramadığında devreye girer.</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Dava </a:t>
            </a:r>
            <a:r>
              <a:rPr dirty="0" err="1"/>
              <a:t>anı</a:t>
            </a:r>
            <a:r>
              <a:rPr dirty="0"/>
              <a:t> </a:t>
            </a:r>
            <a:r>
              <a:rPr dirty="0" err="1"/>
              <a:t>yorumu</a:t>
            </a:r>
            <a:r>
              <a:rPr dirty="0"/>
              <a:t>, m.17 </a:t>
            </a:r>
            <a:r>
              <a:rPr dirty="0" err="1"/>
              <a:t>ve</a:t>
            </a:r>
            <a:r>
              <a:rPr dirty="0"/>
              <a:t> </a:t>
            </a:r>
            <a:r>
              <a:rPr dirty="0" err="1"/>
              <a:t>nafaka</a:t>
            </a:r>
            <a:r>
              <a:rPr dirty="0"/>
              <a:t> </a:t>
            </a:r>
            <a:r>
              <a:rPr dirty="0" err="1"/>
              <a:t>hükümleriyle</a:t>
            </a:r>
            <a:r>
              <a:rPr dirty="0"/>
              <a:t> </a:t>
            </a:r>
            <a:r>
              <a:rPr dirty="0" err="1"/>
              <a:t>uyumu</a:t>
            </a:r>
            <a:r>
              <a:rPr dirty="0"/>
              <a:t> </a:t>
            </a:r>
            <a:r>
              <a:rPr dirty="0" err="1"/>
              <a:t>sağlar</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Soybağının düzeltilmesi (nesebin tashihi) de m.16 kapsamındadır.</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tr-TR" b="1" dirty="0"/>
              <a:t>1. basamak:</a:t>
            </a:r>
            <a:r>
              <a:rPr lang="tr-TR" dirty="0"/>
              <a:t> Çocuğun doğum anındaki millî hukuku </a:t>
            </a:r>
            <a:r>
              <a:rPr lang="tr-TR" b="1" dirty="0"/>
              <a:t>yok</a:t>
            </a:r>
            <a:r>
              <a:rPr lang="tr-TR" dirty="0"/>
              <a:t> → sıradaki basamak.</a:t>
            </a:r>
          </a:p>
          <a:p>
            <a:r>
              <a:rPr lang="tr-TR" b="1" dirty="0"/>
              <a:t>2. basamak:</a:t>
            </a:r>
            <a:r>
              <a:rPr lang="tr-TR" dirty="0"/>
              <a:t> Çocuğun </a:t>
            </a:r>
            <a:r>
              <a:rPr lang="tr-TR" b="1" dirty="0" err="1"/>
              <a:t>mutad</a:t>
            </a:r>
            <a:r>
              <a:rPr lang="tr-TR" b="1" dirty="0"/>
              <a:t> meskeni</a:t>
            </a:r>
            <a:r>
              <a:rPr lang="tr-TR" dirty="0"/>
              <a:t> (dava anı itibarıyla) </a:t>
            </a:r>
            <a:r>
              <a:rPr lang="tr-TR" b="1" dirty="0"/>
              <a:t>Türkiye</a:t>
            </a:r>
            <a:r>
              <a:rPr lang="tr-TR" dirty="0"/>
              <a:t> → </a:t>
            </a:r>
            <a:r>
              <a:rPr lang="tr-TR" b="1" dirty="0"/>
              <a:t>Türk hukuku</a:t>
            </a:r>
            <a:r>
              <a:rPr lang="tr-TR" dirty="0"/>
              <a:t> uygulanır. Türk hukukunda anne yönünden doğumla </a:t>
            </a:r>
            <a:r>
              <a:rPr lang="tr-TR" dirty="0" err="1"/>
              <a:t>soybağı</a:t>
            </a:r>
            <a:r>
              <a:rPr lang="tr-TR" dirty="0"/>
              <a:t> kurulur; baba yönünden </a:t>
            </a:r>
            <a:r>
              <a:rPr lang="tr-TR" b="1" dirty="0"/>
              <a:t>tanıma</a:t>
            </a:r>
            <a:r>
              <a:rPr lang="tr-TR" dirty="0"/>
              <a:t> veya </a:t>
            </a:r>
            <a:r>
              <a:rPr lang="tr-TR" b="1" dirty="0"/>
              <a:t>hâkim hükmü</a:t>
            </a:r>
            <a:r>
              <a:rPr lang="tr-TR" dirty="0"/>
              <a:t>.</a:t>
            </a:r>
          </a:p>
          <a:p>
            <a:r>
              <a:rPr lang="tr-TR" b="1" dirty="0"/>
              <a:t>3. basamak (alternatif):</a:t>
            </a:r>
            <a:r>
              <a:rPr lang="tr-TR" dirty="0"/>
              <a:t> Ananın (İtalyan) veya babanın (Alman) </a:t>
            </a:r>
            <a:r>
              <a:rPr lang="tr-TR" b="1" dirty="0"/>
              <a:t>doğum anındaki millî hukuku</a:t>
            </a:r>
            <a:r>
              <a:rPr lang="tr-TR" dirty="0"/>
              <a:t>, çocuğun lehine olan seçilir. </a:t>
            </a:r>
            <a:r>
              <a:rPr lang="tr-TR" dirty="0" err="1"/>
              <a:t>Örn</a:t>
            </a:r>
            <a:r>
              <a:rPr lang="tr-TR" dirty="0"/>
              <a:t>. Türk hukuku kurulumu sağlıyorsa orada kalınır; tersi durumda İtalyan/Alman hukukları değerlendirilebilir.</a:t>
            </a:r>
          </a:p>
          <a:p>
            <a:r>
              <a:rPr lang="tr-TR" b="1" dirty="0"/>
              <a:t>4.</a:t>
            </a:r>
            <a:r>
              <a:rPr lang="tr-TR" dirty="0"/>
              <a:t> Çocuk yararı ve ispat rejimi dikkate alınır; </a:t>
            </a:r>
            <a:r>
              <a:rPr lang="tr-TR" b="1" dirty="0"/>
              <a:t>en az bir hukukla kurulması</a:t>
            </a:r>
            <a:r>
              <a:rPr lang="tr-TR" dirty="0"/>
              <a:t> amaçlanır.</a:t>
            </a:r>
          </a:p>
          <a:p>
            <a:endParaRPr lang="tr-T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t>Örnek: 12 yaş eşiği olan hukuk → Türk kamu düzenine aykırılık.</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Doğru cevap: C. Sonra çocuğun </a:t>
            </a:r>
            <a:r>
              <a:rPr lang="tr-TR" dirty="0" err="1"/>
              <a:t>mutad</a:t>
            </a:r>
            <a:r>
              <a:rPr lang="tr-TR" dirty="0"/>
              <a:t> meskeni; ardından ana/baba milli hukuku (alternatif) vb.</a:t>
            </a:r>
          </a:p>
          <a:p>
            <a:pPr marL="0" marR="0" lvl="0" indent="0" algn="l" defTabSz="914400" rtl="0" eaLnBrk="1" fontAlgn="auto" latinLnBrk="0" hangingPunct="1">
              <a:lnSpc>
                <a:spcPct val="100000"/>
              </a:lnSpc>
              <a:spcBef>
                <a:spcPts val="0"/>
              </a:spcBef>
              <a:spcAft>
                <a:spcPts val="0"/>
              </a:spcAft>
              <a:buClrTx/>
              <a:buSzTx/>
              <a:buFontTx/>
              <a:buNone/>
              <a:tabLst/>
              <a:defRPr/>
            </a:pPr>
            <a:br>
              <a:rPr lang="tr-TR" dirty="0"/>
            </a:br>
            <a:r>
              <a:rPr lang="tr-TR" dirty="0"/>
              <a:t>Sıra; (1) çocuğun doğum anındaki millî hukuku → (2) çocuğun </a:t>
            </a:r>
            <a:r>
              <a:rPr lang="tr-TR" dirty="0" err="1"/>
              <a:t>mutad</a:t>
            </a:r>
            <a:r>
              <a:rPr lang="tr-TR" dirty="0"/>
              <a:t> meskeni → (3) ana/baba millî hukuku (alternatif) → (4) ebeveynlerin doğum anındaki müşterek </a:t>
            </a:r>
            <a:r>
              <a:rPr lang="tr-TR" dirty="0" err="1"/>
              <a:t>mutad</a:t>
            </a:r>
            <a:r>
              <a:rPr lang="tr-TR" dirty="0"/>
              <a:t> meskeni → (5) doğum yeri.</a:t>
            </a:r>
          </a:p>
          <a:p>
            <a:endParaRPr lang="tr-TR" dirty="0"/>
          </a:p>
        </p:txBody>
      </p:sp>
    </p:spTree>
    <p:extLst>
      <p:ext uri="{BB962C8B-B14F-4D97-AF65-F5344CB8AC3E}">
        <p14:creationId xmlns:p14="http://schemas.microsoft.com/office/powerpoint/2010/main" val="68626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Öğrencilerden doğum sonrası vatandaşlık kazanımı halinde ne olacağını tartışmalarını isteyin.</a:t>
            </a:r>
          </a:p>
        </p:txBody>
      </p:sp>
      <p:sp>
        <p:nvSpPr>
          <p:cNvPr id="4" name="Slide Number Placeholder 3"/>
          <p:cNvSpPr>
            <a:spLocks noGrp="1"/>
          </p:cNvSpPr>
          <p:nvPr>
            <p:ph type="sldNum" sz="quarter" idx="5"/>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İlk cümle sanki kuran hukuku öne çıkarıyor gibi görünse de madde bütününde son seçenek.</a:t>
            </a: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1996 Sözleşmesi, m.17’nin uygulama alanını koruyucu tedbirler bakımından büyük ölçüde daraltır.</a:t>
            </a:r>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tr-TR" b="1" dirty="0"/>
              <a:t>Soyadı gibi statü/hükümler:</a:t>
            </a:r>
            <a:r>
              <a:rPr lang="tr-TR" dirty="0"/>
              <a:t> m.17 → </a:t>
            </a:r>
            <a:r>
              <a:rPr lang="tr-TR" b="1" dirty="0"/>
              <a:t>önce müşterek millî hukuk</a:t>
            </a:r>
            <a:r>
              <a:rPr lang="tr-TR" dirty="0"/>
              <a:t>, yoksa </a:t>
            </a:r>
            <a:r>
              <a:rPr lang="tr-TR" b="1" dirty="0"/>
              <a:t>müşterek </a:t>
            </a:r>
            <a:r>
              <a:rPr lang="tr-TR" b="1" dirty="0" err="1"/>
              <a:t>mutad</a:t>
            </a:r>
            <a:r>
              <a:rPr lang="tr-TR" b="1" dirty="0"/>
              <a:t> mesken</a:t>
            </a:r>
            <a:r>
              <a:rPr lang="tr-TR" dirty="0"/>
              <a:t>, yoksa </a:t>
            </a:r>
            <a:r>
              <a:rPr lang="tr-TR" b="1" dirty="0"/>
              <a:t>kuran hukuk</a:t>
            </a:r>
            <a:r>
              <a:rPr lang="tr-TR" dirty="0"/>
              <a:t>.</a:t>
            </a:r>
          </a:p>
          <a:p>
            <a:r>
              <a:rPr lang="tr-TR" b="1" dirty="0"/>
              <a:t>Velâyet, kişisel ilişki, koruyucu tedbirler:</a:t>
            </a:r>
            <a:r>
              <a:rPr lang="tr-TR" dirty="0"/>
              <a:t> 1996 Sözleşmesi → kural olarak </a:t>
            </a:r>
            <a:r>
              <a:rPr lang="tr-TR" b="1" dirty="0"/>
              <a:t>çocuğun </a:t>
            </a:r>
            <a:r>
              <a:rPr lang="tr-TR" b="1" dirty="0" err="1"/>
              <a:t>mutad</a:t>
            </a:r>
            <a:r>
              <a:rPr lang="tr-TR" b="1" dirty="0"/>
              <a:t> meskeni</a:t>
            </a:r>
            <a:r>
              <a:rPr lang="tr-TR" dirty="0"/>
              <a:t> makamları yetkili, </a:t>
            </a:r>
            <a:r>
              <a:rPr lang="tr-TR" b="1" dirty="0" err="1"/>
              <a:t>lex</a:t>
            </a:r>
            <a:r>
              <a:rPr lang="tr-TR" b="1" dirty="0"/>
              <a:t> </a:t>
            </a:r>
            <a:r>
              <a:rPr lang="tr-TR" b="1" dirty="0" err="1"/>
              <a:t>fori</a:t>
            </a:r>
            <a:r>
              <a:rPr lang="tr-TR" dirty="0"/>
              <a:t> uygulanır. </a:t>
            </a:r>
            <a:r>
              <a:rPr lang="tr-TR" dirty="0" err="1"/>
              <a:t>Mutad</a:t>
            </a:r>
            <a:r>
              <a:rPr lang="tr-TR" dirty="0"/>
              <a:t> mesken Fransa ise Fransız makamları ve hukuku (kamu düzeni saklı).</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B, MÖHUK m.17’de sıra: müşterek millî hukuk → müşterek </a:t>
            </a:r>
            <a:r>
              <a:rPr lang="tr-TR" dirty="0" err="1"/>
              <a:t>mutad</a:t>
            </a:r>
            <a:r>
              <a:rPr lang="tr-TR" dirty="0"/>
              <a:t> mesken → (yoksa) </a:t>
            </a:r>
            <a:r>
              <a:rPr lang="tr-TR" dirty="0" err="1"/>
              <a:t>soybağını</a:t>
            </a:r>
            <a:r>
              <a:rPr lang="tr-TR" dirty="0"/>
              <a:t> kuran hukuk.</a:t>
            </a:r>
          </a:p>
        </p:txBody>
      </p:sp>
    </p:spTree>
    <p:extLst>
      <p:ext uri="{BB962C8B-B14F-4D97-AF65-F5344CB8AC3E}">
        <p14:creationId xmlns:p14="http://schemas.microsoft.com/office/powerpoint/2010/main" val="1191130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Sözleşmelerin uygulama alanı günümüzde daralmış olsa da spesifik durumlarda kritik etki yaratır.</a:t>
            </a:r>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Günümüzde çoğu devlet tanımanın kişisel sonuçlarını (mirasçılık dahil) zaten kabul eder; uygulama alanı daralmıştır.</a:t>
            </a:r>
          </a:p>
        </p:txBody>
      </p:sp>
      <p:sp>
        <p:nvSpPr>
          <p:cNvPr id="4" name="Slide Number Placeholder 3"/>
          <p:cNvSpPr>
            <a:spLocks noGrp="1"/>
          </p:cNvSpPr>
          <p:nvPr>
            <p:ph type="sldNum" sz="quarter" idx="5"/>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İtalya gibi örnekler farklı yaklaşımı gösterir; sözleşme bu farklılığı azaltmaya yöneliktir.</a:t>
            </a:r>
          </a:p>
        </p:txBody>
      </p:sp>
      <p:sp>
        <p:nvSpPr>
          <p:cNvPr id="4" name="Slide Number Placeholder 3"/>
          <p:cNvSpPr>
            <a:spLocks noGrp="1"/>
          </p:cNvSpPr>
          <p:nvPr>
            <p:ph type="sldNum" sz="quarter" idx="5"/>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Madde 1: Yetkili hukuku belirler; m.5: bazı hükümler tüm devlet vatandaşlarına uygulanır (loi uniforme).</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txBody>
          <a:bodyPr/>
          <a:lstStyle/>
          <a:p>
            <a:endParaRPr lang="tr-TR"/>
          </a:p>
        </p:txBody>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Slido'da bu soruyu başlatın. Doğru cevap: C. İpucu: Kişisel statü bağlama noktası: millî hukuk (m.13/1).</a:t>
            </a:r>
          </a:p>
          <a:p>
            <a:endParaRPr lang="tr-TR" dirty="0"/>
          </a:p>
        </p:txBody>
      </p:sp>
    </p:spTree>
    <p:extLst>
      <p:ext uri="{BB962C8B-B14F-4D97-AF65-F5344CB8AC3E}">
        <p14:creationId xmlns:p14="http://schemas.microsoft.com/office/powerpoint/2010/main" val="2566606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1951/1961 rejimlerinin yerine geçen modern çerçeve; Türkiye’de 01.02.2017’den beri yürürlükte.</a:t>
            </a:r>
          </a:p>
        </p:txBody>
      </p:sp>
      <p:sp>
        <p:nvSpPr>
          <p:cNvPr id="4" name="Slide Number Placeholder 3"/>
          <p:cNvSpPr>
            <a:spLocks noGrp="1"/>
          </p:cNvSpPr>
          <p:nvPr>
            <p:ph type="sldNum" sz="quarter" idx="5"/>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m.19 işlem güvenliği: üçüncü kişilerin iyi niyetini korur; m.22 kamu düzeni istisnası sınırlıdır.</a:t>
            </a:r>
          </a:p>
        </p:txBody>
      </p:sp>
      <p:sp>
        <p:nvSpPr>
          <p:cNvPr id="4" name="Slide Number Placeholder 3"/>
          <p:cNvSpPr>
            <a:spLocks noGrp="1"/>
          </p:cNvSpPr>
          <p:nvPr>
            <p:ph type="sldNum" sz="quarter" idx="5"/>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tr-TR" b="1" dirty="0"/>
              <a:t>Yetkili makam:</a:t>
            </a:r>
            <a:r>
              <a:rPr lang="tr-TR" dirty="0"/>
              <a:t> </a:t>
            </a:r>
            <a:r>
              <a:rPr lang="tr-TR" dirty="0" err="1"/>
              <a:t>Mutad</a:t>
            </a:r>
            <a:r>
              <a:rPr lang="tr-TR" dirty="0"/>
              <a:t> mesken devleti </a:t>
            </a:r>
            <a:r>
              <a:rPr lang="tr-TR" b="1" dirty="0"/>
              <a:t>Hollanda</a:t>
            </a:r>
            <a:r>
              <a:rPr lang="tr-TR" dirty="0"/>
              <a:t> (m.5).</a:t>
            </a:r>
          </a:p>
          <a:p>
            <a:r>
              <a:rPr lang="tr-TR" b="1" dirty="0"/>
              <a:t>Uygulanacak hukuk:</a:t>
            </a:r>
            <a:r>
              <a:rPr lang="tr-TR" dirty="0"/>
              <a:t> Kural olarak </a:t>
            </a:r>
            <a:r>
              <a:rPr lang="tr-TR" b="1" dirty="0" err="1"/>
              <a:t>lex</a:t>
            </a:r>
            <a:r>
              <a:rPr lang="tr-TR" b="1" dirty="0"/>
              <a:t> </a:t>
            </a:r>
            <a:r>
              <a:rPr lang="tr-TR" b="1" dirty="0" err="1"/>
              <a:t>fori</a:t>
            </a:r>
            <a:r>
              <a:rPr lang="tr-TR" dirty="0"/>
              <a:t> (Hollanda hukuku) — m.15.</a:t>
            </a:r>
          </a:p>
          <a:p>
            <a:r>
              <a:rPr lang="tr-TR" b="1" dirty="0"/>
              <a:t>Tanınma/tenfiz:</a:t>
            </a:r>
            <a:r>
              <a:rPr lang="tr-TR" dirty="0"/>
              <a:t> 1996 Sözleşmesi m.23–28 uyarınca </a:t>
            </a:r>
            <a:r>
              <a:rPr lang="tr-TR" b="1" dirty="0"/>
              <a:t>Türkiye’de tanınır/tenfiz edilebilir</a:t>
            </a:r>
            <a:r>
              <a:rPr lang="tr-TR" dirty="0"/>
              <a:t>; kamu düzeni istisnası sınırlı.</a:t>
            </a:r>
          </a:p>
          <a:p>
            <a:endParaRPr lang="tr-TR" dirty="0"/>
          </a:p>
        </p:txBody>
      </p:sp>
      <p:sp>
        <p:nvSpPr>
          <p:cNvPr id="4" name="Slide Number Placeholder 3"/>
          <p:cNvSpPr>
            <a:spLocks noGrp="1"/>
          </p:cNvSpPr>
          <p:nvPr>
            <p:ph type="sldNum" sz="quarter" idx="5"/>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İade kararları hızla verilmeli; 5717 sayılı Kanun ve Genelge 65/2 iç hukuktaki usulü düzenler.</a:t>
            </a:r>
          </a:p>
        </p:txBody>
      </p:sp>
      <p:sp>
        <p:nvSpPr>
          <p:cNvPr id="4" name="Slide Number Placeholder 3"/>
          <p:cNvSpPr>
            <a:spLocks noGrp="1"/>
          </p:cNvSpPr>
          <p:nvPr>
            <p:ph type="sldNum" sz="quarter" idx="5"/>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İstisnalar dar yorumlanmalıdır; iade emri verilirse ivedilikle icra edilir.</a:t>
            </a:r>
          </a:p>
        </p:txBody>
      </p:sp>
      <p:sp>
        <p:nvSpPr>
          <p:cNvPr id="4" name="Slide Number Placeholder 3"/>
          <p:cNvSpPr>
            <a:spLocks noGrp="1"/>
          </p:cNvSpPr>
          <p:nvPr>
            <p:ph type="sldNum" sz="quarter" idx="5"/>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tr-TR" b="1" dirty="0"/>
              <a:t>1 yıl</a:t>
            </a:r>
            <a:r>
              <a:rPr lang="tr-TR" dirty="0"/>
              <a:t> aşıldığı için m.12 uyarınca </a:t>
            </a:r>
            <a:r>
              <a:rPr lang="tr-TR" b="1" dirty="0"/>
              <a:t>“yeni çevreye uyum”</a:t>
            </a:r>
            <a:r>
              <a:rPr lang="tr-TR" dirty="0"/>
              <a:t> gerekçesiyle </a:t>
            </a:r>
            <a:r>
              <a:rPr lang="tr-TR" b="1" dirty="0"/>
              <a:t>ret</a:t>
            </a:r>
            <a:r>
              <a:rPr lang="tr-TR" dirty="0"/>
              <a:t> </a:t>
            </a:r>
            <a:r>
              <a:rPr lang="tr-TR" b="1" dirty="0"/>
              <a:t>mümkün</a:t>
            </a:r>
            <a:r>
              <a:rPr lang="tr-TR" dirty="0"/>
              <a:t>.</a:t>
            </a:r>
          </a:p>
          <a:p>
            <a:r>
              <a:rPr lang="tr-TR" dirty="0"/>
              <a:t>Yine de mahkeme, diğer ret sebeplerini ve </a:t>
            </a:r>
            <a:r>
              <a:rPr lang="tr-TR" b="1" dirty="0"/>
              <a:t>çocuğun üstün yararını</a:t>
            </a:r>
            <a:r>
              <a:rPr lang="tr-TR" dirty="0"/>
              <a:t> ayrıca değerlendirir; otomatik ret yoktur.</a:t>
            </a:r>
          </a:p>
          <a:p>
            <a:endParaRPr lang="tr-TR" dirty="0"/>
          </a:p>
        </p:txBody>
      </p:sp>
      <p:sp>
        <p:nvSpPr>
          <p:cNvPr id="4" name="Slide Number Placeholder 3"/>
          <p:cNvSpPr>
            <a:spLocks noGrp="1"/>
          </p:cNvSpPr>
          <p:nvPr>
            <p:ph type="sldNum" sz="quarter" idx="5"/>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İade edilmemesi halinde 1980 La Haye devreye girebilir.</a:t>
            </a:r>
          </a:p>
        </p:txBody>
      </p:sp>
      <p:sp>
        <p:nvSpPr>
          <p:cNvPr id="4" name="Slide Number Placeholder 3"/>
          <p:cNvSpPr>
            <a:spLocks noGrp="1"/>
          </p:cNvSpPr>
          <p:nvPr>
            <p:ph type="sldNum" sz="quarter" idx="5"/>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tr-TR" b="1" dirty="0"/>
              <a:t>Avrupa Sözleşmesi (Kişisel İlişki):</a:t>
            </a:r>
            <a:r>
              <a:rPr lang="tr-TR" dirty="0"/>
              <a:t> Pasaport teslimi, teminat, gözetimli teslim, dönüş uçuşu bilet belgesi, iletişim planı gibi </a:t>
            </a:r>
            <a:r>
              <a:rPr lang="tr-TR" b="1" dirty="0"/>
              <a:t>güvence tedbirleri</a:t>
            </a:r>
            <a:r>
              <a:rPr lang="tr-TR" dirty="0"/>
              <a:t>.</a:t>
            </a:r>
          </a:p>
          <a:p>
            <a:r>
              <a:rPr lang="tr-TR" dirty="0"/>
              <a:t>Risk gerçekleşirse </a:t>
            </a:r>
            <a:r>
              <a:rPr lang="tr-TR" b="1" dirty="0"/>
              <a:t>1980 La </a:t>
            </a:r>
            <a:r>
              <a:rPr lang="tr-TR" b="1" dirty="0" err="1"/>
              <a:t>Haye</a:t>
            </a:r>
            <a:r>
              <a:rPr lang="tr-TR" dirty="0"/>
              <a:t> devreye girer (iade süreci).</a:t>
            </a:r>
          </a:p>
          <a:p>
            <a:r>
              <a:rPr lang="tr-TR" dirty="0"/>
              <a:t>Kararların tanınması/tenfizi için karşılıklılık temeli (Sözleşme m.14/2).</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Doğru cevap: C.</a:t>
            </a:r>
          </a:p>
          <a:p>
            <a:r>
              <a:rPr lang="tr-TR" dirty="0"/>
              <a:t>Nafaka borcu ret sebebi değildir; diğerleri </a:t>
            </a:r>
            <a:r>
              <a:rPr lang="tr-TR" dirty="0" err="1"/>
              <a:t>Sözleşme’de</a:t>
            </a:r>
            <a:r>
              <a:rPr lang="tr-TR" dirty="0"/>
              <a:t> yer alır.</a:t>
            </a:r>
          </a:p>
        </p:txBody>
      </p:sp>
    </p:spTree>
    <p:extLst>
      <p:ext uri="{BB962C8B-B14F-4D97-AF65-F5344CB8AC3E}">
        <p14:creationId xmlns:p14="http://schemas.microsoft.com/office/powerpoint/2010/main" val="2118246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 1996 Sözleşmesi m.16: kanundan doğan/sözleşmeden doğan velâyet sorumluluğu çocuğun </a:t>
            </a:r>
            <a:r>
              <a:rPr lang="tr-TR" dirty="0" err="1"/>
              <a:t>mutad</a:t>
            </a:r>
            <a:r>
              <a:rPr lang="tr-TR" dirty="0"/>
              <a:t> mesken hukukuna tabidir.</a:t>
            </a:r>
          </a:p>
        </p:txBody>
      </p:sp>
    </p:spTree>
    <p:extLst>
      <p:ext uri="{BB962C8B-B14F-4D97-AF65-F5344CB8AC3E}">
        <p14:creationId xmlns:p14="http://schemas.microsoft.com/office/powerpoint/2010/main" val="189988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txBody>
          <a:bodyPr/>
          <a:lstStyle/>
          <a:p>
            <a:endParaRPr lang="tr-TR"/>
          </a:p>
        </p:txBody>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Sorular:</a:t>
            </a:r>
            <a:endParaRPr lang="tr-TR" dirty="0"/>
          </a:p>
          <a:p>
            <a:r>
              <a:rPr lang="tr-TR" dirty="0"/>
              <a:t>Yetkili hukuk nedir?</a:t>
            </a:r>
          </a:p>
          <a:p>
            <a:r>
              <a:rPr lang="tr-TR" dirty="0"/>
              <a:t>Sonuç ne olur? Evlenebilir mi?</a:t>
            </a:r>
          </a:p>
          <a:p>
            <a:r>
              <a:rPr lang="tr-TR" dirty="0"/>
              <a:t>Kamu düzeni devreye girer mi?</a:t>
            </a:r>
          </a:p>
          <a:p>
            <a:r>
              <a:rPr lang="tr-TR" b="1" dirty="0"/>
              <a:t>Çözüm:</a:t>
            </a:r>
            <a:br>
              <a:rPr lang="tr-TR" dirty="0"/>
            </a:br>
            <a:r>
              <a:rPr lang="tr-TR" dirty="0"/>
              <a:t>m.13/1 → A’nın millî hukuku (Q) → </a:t>
            </a:r>
            <a:r>
              <a:rPr lang="tr-TR" b="1" dirty="0"/>
              <a:t>Atıf (m.2/3)</a:t>
            </a:r>
            <a:r>
              <a:rPr lang="tr-TR" dirty="0"/>
              <a:t> ile Türk hukukuna döner.</a:t>
            </a:r>
            <a:br>
              <a:rPr lang="tr-TR" dirty="0"/>
            </a:br>
            <a:r>
              <a:rPr lang="tr-TR" dirty="0"/>
              <a:t>TMK 124 gereği 16 yaş için </a:t>
            </a:r>
            <a:r>
              <a:rPr lang="tr-TR" b="1" dirty="0"/>
              <a:t>hâkim izni zorunlu</a:t>
            </a:r>
            <a:r>
              <a:rPr lang="tr-TR" dirty="0"/>
              <a:t> → yoksa </a:t>
            </a:r>
            <a:r>
              <a:rPr lang="tr-TR" b="1" dirty="0"/>
              <a:t>ehliyet yoktur</a:t>
            </a:r>
            <a:r>
              <a:rPr lang="tr-TR" dirty="0"/>
              <a:t>.</a:t>
            </a:r>
            <a:br>
              <a:rPr lang="tr-TR" dirty="0"/>
            </a:br>
            <a:r>
              <a:rPr lang="tr-TR" dirty="0"/>
              <a:t>Kamu düzeni gerekmez; atıf yeterlidir.</a:t>
            </a:r>
          </a:p>
          <a:p>
            <a:endParaRPr lang="tr-TR" dirty="0"/>
          </a:p>
        </p:txBody>
      </p:sp>
    </p:spTree>
    <p:extLst>
      <p:ext uri="{BB962C8B-B14F-4D97-AF65-F5344CB8AC3E}">
        <p14:creationId xmlns:p14="http://schemas.microsoft.com/office/powerpoint/2010/main" val="3673452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Her </a:t>
            </a:r>
            <a:r>
              <a:rPr dirty="0" err="1"/>
              <a:t>birini</a:t>
            </a:r>
            <a:r>
              <a:rPr dirty="0"/>
              <a:t> </a:t>
            </a:r>
            <a:r>
              <a:rPr dirty="0" err="1"/>
              <a:t>kısa</a:t>
            </a:r>
            <a:r>
              <a:rPr dirty="0"/>
              <a:t> </a:t>
            </a:r>
            <a:r>
              <a:rPr dirty="0" err="1"/>
              <a:t>örnekle</a:t>
            </a:r>
            <a:r>
              <a:rPr dirty="0"/>
              <a:t> </a:t>
            </a:r>
            <a:r>
              <a:rPr dirty="0" err="1"/>
              <a:t>pekiştirin</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Final quize geçiş.</a:t>
            </a:r>
          </a:p>
        </p:txBody>
      </p:sp>
      <p:sp>
        <p:nvSpPr>
          <p:cNvPr id="4" name="Slide Number Placeholder 3"/>
          <p:cNvSpPr>
            <a:spLocks noGrp="1"/>
          </p:cNvSpPr>
          <p:nvPr>
            <p:ph type="sldNum" sz="quarter" idx="5"/>
          </p:nvPr>
        </p:nvSpPr>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Gerekçe:</a:t>
            </a:r>
            <a:r>
              <a:rPr lang="tr-TR" dirty="0"/>
              <a:t> 3. basamakta ana/baba millî hukuku </a:t>
            </a:r>
            <a:r>
              <a:rPr lang="tr-TR" b="1" dirty="0"/>
              <a:t>alternatif</a:t>
            </a:r>
            <a:r>
              <a:rPr lang="tr-TR" dirty="0"/>
              <a:t>; </a:t>
            </a:r>
            <a:r>
              <a:rPr lang="tr-TR" b="1" dirty="0"/>
              <a:t>çocuk yararına</a:t>
            </a:r>
            <a:r>
              <a:rPr lang="tr-TR" dirty="0"/>
              <a:t> olan tercih edilir.</a:t>
            </a:r>
          </a:p>
        </p:txBody>
      </p:sp>
    </p:spTree>
    <p:extLst>
      <p:ext uri="{BB962C8B-B14F-4D97-AF65-F5344CB8AC3E}">
        <p14:creationId xmlns:p14="http://schemas.microsoft.com/office/powerpoint/2010/main" val="3079753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a:t>
            </a:r>
            <a:br>
              <a:rPr lang="tr-TR" dirty="0"/>
            </a:br>
            <a:r>
              <a:rPr lang="tr-TR" b="1" dirty="0"/>
              <a:t>Gerekçe:</a:t>
            </a:r>
            <a:r>
              <a:rPr lang="tr-TR" dirty="0"/>
              <a:t> Sıra: müşterek millî → müşterek </a:t>
            </a:r>
            <a:r>
              <a:rPr lang="tr-TR" dirty="0" err="1"/>
              <a:t>mutad</a:t>
            </a:r>
            <a:r>
              <a:rPr lang="tr-TR" dirty="0"/>
              <a:t> mesken → </a:t>
            </a:r>
            <a:r>
              <a:rPr lang="tr-TR" b="1" dirty="0"/>
              <a:t>kuran hukuk</a:t>
            </a:r>
            <a:r>
              <a:rPr lang="tr-TR" dirty="0"/>
              <a:t>.</a:t>
            </a:r>
          </a:p>
        </p:txBody>
      </p:sp>
    </p:spTree>
    <p:extLst>
      <p:ext uri="{BB962C8B-B14F-4D97-AF65-F5344CB8AC3E}">
        <p14:creationId xmlns:p14="http://schemas.microsoft.com/office/powerpoint/2010/main" val="3779128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B</a:t>
            </a:r>
            <a:br>
              <a:rPr lang="tr-TR" dirty="0"/>
            </a:br>
            <a:r>
              <a:rPr lang="tr-TR" b="1" dirty="0"/>
              <a:t>Gerekçe:</a:t>
            </a:r>
            <a:r>
              <a:rPr lang="tr-TR" dirty="0"/>
              <a:t> m.5 — </a:t>
            </a:r>
            <a:r>
              <a:rPr lang="tr-TR" b="1" dirty="0" err="1"/>
              <a:t>mutad</a:t>
            </a:r>
            <a:r>
              <a:rPr lang="tr-TR" b="1" dirty="0"/>
              <a:t> mesken</a:t>
            </a:r>
            <a:r>
              <a:rPr lang="tr-TR" dirty="0"/>
              <a:t> devleti makamları.</a:t>
            </a:r>
          </a:p>
        </p:txBody>
      </p:sp>
    </p:spTree>
    <p:extLst>
      <p:ext uri="{BB962C8B-B14F-4D97-AF65-F5344CB8AC3E}">
        <p14:creationId xmlns:p14="http://schemas.microsoft.com/office/powerpoint/2010/main" val="173184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Doğru cevap:</a:t>
            </a:r>
            <a:r>
              <a:rPr lang="tr-TR" dirty="0"/>
              <a:t> C</a:t>
            </a:r>
            <a:br>
              <a:rPr lang="tr-TR" dirty="0"/>
            </a:br>
            <a:r>
              <a:rPr lang="tr-TR" b="1" dirty="0"/>
              <a:t>Gerekçe:</a:t>
            </a:r>
            <a:r>
              <a:rPr lang="tr-TR" dirty="0"/>
              <a:t> m.12 — 1 yıllık sürenin aşılmasında </a:t>
            </a:r>
            <a:r>
              <a:rPr lang="tr-TR" b="1" dirty="0"/>
              <a:t>uyum</a:t>
            </a:r>
            <a:r>
              <a:rPr lang="tr-TR" dirty="0"/>
              <a:t> gerekçesi değerlendirilebilir.</a:t>
            </a:r>
          </a:p>
          <a:p>
            <a:endParaRPr lang="tr-TR" dirty="0"/>
          </a:p>
        </p:txBody>
      </p:sp>
    </p:spTree>
    <p:extLst>
      <p:ext uri="{BB962C8B-B14F-4D97-AF65-F5344CB8AC3E}">
        <p14:creationId xmlns:p14="http://schemas.microsoft.com/office/powerpoint/2010/main" val="2351612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a:t>
            </a:r>
            <a:br>
              <a:rPr lang="tr-TR" dirty="0"/>
            </a:br>
            <a:r>
              <a:rPr lang="tr-TR" b="1" dirty="0"/>
              <a:t>Gerekçe:</a:t>
            </a:r>
            <a:r>
              <a:rPr lang="tr-TR" dirty="0"/>
              <a:t> Koruyucu tedbirler </a:t>
            </a:r>
            <a:r>
              <a:rPr lang="tr-TR" b="1" dirty="0"/>
              <a:t>1996 La </a:t>
            </a:r>
            <a:r>
              <a:rPr lang="tr-TR" b="1" dirty="0" err="1"/>
              <a:t>Haye</a:t>
            </a:r>
            <a:r>
              <a:rPr lang="tr-TR" dirty="0"/>
              <a:t> kapsamındadır; m.16 </a:t>
            </a:r>
            <a:r>
              <a:rPr lang="tr-TR" dirty="0" err="1"/>
              <a:t>soybağının</a:t>
            </a:r>
            <a:r>
              <a:rPr lang="tr-TR" dirty="0"/>
              <a:t> </a:t>
            </a:r>
            <a:r>
              <a:rPr lang="tr-TR" b="1" dirty="0"/>
              <a:t>kuruluş</a:t>
            </a:r>
            <a:r>
              <a:rPr lang="tr-TR" dirty="0"/>
              <a:t> şartlarını belirler.</a:t>
            </a:r>
          </a:p>
        </p:txBody>
      </p:sp>
    </p:spTree>
    <p:extLst>
      <p:ext uri="{BB962C8B-B14F-4D97-AF65-F5344CB8AC3E}">
        <p14:creationId xmlns:p14="http://schemas.microsoft.com/office/powerpoint/2010/main" val="500973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Detaylar sonraki iki slaytta açılacaktır.</a:t>
            </a:r>
          </a:p>
        </p:txBody>
      </p:sp>
      <p:sp>
        <p:nvSpPr>
          <p:cNvPr id="4" name="Slide Number Placeholder 3"/>
          <p:cNvSpPr>
            <a:spLocks noGrp="1"/>
          </p:cNvSpPr>
          <p:nvPr>
            <p:ph type="sldNum" sz="quarter" idx="5"/>
          </p:nvPr>
        </p:nvSpPr>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Türk sisteminde biyolojik aile ile bağların belirli yönlerden devamı söz konusu (sınırlı evlat edinme yaklaşımı).</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txBody>
          <a:bodyPr/>
          <a:lstStyle/>
          <a:p>
            <a:endParaRPr lang="tr-TR"/>
          </a:p>
        </p:txBody>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Slido'da bu soruyu başlatın. Doğru cevap: B. İpucu: Özel kural m.13/2, genel m.7’ye göre önceliklidir.</a:t>
            </a:r>
          </a:p>
          <a:p>
            <a:endParaRPr lang="tr-TR" dirty="0"/>
          </a:p>
        </p:txBody>
      </p:sp>
    </p:spTree>
    <p:extLst>
      <p:ext uri="{BB962C8B-B14F-4D97-AF65-F5344CB8AC3E}">
        <p14:creationId xmlns:p14="http://schemas.microsoft.com/office/powerpoint/2010/main" val="2344455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a:t>
            </a:r>
            <a:br>
              <a:rPr lang="tr-TR" dirty="0"/>
            </a:br>
            <a:r>
              <a:rPr lang="tr-TR" b="1" dirty="0"/>
              <a:t>Gerekçe:</a:t>
            </a:r>
            <a:r>
              <a:rPr lang="tr-TR" dirty="0"/>
              <a:t> Evli olmayanlar birlikte evlat edinemez; eşler kural olarak birlikte evlat edinir. (TMK m.306)</a:t>
            </a:r>
          </a:p>
        </p:txBody>
      </p:sp>
    </p:spTree>
    <p:extLst>
      <p:ext uri="{BB962C8B-B14F-4D97-AF65-F5344CB8AC3E}">
        <p14:creationId xmlns:p14="http://schemas.microsoft.com/office/powerpoint/2010/main" val="763282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‘Evlat edinme anındaki’ ibaresi, değişken ihtilaf (m.3) kuralına istisna oluşturur.</a:t>
            </a:r>
          </a:p>
        </p:txBody>
      </p:sp>
      <p:sp>
        <p:nvSpPr>
          <p:cNvPr id="4" name="Slide Number Placeholder 3"/>
          <p:cNvSpPr>
            <a:spLocks noGrp="1"/>
          </p:cNvSpPr>
          <p:nvPr>
            <p:ph type="sldNum" sz="quarter" idx="5"/>
          </p:nvPr>
        </p:nvSpPr>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Yargı uygulamasında çocuğun yararı gereği daha ağır şart arayan hukuka üstünlük tanıyan kararlar bulunmaktadır.</a:t>
            </a:r>
          </a:p>
        </p:txBody>
      </p:sp>
      <p:sp>
        <p:nvSpPr>
          <p:cNvPr id="4" name="Slide Number Placeholder 3"/>
          <p:cNvSpPr>
            <a:spLocks noGrp="1"/>
          </p:cNvSpPr>
          <p:nvPr>
            <p:ph type="sldNum" sz="quarter" idx="5"/>
          </p:nvPr>
        </p:nvSpPr>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Tek başına evlat edinme vs. birlikte evlat edinme ayrımı mutlaka somut olayla eşleştirilmeli.</a:t>
            </a:r>
          </a:p>
        </p:txBody>
      </p:sp>
      <p:sp>
        <p:nvSpPr>
          <p:cNvPr id="4" name="Slide Number Placeholder 3"/>
          <p:cNvSpPr>
            <a:spLocks noGrp="1"/>
          </p:cNvSpPr>
          <p:nvPr>
            <p:ph type="sldNum" sz="quarter" idx="5"/>
          </p:nvPr>
        </p:nvSpPr>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Nafaka gibi konular evlat edinme statüsüne değil, ilgili uluslararası sözleşmelere tâbi olabilir.</a:t>
            </a:r>
          </a:p>
        </p:txBody>
      </p:sp>
      <p:sp>
        <p:nvSpPr>
          <p:cNvPr id="4" name="Slide Number Placeholder 3"/>
          <p:cNvSpPr>
            <a:spLocks noGrp="1"/>
          </p:cNvSpPr>
          <p:nvPr>
            <p:ph type="sldNum" sz="quarter" idx="5"/>
          </p:nvPr>
        </p:nvSpPr>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a:t>
            </a:r>
            <a:br>
              <a:rPr lang="tr-TR" dirty="0"/>
            </a:br>
            <a:r>
              <a:rPr lang="tr-TR" b="1" dirty="0"/>
              <a:t>Gerekçe:</a:t>
            </a:r>
            <a:r>
              <a:rPr lang="tr-TR" dirty="0"/>
              <a:t> MÖHUK m.18/2 açık hüküm.</a:t>
            </a:r>
          </a:p>
        </p:txBody>
      </p:sp>
    </p:spTree>
    <p:extLst>
      <p:ext uri="{BB962C8B-B14F-4D97-AF65-F5344CB8AC3E}">
        <p14:creationId xmlns:p14="http://schemas.microsoft.com/office/powerpoint/2010/main" val="1254708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Ders sırasında bu akışı tahtada örnek bir vakıayla eşleştiriniz.</a:t>
            </a:r>
          </a:p>
        </p:txBody>
      </p:sp>
      <p:sp>
        <p:nvSpPr>
          <p:cNvPr id="4" name="Slide Number Placeholder 3"/>
          <p:cNvSpPr>
            <a:spLocks noGrp="1"/>
          </p:cNvSpPr>
          <p:nvPr>
            <p:ph type="sldNum" sz="quarter" idx="5"/>
          </p:nvPr>
        </p:nvSpPr>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C</a:t>
            </a:r>
            <a:br>
              <a:rPr lang="tr-TR" dirty="0"/>
            </a:br>
            <a:r>
              <a:rPr lang="tr-TR" b="1" dirty="0"/>
              <a:t>Gerekçe:</a:t>
            </a:r>
            <a:r>
              <a:rPr lang="tr-TR" dirty="0"/>
              <a:t> Sözleşme 18 yaş altındaki çocuklar için uygulanır. (Lahey 1993, m.2–3)</a:t>
            </a:r>
          </a:p>
        </p:txBody>
      </p:sp>
    </p:spTree>
    <p:extLst>
      <p:ext uri="{BB962C8B-B14F-4D97-AF65-F5344CB8AC3E}">
        <p14:creationId xmlns:p14="http://schemas.microsoft.com/office/powerpoint/2010/main" val="3058639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B</a:t>
            </a:r>
            <a:br>
              <a:rPr lang="tr-TR" dirty="0"/>
            </a:br>
            <a:r>
              <a:rPr lang="tr-TR" b="1" dirty="0"/>
              <a:t>Gerekçe:</a:t>
            </a:r>
            <a:r>
              <a:rPr lang="tr-TR" dirty="0"/>
              <a:t> Lahey m.23 sertifikası, Sözleşmeye uygun evlat edinmenin diğer Akit Devletlerde </a:t>
            </a:r>
            <a:r>
              <a:rPr lang="tr-TR" b="1" dirty="0"/>
              <a:t>doğrudan tanınmasını</a:t>
            </a:r>
            <a:r>
              <a:rPr lang="tr-TR" dirty="0"/>
              <a:t> sağlar.</a:t>
            </a:r>
          </a:p>
        </p:txBody>
      </p:sp>
    </p:spTree>
    <p:extLst>
      <p:ext uri="{BB962C8B-B14F-4D97-AF65-F5344CB8AC3E}">
        <p14:creationId xmlns:p14="http://schemas.microsoft.com/office/powerpoint/2010/main" val="3487075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Uygulanacak hukuk:</a:t>
            </a:r>
            <a:r>
              <a:rPr lang="tr-TR" dirty="0"/>
              <a:t> MÖHUK </a:t>
            </a:r>
            <a:r>
              <a:rPr lang="tr-TR" b="1" dirty="0"/>
              <a:t>m.18/1</a:t>
            </a:r>
            <a:r>
              <a:rPr lang="tr-TR" dirty="0"/>
              <a:t> → tarafların </a:t>
            </a:r>
            <a:r>
              <a:rPr lang="tr-TR" b="1" dirty="0"/>
              <a:t>evlat edinme anındaki</a:t>
            </a:r>
            <a:r>
              <a:rPr lang="tr-TR" dirty="0"/>
              <a:t> </a:t>
            </a:r>
            <a:r>
              <a:rPr lang="tr-TR" b="1" dirty="0"/>
              <a:t>millî hukukları</a:t>
            </a:r>
            <a:r>
              <a:rPr lang="tr-TR" dirty="0"/>
              <a:t>; uygulamada çocuğun yararı gereği </a:t>
            </a:r>
            <a:r>
              <a:rPr lang="tr-TR" b="1" dirty="0"/>
              <a:t>kümülatif</a:t>
            </a:r>
            <a:r>
              <a:rPr lang="tr-TR" dirty="0"/>
              <a:t> yaklaşım.</a:t>
            </a:r>
          </a:p>
          <a:p>
            <a:r>
              <a:rPr lang="tr-TR" b="1" dirty="0"/>
              <a:t>Yaş/yaş farkı:</a:t>
            </a:r>
            <a:r>
              <a:rPr lang="tr-TR" dirty="0"/>
              <a:t> A 22 → </a:t>
            </a:r>
            <a:r>
              <a:rPr lang="tr-TR" b="1" dirty="0"/>
              <a:t>TMK m.307/1</a:t>
            </a:r>
            <a:r>
              <a:rPr lang="tr-TR" dirty="0"/>
              <a:t> (bekâr ≥30) </a:t>
            </a:r>
            <a:r>
              <a:rPr lang="tr-TR" b="1" dirty="0"/>
              <a:t>sağlanmıyor</a:t>
            </a:r>
            <a:r>
              <a:rPr lang="tr-TR" dirty="0"/>
              <a:t>; ayrıca 22–6 = </a:t>
            </a:r>
            <a:r>
              <a:rPr lang="tr-TR" b="1" dirty="0"/>
              <a:t>16</a:t>
            </a:r>
            <a:r>
              <a:rPr lang="tr-TR" dirty="0"/>
              <a:t> &lt; </a:t>
            </a:r>
            <a:r>
              <a:rPr lang="tr-TR" b="1" dirty="0"/>
              <a:t>18</a:t>
            </a:r>
            <a:r>
              <a:rPr lang="tr-TR" dirty="0"/>
              <a:t> (TMK m.308) → </a:t>
            </a:r>
            <a:r>
              <a:rPr lang="tr-TR" b="1" dirty="0"/>
              <a:t>sağlanmıyor</a:t>
            </a:r>
            <a:r>
              <a:rPr lang="tr-TR" dirty="0"/>
              <a:t>.</a:t>
            </a:r>
          </a:p>
          <a:p>
            <a:r>
              <a:rPr lang="tr-TR" b="1" dirty="0"/>
              <a:t>Bakım‑eğitim:</a:t>
            </a:r>
            <a:r>
              <a:rPr lang="tr-TR" dirty="0"/>
              <a:t> En az </a:t>
            </a:r>
            <a:r>
              <a:rPr lang="tr-TR" b="1" dirty="0"/>
              <a:t>1 yıl</a:t>
            </a:r>
            <a:r>
              <a:rPr lang="tr-TR" dirty="0"/>
              <a:t> (TMK m.305) kural olarak aranır → sağlanmamışsa ayrıca eksik.</a:t>
            </a:r>
          </a:p>
          <a:p>
            <a:r>
              <a:rPr lang="tr-TR" b="1" dirty="0"/>
              <a:t>Sonuç:</a:t>
            </a:r>
            <a:r>
              <a:rPr lang="tr-TR" dirty="0"/>
              <a:t> Şartlar </a:t>
            </a:r>
            <a:r>
              <a:rPr lang="tr-TR" b="1" dirty="0"/>
              <a:t>sağlanmadığı</a:t>
            </a:r>
            <a:r>
              <a:rPr lang="tr-TR" dirty="0"/>
              <a:t> için evlat edinme mümkün görünmez.</a:t>
            </a:r>
          </a:p>
          <a:p>
            <a:r>
              <a:rPr lang="tr-TR" b="1" dirty="0"/>
              <a:t>Ne zaman mümkün olur?</a:t>
            </a:r>
            <a:r>
              <a:rPr lang="tr-TR" dirty="0"/>
              <a:t> A </a:t>
            </a:r>
            <a:r>
              <a:rPr lang="tr-TR" b="1" dirty="0"/>
              <a:t>30 yaşını</a:t>
            </a:r>
            <a:r>
              <a:rPr lang="tr-TR" dirty="0"/>
              <a:t> doldurup </a:t>
            </a:r>
            <a:r>
              <a:rPr lang="tr-TR" b="1" dirty="0"/>
              <a:t>18 yaş farkı</a:t>
            </a:r>
            <a:r>
              <a:rPr lang="tr-TR" dirty="0"/>
              <a:t> ve </a:t>
            </a:r>
            <a:r>
              <a:rPr lang="tr-TR" b="1" dirty="0"/>
              <a:t>1 yıllık bakım</a:t>
            </a:r>
            <a:r>
              <a:rPr lang="tr-TR" dirty="0"/>
              <a:t> ile </a:t>
            </a:r>
            <a:r>
              <a:rPr lang="tr-TR" b="1" dirty="0"/>
              <a:t>rızalar</a:t>
            </a:r>
            <a:r>
              <a:rPr lang="tr-TR" dirty="0"/>
              <a:t> sağlandığında (ve diğer şartlar tamamlandığında).</a:t>
            </a:r>
          </a:p>
          <a:p>
            <a:endParaRPr lang="tr-TR" dirty="0"/>
          </a:p>
        </p:txBody>
      </p:sp>
      <p:sp>
        <p:nvSpPr>
          <p:cNvPr id="4" name="Slayt Numarası Yer Tutucusu 3"/>
          <p:cNvSpPr>
            <a:spLocks noGrp="1"/>
          </p:cNvSpPr>
          <p:nvPr>
            <p:ph type="sldNum" sz="quarter" idx="5"/>
          </p:nvPr>
        </p:nvSpPr>
        <p:spPr/>
        <p:txBody>
          <a:bodyPr/>
          <a:lstStyle/>
          <a:p>
            <a:fld id="{6CE5DA46-7920-40ED-AB80-44DF548DFE55}" type="slidenum">
              <a:rPr lang="tr-TR" smtClean="0"/>
              <a:t>94</a:t>
            </a:fld>
            <a:endParaRPr lang="tr-TR"/>
          </a:p>
        </p:txBody>
      </p:sp>
    </p:spTree>
    <p:extLst>
      <p:ext uri="{BB962C8B-B14F-4D97-AF65-F5344CB8AC3E}">
        <p14:creationId xmlns:p14="http://schemas.microsoft.com/office/powerpoint/2010/main" val="31941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txBody>
          <a:bodyPr/>
          <a:lstStyle/>
          <a:p>
            <a:endParaRPr lang="tr-TR"/>
          </a:p>
        </p:txBody>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Şekil ≠ ehliyet ayrımını vurgulayın.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 </a:t>
            </a:r>
            <a:r>
              <a:rPr lang="tr-TR" dirty="0" err="1"/>
              <a:t>Lex</a:t>
            </a:r>
            <a:r>
              <a:rPr lang="tr-TR" dirty="0"/>
              <a:t> </a:t>
            </a:r>
            <a:r>
              <a:rPr lang="tr-TR" dirty="0" err="1"/>
              <a:t>loci</a:t>
            </a:r>
            <a:r>
              <a:rPr lang="tr-TR" dirty="0"/>
              <a:t> = P hukuku → dinî merasim hukuken geçerli → Türkiye açısından şeklen geçerli. 2) Konsolosluk evlenmesi istisnadır; temsil olunan devlet hukuku uygulanır; yetki koşulları aranır.</a:t>
            </a:r>
          </a:p>
          <a:p>
            <a:endParaRPr lang="tr-TR" dirty="0"/>
          </a:p>
        </p:txBody>
      </p:sp>
    </p:spTree>
    <p:extLst>
      <p:ext uri="{BB962C8B-B14F-4D97-AF65-F5344CB8AC3E}">
        <p14:creationId xmlns:p14="http://schemas.microsoft.com/office/powerpoint/2010/main" val="3849143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TMK m.306:</a:t>
            </a:r>
            <a:r>
              <a:rPr lang="tr-TR" dirty="0"/>
              <a:t> Kural, </a:t>
            </a:r>
            <a:r>
              <a:rPr lang="tr-TR" b="1" dirty="0"/>
              <a:t>eşlerin birlikte</a:t>
            </a:r>
            <a:r>
              <a:rPr lang="tr-TR" dirty="0"/>
              <a:t> evlat edinmesidir; </a:t>
            </a:r>
            <a:r>
              <a:rPr lang="tr-TR" b="1" dirty="0"/>
              <a:t>evli olmayanlar birlikte edinemez</a:t>
            </a:r>
            <a:r>
              <a:rPr lang="tr-TR" dirty="0"/>
              <a:t>. Evli kişinin </a:t>
            </a:r>
            <a:r>
              <a:rPr lang="tr-TR" b="1" dirty="0"/>
              <a:t>tek başına</a:t>
            </a:r>
            <a:r>
              <a:rPr lang="tr-TR" dirty="0"/>
              <a:t> evlat edinmesine </a:t>
            </a:r>
            <a:r>
              <a:rPr lang="tr-TR" b="1" dirty="0"/>
              <a:t>istisna</a:t>
            </a:r>
            <a:r>
              <a:rPr lang="tr-TR" dirty="0"/>
              <a:t>, sadece </a:t>
            </a:r>
            <a:r>
              <a:rPr lang="tr-TR" b="1" dirty="0"/>
              <a:t>diğer eşin çocuğunu</a:t>
            </a:r>
            <a:r>
              <a:rPr lang="tr-TR" dirty="0"/>
              <a:t> (üvey çocuk) evlat edinmede tanınmıştır (en az 2 yıllık evlilik veya evlat edinecek eşin 30 yaşını doldurmuş olması).</a:t>
            </a:r>
          </a:p>
          <a:p>
            <a:r>
              <a:rPr lang="tr-TR" dirty="0"/>
              <a:t>Bu vakıada </a:t>
            </a:r>
            <a:r>
              <a:rPr lang="tr-TR" b="1" dirty="0"/>
              <a:t>üvey olmayan</a:t>
            </a:r>
            <a:r>
              <a:rPr lang="tr-TR" dirty="0"/>
              <a:t> bir çocuk söz konusudur → </a:t>
            </a:r>
            <a:r>
              <a:rPr lang="tr-TR" b="1" dirty="0"/>
              <a:t>tek başına</a:t>
            </a:r>
            <a:r>
              <a:rPr lang="tr-TR" dirty="0"/>
              <a:t> evlat edinme </a:t>
            </a:r>
            <a:r>
              <a:rPr lang="tr-TR" b="1" dirty="0"/>
              <a:t>mümkün değildir</a:t>
            </a:r>
            <a:r>
              <a:rPr lang="tr-TR" dirty="0"/>
              <a:t>.</a:t>
            </a:r>
          </a:p>
          <a:p>
            <a:r>
              <a:rPr lang="tr-TR" b="1" dirty="0"/>
              <a:t>MÖHUK m.18/2 (eşin rızası)</a:t>
            </a:r>
            <a:r>
              <a:rPr lang="tr-TR" dirty="0"/>
              <a:t>, ancak </a:t>
            </a:r>
            <a:r>
              <a:rPr lang="tr-TR" b="1" dirty="0"/>
              <a:t>m.18/1 uyarınca esasa uygunluk</a:t>
            </a:r>
            <a:r>
              <a:rPr lang="tr-TR" dirty="0"/>
              <a:t> varsa anlam kazanır; TMK 306’nın koyduğu </a:t>
            </a:r>
            <a:r>
              <a:rPr lang="tr-TR" b="1" dirty="0"/>
              <a:t>birlikte evlat edinme</a:t>
            </a:r>
            <a:r>
              <a:rPr lang="tr-TR" dirty="0"/>
              <a:t> kuralı karşısında </a:t>
            </a:r>
            <a:r>
              <a:rPr lang="tr-TR" b="1" dirty="0"/>
              <a:t>eş rızası tek başına yeterli değildir</a:t>
            </a:r>
            <a:r>
              <a:rPr lang="tr-TR" dirty="0"/>
              <a:t>.</a:t>
            </a:r>
          </a:p>
          <a:p>
            <a:r>
              <a:rPr lang="tr-TR" b="1" dirty="0"/>
              <a:t>Sonuç:</a:t>
            </a:r>
            <a:r>
              <a:rPr lang="tr-TR" dirty="0"/>
              <a:t> C, </a:t>
            </a:r>
            <a:r>
              <a:rPr lang="tr-TR" b="1" dirty="0"/>
              <a:t>eşle birlikte</a:t>
            </a:r>
            <a:r>
              <a:rPr lang="tr-TR" dirty="0"/>
              <a:t> başvurmalı (veya üvey çocuk senaryosu olmalı); aksi halde başvuru reddedilir.</a:t>
            </a:r>
          </a:p>
          <a:p>
            <a:endParaRPr lang="tr-TR" dirty="0"/>
          </a:p>
        </p:txBody>
      </p:sp>
      <p:sp>
        <p:nvSpPr>
          <p:cNvPr id="4" name="Slayt Numarası Yer Tutucusu 3"/>
          <p:cNvSpPr>
            <a:spLocks noGrp="1"/>
          </p:cNvSpPr>
          <p:nvPr>
            <p:ph type="sldNum" sz="quarter" idx="5"/>
          </p:nvPr>
        </p:nvSpPr>
        <p:spPr/>
        <p:txBody>
          <a:bodyPr/>
          <a:lstStyle/>
          <a:p>
            <a:fld id="{6CE5DA46-7920-40ED-AB80-44DF548DFE55}" type="slidenum">
              <a:rPr lang="tr-TR" smtClean="0"/>
              <a:t>95</a:t>
            </a:fld>
            <a:endParaRPr lang="tr-TR"/>
          </a:p>
        </p:txBody>
      </p:sp>
    </p:spTree>
    <p:extLst>
      <p:ext uri="{BB962C8B-B14F-4D97-AF65-F5344CB8AC3E}">
        <p14:creationId xmlns:p14="http://schemas.microsoft.com/office/powerpoint/2010/main" val="1586947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Hükümler:</a:t>
            </a:r>
            <a:r>
              <a:rPr lang="tr-TR" dirty="0"/>
              <a:t> MÖHUK </a:t>
            </a:r>
            <a:r>
              <a:rPr lang="tr-TR" b="1" dirty="0"/>
              <a:t>m.18/3</a:t>
            </a:r>
            <a:r>
              <a:rPr lang="tr-TR" dirty="0"/>
              <a:t> → evlat edinenin </a:t>
            </a:r>
            <a:r>
              <a:rPr lang="tr-TR" b="1" dirty="0"/>
              <a:t>millî hukuku</a:t>
            </a:r>
            <a:r>
              <a:rPr lang="tr-TR" dirty="0"/>
              <a:t> (birlikte evlat edinmede evlenmenin genel hükümlerini düzenleyen hukuk).</a:t>
            </a:r>
          </a:p>
          <a:p>
            <a:r>
              <a:rPr lang="tr-TR" b="1" dirty="0"/>
              <a:t>Miras:</a:t>
            </a:r>
            <a:r>
              <a:rPr lang="tr-TR" dirty="0"/>
              <a:t> “Evlat edinme statüsü” (m.18/3) ile </a:t>
            </a:r>
            <a:r>
              <a:rPr lang="tr-TR" b="1" dirty="0"/>
              <a:t>miras statüsü</a:t>
            </a:r>
            <a:r>
              <a:rPr lang="tr-TR" dirty="0"/>
              <a:t> (MÖHUK m.20) </a:t>
            </a:r>
            <a:r>
              <a:rPr lang="tr-TR" b="1" dirty="0"/>
              <a:t>birlikte</a:t>
            </a:r>
            <a:r>
              <a:rPr lang="tr-TR" dirty="0"/>
              <a:t> değerlendirilir. Türk hukukuna göre (örnek) </a:t>
            </a:r>
            <a:r>
              <a:rPr lang="tr-TR" b="1" dirty="0"/>
              <a:t>TMK m.500</a:t>
            </a:r>
            <a:r>
              <a:rPr lang="tr-TR" dirty="0"/>
              <a:t>: Evlatlık ve altsoyu </a:t>
            </a:r>
            <a:r>
              <a:rPr lang="tr-TR" b="1" dirty="0"/>
              <a:t>evlat edinene kan hısımı gibi mirasçı</a:t>
            </a:r>
            <a:r>
              <a:rPr lang="tr-TR" dirty="0"/>
              <a:t> olur; </a:t>
            </a:r>
            <a:r>
              <a:rPr lang="tr-TR" b="1" dirty="0"/>
              <a:t>evlat edinen ve hısımları evlatlığa mirasçı olmaz</a:t>
            </a:r>
            <a:r>
              <a:rPr lang="tr-TR" dirty="0"/>
              <a:t>; evlatlığın </a:t>
            </a:r>
            <a:r>
              <a:rPr lang="tr-TR" b="1" dirty="0"/>
              <a:t>öz ailesiyle mirasçılığı sürer</a:t>
            </a:r>
            <a:r>
              <a:rPr lang="tr-TR" dirty="0"/>
              <a:t>.</a:t>
            </a:r>
          </a:p>
          <a:p>
            <a:r>
              <a:rPr lang="tr-TR" b="1" dirty="0"/>
              <a:t>Sonuç:</a:t>
            </a:r>
            <a:r>
              <a:rPr lang="tr-TR" dirty="0"/>
              <a:t> F, E’ye mirasçı olabilir; ancak E ve hısımları F’ye mirasçı olmaz (TR hukuku uygulanıyorsa). Pay oranları miras statüsüne göre belirlenir.</a:t>
            </a:r>
          </a:p>
          <a:p>
            <a:endParaRPr lang="tr-TR" dirty="0"/>
          </a:p>
        </p:txBody>
      </p:sp>
      <p:sp>
        <p:nvSpPr>
          <p:cNvPr id="4" name="Slayt Numarası Yer Tutucusu 3"/>
          <p:cNvSpPr>
            <a:spLocks noGrp="1"/>
          </p:cNvSpPr>
          <p:nvPr>
            <p:ph type="sldNum" sz="quarter" idx="5"/>
          </p:nvPr>
        </p:nvSpPr>
        <p:spPr/>
        <p:txBody>
          <a:bodyPr/>
          <a:lstStyle/>
          <a:p>
            <a:fld id="{6CE5DA46-7920-40ED-AB80-44DF548DFE55}" type="slidenum">
              <a:rPr lang="tr-TR" smtClean="0"/>
              <a:t>96</a:t>
            </a:fld>
            <a:endParaRPr lang="tr-TR"/>
          </a:p>
        </p:txBody>
      </p:sp>
    </p:spTree>
    <p:extLst>
      <p:ext uri="{BB962C8B-B14F-4D97-AF65-F5344CB8AC3E}">
        <p14:creationId xmlns:p14="http://schemas.microsoft.com/office/powerpoint/2010/main" val="13991373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Şekil (MÖHUK m.7):</a:t>
            </a:r>
            <a:r>
              <a:rPr lang="tr-TR" dirty="0"/>
              <a:t> İşlem, yapıldığı yer hukuku </a:t>
            </a:r>
            <a:r>
              <a:rPr lang="tr-TR" b="1" dirty="0"/>
              <a:t>veya</a:t>
            </a:r>
            <a:r>
              <a:rPr lang="tr-TR" dirty="0"/>
              <a:t> esasa uygulanacak hukuk şekline uygunsa </a:t>
            </a:r>
            <a:r>
              <a:rPr lang="tr-TR" dirty="0" err="1"/>
              <a:t>kuralen</a:t>
            </a:r>
            <a:r>
              <a:rPr lang="tr-TR" dirty="0"/>
              <a:t> şeklen geçerli </a:t>
            </a:r>
            <a:r>
              <a:rPr lang="tr-TR" b="1" dirty="0"/>
              <a:t>sayılabilir</a:t>
            </a:r>
            <a:r>
              <a:rPr lang="tr-TR" dirty="0"/>
              <a:t>.</a:t>
            </a:r>
          </a:p>
          <a:p>
            <a:r>
              <a:rPr lang="tr-TR" dirty="0"/>
              <a:t>Ancak </a:t>
            </a:r>
            <a:r>
              <a:rPr lang="tr-TR" b="1" dirty="0"/>
              <a:t>Türkiye’de evlat edinme mahkeme kararıyla</a:t>
            </a:r>
            <a:r>
              <a:rPr lang="tr-TR" dirty="0"/>
              <a:t> kurulur (TMK m.315).</a:t>
            </a:r>
          </a:p>
          <a:p>
            <a:r>
              <a:rPr lang="tr-TR" dirty="0"/>
              <a:t>Yabancı idarî/adlî işlemler Türkiye’de </a:t>
            </a:r>
            <a:r>
              <a:rPr lang="tr-TR" b="1" dirty="0"/>
              <a:t>doğrudan icra edilmez</a:t>
            </a:r>
            <a:r>
              <a:rPr lang="tr-TR" dirty="0"/>
              <a:t>; </a:t>
            </a:r>
            <a:r>
              <a:rPr lang="tr-TR" b="1" dirty="0"/>
              <a:t>tanıma/tenfiz</a:t>
            </a:r>
            <a:r>
              <a:rPr lang="tr-TR" dirty="0"/>
              <a:t> ve </a:t>
            </a:r>
            <a:r>
              <a:rPr lang="tr-TR" b="1" dirty="0"/>
              <a:t>NHK m.30</a:t>
            </a:r>
            <a:r>
              <a:rPr lang="tr-TR" dirty="0"/>
              <a:t> çerçevesinde </a:t>
            </a:r>
            <a:r>
              <a:rPr lang="tr-TR" b="1" dirty="0"/>
              <a:t>tescil</a:t>
            </a:r>
            <a:r>
              <a:rPr lang="tr-TR" dirty="0"/>
              <a:t> gerekir.</a:t>
            </a:r>
          </a:p>
          <a:p>
            <a:r>
              <a:rPr lang="tr-TR" b="1" dirty="0"/>
              <a:t>Sonuç:</a:t>
            </a:r>
            <a:r>
              <a:rPr lang="tr-TR" dirty="0"/>
              <a:t> Noter işlemi tek başına yeterli değildir; kamu düzeni ve </a:t>
            </a:r>
            <a:r>
              <a:rPr lang="tr-TR" b="1" dirty="0"/>
              <a:t>asli şartlara uygunluk</a:t>
            </a:r>
            <a:r>
              <a:rPr lang="tr-TR" dirty="0"/>
              <a:t> denetimiyle birlikte </a:t>
            </a:r>
            <a:r>
              <a:rPr lang="tr-TR" b="1" dirty="0"/>
              <a:t>tanıma/tenfiz + tescil</a:t>
            </a:r>
            <a:r>
              <a:rPr lang="tr-TR" dirty="0"/>
              <a:t> yoluna gidilmelidir.</a:t>
            </a:r>
          </a:p>
          <a:p>
            <a:endParaRPr lang="tr-TR" dirty="0"/>
          </a:p>
        </p:txBody>
      </p:sp>
      <p:sp>
        <p:nvSpPr>
          <p:cNvPr id="4" name="Slayt Numarası Yer Tutucusu 3"/>
          <p:cNvSpPr>
            <a:spLocks noGrp="1"/>
          </p:cNvSpPr>
          <p:nvPr>
            <p:ph type="sldNum" sz="quarter" idx="5"/>
          </p:nvPr>
        </p:nvSpPr>
        <p:spPr/>
        <p:txBody>
          <a:bodyPr/>
          <a:lstStyle/>
          <a:p>
            <a:fld id="{6CE5DA46-7920-40ED-AB80-44DF548DFE55}" type="slidenum">
              <a:rPr lang="tr-TR" smtClean="0"/>
              <a:t>97</a:t>
            </a:fld>
            <a:endParaRPr lang="tr-TR"/>
          </a:p>
        </p:txBody>
      </p:sp>
    </p:spTree>
    <p:extLst>
      <p:ext uri="{BB962C8B-B14F-4D97-AF65-F5344CB8AC3E}">
        <p14:creationId xmlns:p14="http://schemas.microsoft.com/office/powerpoint/2010/main" val="42637423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endParaRPr lang="tr-TR" dirty="0"/>
          </a:p>
        </p:txBody>
      </p:sp>
    </p:spTree>
    <p:extLst>
      <p:ext uri="{BB962C8B-B14F-4D97-AF65-F5344CB8AC3E}">
        <p14:creationId xmlns:p14="http://schemas.microsoft.com/office/powerpoint/2010/main" val="10724923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r>
              <a:rPr lang="tr-TR" b="1" dirty="0"/>
              <a:t>Doğru cevap:</a:t>
            </a:r>
            <a:r>
              <a:rPr lang="tr-TR" dirty="0"/>
              <a:t> B</a:t>
            </a:r>
            <a:br>
              <a:rPr lang="tr-TR" dirty="0"/>
            </a:br>
            <a:r>
              <a:rPr lang="tr-TR" b="1" dirty="0"/>
              <a:t>Gerekçe:</a:t>
            </a:r>
            <a:r>
              <a:rPr lang="tr-TR" dirty="0"/>
              <a:t> m.18/1, m.3’teki “dava tarihi” esasına </a:t>
            </a:r>
            <a:r>
              <a:rPr lang="tr-TR" b="1" dirty="0"/>
              <a:t>özel istisna</a:t>
            </a:r>
            <a:r>
              <a:rPr lang="tr-TR" dirty="0"/>
              <a:t> getirir; hukuk bağını evlat edinme anına sabitler.</a:t>
            </a:r>
          </a:p>
        </p:txBody>
      </p:sp>
    </p:spTree>
    <p:extLst>
      <p:ext uri="{BB962C8B-B14F-4D97-AF65-F5344CB8AC3E}">
        <p14:creationId xmlns:p14="http://schemas.microsoft.com/office/powerpoint/2010/main" val="2387062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endParaRPr lang="tr-TR" dirty="0"/>
          </a:p>
        </p:txBody>
      </p:sp>
    </p:spTree>
    <p:extLst>
      <p:ext uri="{BB962C8B-B14F-4D97-AF65-F5344CB8AC3E}">
        <p14:creationId xmlns:p14="http://schemas.microsoft.com/office/powerpoint/2010/main" val="34219962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Sorularınızı alalım; ardından kaynaklar slaytı.</a:t>
            </a:r>
          </a:p>
        </p:txBody>
      </p:sp>
      <p:sp>
        <p:nvSpPr>
          <p:cNvPr id="4" name="Slide Number Placeholder 3"/>
          <p:cNvSpPr>
            <a:spLocks noGrp="1"/>
          </p:cNvSpPr>
          <p:nvPr>
            <p:ph type="sldNum" sz="quarter" idx="5"/>
          </p:nvPr>
        </p:nvSpPr>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Atıf ipuçları (ders notu):</a:t>
            </a:r>
          </a:p>
          <a:p>
            <a:r>
              <a:t>- MÖHUK m.18 tam metin: lexpera/e-uyar konsolide metin.</a:t>
            </a:r>
          </a:p>
          <a:p>
            <a:r>
              <a:t>- TMK 305–320: TBB/Barobirlik PDF konsolide metin.</a:t>
            </a:r>
          </a:p>
          <a:p>
            <a:r>
              <a:t>- NHK 5490 m.29–30: NVI/Barobirlik PDF.</a:t>
            </a:r>
          </a:p>
          <a:p>
            <a:r>
              <a:t>- Lahey 1993 tam metin: HCCH sitesi (Art. 17(c), 23).</a:t>
            </a:r>
          </a:p>
          <a:p>
            <a:r>
              <a:t>- ÇHS m.21: TBB/UNICEF yayınları.</a:t>
            </a:r>
          </a:p>
          <a:p>
            <a:r>
              <a:t>- Merkezî Makam: Aile ve Sosyal Hizmetler Bakanlığı (SSS sayfaları).</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tr-TR"/>
          </a:p>
        </p:txBody>
      </p:sp>
      <p:sp>
        <p:nvSpPr>
          <p:cNvPr id="3" name="Notes Placeholder 2"/>
          <p:cNvSpPr>
            <a:spLocks noGrp="1"/>
          </p:cNvSpPr>
          <p:nvPr>
            <p:ph type="body" sz="quarter" idx="3"/>
          </p:nvPr>
        </p:nvSpPr>
        <p:spPr/>
        <p:txBody>
          <a:bodyPr/>
          <a:lstStyle/>
          <a:p>
            <a:r>
              <a:t>Karıştırılan nokta: Bu zincir mal rejimi zinciriyle benzerdir ancak aynısı değildir.</a:t>
            </a:r>
          </a:p>
        </p:txBody>
      </p:sp>
      <p:sp>
        <p:nvSpPr>
          <p:cNvPr id="4" name="Slide Number Placeholder 3"/>
          <p:cNvSpPr>
            <a:spLocks noGrp="1"/>
          </p:cNvSpPr>
          <p:nvPr>
            <p:ph type="sldNum" sz="quarter" idx="5"/>
          </p:nvPr>
        </p:nvSpPr>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Slido'da bu soruyu başlatın. Doğru cevap: B. İpucu: Tercih sırası m.13/3’te açıkça düzenlenir.</a:t>
            </a:r>
          </a:p>
          <a:p>
            <a:endParaRPr lang="tr-TR" dirty="0"/>
          </a:p>
        </p:txBody>
      </p:sp>
    </p:spTree>
    <p:extLst>
      <p:ext uri="{BB962C8B-B14F-4D97-AF65-F5344CB8AC3E}">
        <p14:creationId xmlns:p14="http://schemas.microsoft.com/office/powerpoint/2010/main" val="191624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3.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7.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0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0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0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0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19.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6.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9.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9.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0.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22.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2.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25.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3.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28.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4.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31.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5.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34.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6.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37.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7.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19.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58.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23.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61.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30.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eg"/><Relationship Id="rId7" Type="http://schemas.openxmlformats.org/officeDocument/2006/relationships/diagramColors" Target="../diagrams/colors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64.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35.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4.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4.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67.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48.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70.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49.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73.xml"/><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2.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7.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76.xml"/><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3.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8.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79.xml"/><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4.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6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82.xml"/><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5.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7.xml"/><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85.xml"/><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7.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6.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19.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4.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91.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0.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94.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5.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0.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97.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7.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00.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8.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6.svg"/><Relationship Id="rId3" Type="http://schemas.openxmlformats.org/officeDocument/2006/relationships/tags" Target="../tags/tag103.xml"/><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74.xml"/><Relationship Id="rId10" Type="http://schemas.openxmlformats.org/officeDocument/2006/relationships/image" Target="../media/image4.svg"/><Relationship Id="rId4" Type="http://schemas.openxmlformats.org/officeDocument/2006/relationships/slideLayout" Target="../slideLayouts/slideLayout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3002" y="1999615"/>
            <a:ext cx="6858000" cy="2764028"/>
          </a:xfrm>
        </p:spPr>
        <p:txBody>
          <a:bodyPr anchor="ctr">
            <a:normAutofit/>
          </a:bodyPr>
          <a:lstStyle/>
          <a:p>
            <a:pPr>
              <a:lnSpc>
                <a:spcPct val="90000"/>
              </a:lnSpc>
            </a:pPr>
            <a:r>
              <a:rPr dirty="0"/>
              <a:t>MÖHUK m.13 &amp; m.15 – </a:t>
            </a:r>
            <a:r>
              <a:rPr lang="tr-TR" dirty="0"/>
              <a:t>Yabancı</a:t>
            </a:r>
            <a:r>
              <a:rPr dirty="0"/>
              <a:t> </a:t>
            </a:r>
            <a:r>
              <a:rPr lang="tr-TR" dirty="0"/>
              <a:t>Unsurlu</a:t>
            </a:r>
            <a:r>
              <a:rPr dirty="0"/>
              <a:t> </a:t>
            </a:r>
            <a:r>
              <a:rPr lang="tr-TR" dirty="0"/>
              <a:t>Evliliklerde</a:t>
            </a:r>
            <a:r>
              <a:rPr dirty="0"/>
              <a:t> </a:t>
            </a:r>
            <a:r>
              <a:rPr lang="tr-TR" dirty="0"/>
              <a:t>Uygulanacak</a:t>
            </a:r>
            <a:r>
              <a:rPr dirty="0"/>
              <a:t> </a:t>
            </a:r>
            <a:r>
              <a:rPr lang="tr-TR" dirty="0"/>
              <a:t>Hukuk</a:t>
            </a:r>
          </a:p>
        </p:txBody>
      </p:sp>
      <p:sp>
        <p:nvSpPr>
          <p:cNvPr id="3" name="Subtitle 2"/>
          <p:cNvSpPr>
            <a:spLocks noGrp="1"/>
          </p:cNvSpPr>
          <p:nvPr>
            <p:ph type="subTitle" idx="1"/>
          </p:nvPr>
        </p:nvSpPr>
        <p:spPr>
          <a:xfrm>
            <a:off x="1475184" y="5645150"/>
            <a:ext cx="6193632" cy="631825"/>
          </a:xfrm>
        </p:spPr>
        <p:txBody>
          <a:bodyPr anchor="ctr">
            <a:normAutofit/>
          </a:bodyPr>
          <a:lstStyle/>
          <a:p>
            <a:r>
              <a:rPr lang="tr-TR" sz="2400" dirty="0"/>
              <a:t>Dr. Öğr. Üyesi Fatih SERBEST – 27.10.2025</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E8BA4AC-2629-6CF3-4A18-F9E280B99606}"/>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60EAC9B7-6462-3326-F171-98A50ADCBD1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İki Türk vatandaşı P ülkesinde yalnızca kilisede evleniyor. P hukuku dinî nikâhı medeni sonuç doğuran şekil olarak kabul ediyor. 1) Evlenme şeklen geçerli midir? 2) Konsolosluk evlenmesi fark yaratır mı?</a:t>
            </a:r>
          </a:p>
        </p:txBody>
      </p:sp>
      <p:sp>
        <p:nvSpPr>
          <p:cNvPr id="4" name="Dikdörtgen 3">
            <a:extLst>
              <a:ext uri="{FF2B5EF4-FFF2-40B4-BE49-F238E27FC236}">
                <a16:creationId xmlns:a16="http://schemas.microsoft.com/office/drawing/2014/main" id="{6D0CC4A4-5815-7337-58AA-14563A3285B7}"/>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7A39F90D-AF09-0E58-BDAD-31D61C11184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C3F1822A-912B-0ED6-F123-31F155F64F2E}"/>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3AA768D0-97B3-57A1-5145-708E0661408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5264489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7F123F-1D81-1C7B-0362-C4D0902CD146}"/>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843B60A3-4ECA-DE57-B3BB-5EB63FAAA088}"/>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1) MÖHUK m.18/1 kuralının kapsamı aşağıdakilerden hangisidir?</a:t>
            </a:r>
          </a:p>
        </p:txBody>
      </p:sp>
      <p:sp>
        <p:nvSpPr>
          <p:cNvPr id="4" name="Dikdörtgen 3">
            <a:extLst>
              <a:ext uri="{FF2B5EF4-FFF2-40B4-BE49-F238E27FC236}">
                <a16:creationId xmlns:a16="http://schemas.microsoft.com/office/drawing/2014/main" id="{97331208-6607-C3DA-7A7E-C07DD2E14785}"/>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A00D7255-1C4F-52D2-0969-526A3F83B4F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4EC11517-1981-7839-97AF-809B6BABC780}"/>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3709CE0E-4079-DCA0-894A-66FC160AF40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72396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B5E8E60-1CDA-AE1F-678A-C58C96376773}"/>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CA3AF3D4-A076-AEDD-AAEA-90AB6F07EC48}"/>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2) Eşlerin birlikte evlat edinmesinde hükümler hangi hukuka tabidir?</a:t>
            </a:r>
          </a:p>
        </p:txBody>
      </p:sp>
      <p:sp>
        <p:nvSpPr>
          <p:cNvPr id="4" name="Dikdörtgen 3">
            <a:extLst>
              <a:ext uri="{FF2B5EF4-FFF2-40B4-BE49-F238E27FC236}">
                <a16:creationId xmlns:a16="http://schemas.microsoft.com/office/drawing/2014/main" id="{750DB676-157B-5993-2D3B-40BEAD27F188}"/>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14E79E4B-B506-5ECF-66C0-6E782604E78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D3EAB15E-A317-8CC8-FA8F-2AF9B3FA4E43}"/>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47B14448-6C69-EF4F-F51C-3D2FCA1A00A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495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BFFD48D-FA89-BEFF-3FB5-DAE53DB4147B}"/>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7A897DF3-A803-3A5E-0D16-12950734D8C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3) Türkiye’de evlat edinme ilişkisi hangi makamla kurulur?</a:t>
            </a:r>
          </a:p>
        </p:txBody>
      </p:sp>
      <p:sp>
        <p:nvSpPr>
          <p:cNvPr id="4" name="Dikdörtgen 3">
            <a:extLst>
              <a:ext uri="{FF2B5EF4-FFF2-40B4-BE49-F238E27FC236}">
                <a16:creationId xmlns:a16="http://schemas.microsoft.com/office/drawing/2014/main" id="{65D47A16-7CFD-A31A-6AAA-C8F5A72CB5C6}"/>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BE4F005E-C7C8-A71E-2432-7AFAA331A78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59500FFC-CB11-A478-01D9-B06FAD082E98}"/>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F1C9A20C-B412-E190-7100-FF1018F9299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5839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37260A1-6A0D-7F82-A972-75FE5C9E7BFE}"/>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4F351272-BAAA-BE4C-6842-E937FE934140}"/>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4) Lahey m.23 belgesi neyin kanıtıdır?</a:t>
            </a:r>
          </a:p>
        </p:txBody>
      </p:sp>
      <p:sp>
        <p:nvSpPr>
          <p:cNvPr id="4" name="Dikdörtgen 3">
            <a:extLst>
              <a:ext uri="{FF2B5EF4-FFF2-40B4-BE49-F238E27FC236}">
                <a16:creationId xmlns:a16="http://schemas.microsoft.com/office/drawing/2014/main" id="{9EE15976-491C-1394-FA16-9BC4994C3C9B}"/>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D62954A2-442C-8C27-B0B4-5502C5B86FD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68BB181-B91C-5332-CA97-739FFCB4BEC1}"/>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991A86F6-87B8-91AE-283E-80E332B04C7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5407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6ABD5D-CE11-9FD6-2EF2-654C5BA2765A}"/>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12A3AB8-7C18-2EF9-ADD9-4DA3C9EA7102}"/>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700" b="1">
                <a:solidFill>
                  <a:srgbClr val="000000"/>
                </a:solidFill>
              </a:rPr>
              <a:t>5) NHK m.30’a göre yurtdışındaki evlat edinmenin Türkiye’de icrası için gereken nedir?</a:t>
            </a:r>
          </a:p>
        </p:txBody>
      </p:sp>
      <p:sp>
        <p:nvSpPr>
          <p:cNvPr id="4" name="Dikdörtgen 3">
            <a:extLst>
              <a:ext uri="{FF2B5EF4-FFF2-40B4-BE49-F238E27FC236}">
                <a16:creationId xmlns:a16="http://schemas.microsoft.com/office/drawing/2014/main" id="{B3D2A3F8-8D48-EF81-F8CB-8392D8CF774E}"/>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3F757D16-4459-D65D-6F61-3DBCA62C4B2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5810663E-F88B-5940-2E06-0C58B74348C9}"/>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0D30AB22-4336-ABFE-D8DF-B4AF00CF339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1021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Ek Notlar – İç Hukuk ve İdari Düzenlemeler</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Aracılık faaliyetleri: Tüzük ve Bakanlık birimlerince yürütülür.</a:t>
            </a:r>
          </a:p>
          <a:p>
            <a:r>
              <a:rPr lang="tr-TR" sz="1900"/>
              <a:t>Uygulamada (mülga) Evlat Edinme Yönergesi’nde 3+ yaş çocuklarda eşlerden birinin Türkçe bilmesi gibi özel kriterler yer almıştır.</a:t>
            </a:r>
          </a:p>
          <a:p>
            <a:r>
              <a:rPr lang="tr-TR" sz="1900"/>
              <a:t>Gizlilik ve izleme süreçleri önemlidir; evlat edinme öncesi geçici bakım ve 1 yıllık izleme.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Ek: Vatandaşlık (5901 sayılı TVK m.17) – Kısa Not</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Bir Türk vatandaşı tarafından evlat edinilen ergin olmayan kişi, millî güvenlik ve kamu düzeni bakımından engel yoksa karar tarihinden itibaren Türk vatandaşlığını kazanabilir.</a:t>
            </a:r>
          </a:p>
          <a:p>
            <a:r>
              <a:rPr lang="tr-TR" sz="1900"/>
              <a:t>Ergin evlatlıklarda bu yolla vatandaşlık kazanımı öngörülmemiştir.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828444"/>
          </a:xfrm>
        </p:spPr>
        <p:txBody>
          <a:bodyPr>
            <a:normAutofit/>
          </a:bodyPr>
          <a:lstStyle/>
          <a:p>
            <a:r>
              <a:rPr lang="tr-TR" sz="4500"/>
              <a:t>Kapanış: Ana Mesajlar</a:t>
            </a:r>
          </a:p>
        </p:txBody>
      </p:sp>
      <p:sp>
        <p:nvSpPr>
          <p:cNvPr id="3" name="Content Placeholder 2"/>
          <p:cNvSpPr>
            <a:spLocks noGrp="1"/>
          </p:cNvSpPr>
          <p:nvPr>
            <p:ph sz="half" idx="1"/>
          </p:nvPr>
        </p:nvSpPr>
        <p:spPr>
          <a:xfrm>
            <a:off x="628650" y="2398626"/>
            <a:ext cx="3868820" cy="3730460"/>
          </a:xfrm>
        </p:spPr>
        <p:txBody>
          <a:bodyPr>
            <a:normAutofit/>
          </a:bodyPr>
          <a:lstStyle/>
          <a:p>
            <a:r>
              <a:rPr lang="tr-TR" sz="1700"/>
              <a:t>Çocuk yararı – tüm sistemin merkezindedir</a:t>
            </a:r>
          </a:p>
          <a:p>
            <a:r>
              <a:rPr lang="tr-TR" sz="1700"/>
              <a:t>m.18/1: Ehliyet/şartlar → her iki milli hukuk</a:t>
            </a:r>
          </a:p>
          <a:p>
            <a:r>
              <a:rPr lang="tr-TR" sz="1700"/>
              <a:t>m.18/2: Eşin rızası → eşlerin milli hukukları</a:t>
            </a:r>
          </a:p>
          <a:p>
            <a:r>
              <a:rPr lang="tr-TR" sz="1700"/>
              <a:t>m.18/3: Hükümler → evlat edinenin hukuku / evlenme statüsü</a:t>
            </a:r>
          </a:p>
        </p:txBody>
      </p:sp>
      <p:sp>
        <p:nvSpPr>
          <p:cNvPr id="4" name="Content Placeholder 3"/>
          <p:cNvSpPr>
            <a:spLocks noGrp="1"/>
          </p:cNvSpPr>
          <p:nvPr>
            <p:ph sz="half" idx="2"/>
          </p:nvPr>
        </p:nvSpPr>
        <p:spPr>
          <a:xfrm>
            <a:off x="4641865" y="2398626"/>
            <a:ext cx="3873484" cy="3730460"/>
          </a:xfrm>
        </p:spPr>
        <p:txBody>
          <a:bodyPr>
            <a:normAutofit/>
          </a:bodyPr>
          <a:lstStyle/>
          <a:p>
            <a:r>
              <a:rPr lang="tr-TR" sz="1700"/>
              <a:t>m.7: Şekil – genel kural</a:t>
            </a:r>
          </a:p>
          <a:p>
            <a:r>
              <a:rPr lang="tr-TR" sz="1700"/>
              <a:t>NHK 29–30: Tescil ve yabancı kararların icrası</a:t>
            </a:r>
          </a:p>
          <a:p>
            <a:r>
              <a:rPr lang="tr-TR" sz="1700"/>
              <a:t>Lahey m.17(c) + m.23: usul güvenceleri ve tanıma</a:t>
            </a:r>
          </a:p>
          <a:p>
            <a:r>
              <a:rPr lang="tr-TR" sz="1700"/>
              <a:t>ÇHS m.21: ülke içi imkânlar tükendikten sonra ülkelerarası evlat edinme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828444"/>
          </a:xfrm>
        </p:spPr>
        <p:txBody>
          <a:bodyPr>
            <a:normAutofit/>
          </a:bodyPr>
          <a:lstStyle/>
          <a:p>
            <a:r>
              <a:rPr lang="tr-TR" sz="4500"/>
              <a:t>Kaynakça (Özet Liste – ayrıntılar notlarda)</a:t>
            </a:r>
          </a:p>
        </p:txBody>
      </p:sp>
      <p:sp>
        <p:nvSpPr>
          <p:cNvPr id="3" name="Content Placeholder 2"/>
          <p:cNvSpPr>
            <a:spLocks noGrp="1"/>
          </p:cNvSpPr>
          <p:nvPr>
            <p:ph sz="half" idx="1"/>
          </p:nvPr>
        </p:nvSpPr>
        <p:spPr>
          <a:xfrm>
            <a:off x="628650" y="2398626"/>
            <a:ext cx="3868820" cy="3730460"/>
          </a:xfrm>
        </p:spPr>
        <p:txBody>
          <a:bodyPr>
            <a:normAutofit/>
          </a:bodyPr>
          <a:lstStyle/>
          <a:p>
            <a:r>
              <a:rPr lang="tr-TR" sz="1700"/>
              <a:t>MÖHUK m.18 – evlat edinme; m.3, m.7 (5718)</a:t>
            </a:r>
          </a:p>
          <a:p>
            <a:r>
              <a:rPr lang="tr-TR" sz="1700"/>
              <a:t>TMK 305–320 – evlat edinme hükümleri</a:t>
            </a:r>
          </a:p>
          <a:p>
            <a:r>
              <a:rPr lang="tr-TR" sz="1700"/>
              <a:t>NHK (5490) m.29–30 – tescil ve yabancı işlemler</a:t>
            </a:r>
          </a:p>
          <a:p>
            <a:r>
              <a:rPr lang="tr-TR" sz="1700"/>
              <a:t>1993 Lahey Sözleşmesi – m.17(c), m.23</a:t>
            </a:r>
          </a:p>
          <a:p>
            <a:r>
              <a:rPr lang="tr-TR" sz="1700"/>
              <a:t>BM Çocuk Hakları Sözleşmesi m.21</a:t>
            </a:r>
          </a:p>
        </p:txBody>
      </p:sp>
      <p:sp>
        <p:nvSpPr>
          <p:cNvPr id="4" name="Content Placeholder 3"/>
          <p:cNvSpPr>
            <a:spLocks noGrp="1"/>
          </p:cNvSpPr>
          <p:nvPr>
            <p:ph sz="half" idx="2"/>
          </p:nvPr>
        </p:nvSpPr>
        <p:spPr>
          <a:xfrm>
            <a:off x="4641865" y="2398626"/>
            <a:ext cx="3873484" cy="3730460"/>
          </a:xfrm>
        </p:spPr>
        <p:txBody>
          <a:bodyPr>
            <a:normAutofit/>
          </a:bodyPr>
          <a:lstStyle/>
          <a:p>
            <a:r>
              <a:rPr lang="tr-TR" sz="1700"/>
              <a:t>Küçüklerin Evlat Edinilmesinde Aracılık Tüzüğü</a:t>
            </a:r>
          </a:p>
          <a:p>
            <a:r>
              <a:rPr lang="tr-TR" sz="1700"/>
              <a:t>Evlat Edinme (mülga) Yönerge – uygulama kriterleri</a:t>
            </a:r>
          </a:p>
          <a:p>
            <a:r>
              <a:rPr lang="tr-TR" sz="1700"/>
              <a:t>Aile ve Sosyal Hizmetler Bakanlığı – SSS ve rehberler</a:t>
            </a:r>
          </a:p>
          <a:p>
            <a:r>
              <a:rPr lang="tr-TR" sz="1700"/>
              <a:t>Yargıtay/uygulama: kümülatif yaklaşım ve çocuğun yararı vurgusu</a:t>
            </a:r>
          </a:p>
          <a:p>
            <a:r>
              <a:rPr lang="tr-TR" sz="1700"/>
              <a:t>Akademik kaynaklar: makaleler/raporlar (öneri)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A7D9C4A-6350-F898-D45E-175300577BBA}"/>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ED9A5A5-2FAA-14B5-44AC-E0C4615E81A8}"/>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3. ders adı soyadı</a:t>
            </a:r>
          </a:p>
        </p:txBody>
      </p:sp>
      <p:sp>
        <p:nvSpPr>
          <p:cNvPr id="4" name="Dikdörtgen 3">
            <a:extLst>
              <a:ext uri="{FF2B5EF4-FFF2-40B4-BE49-F238E27FC236}">
                <a16:creationId xmlns:a16="http://schemas.microsoft.com/office/drawing/2014/main" id="{272C4A64-3BD1-46A1-A96E-033EAD984C25}"/>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D3B79AE0-ACA4-1F5A-D23D-5BE523B84D1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8792D59E-8E61-6500-343E-98C584CB6023}"/>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92C387AA-AE36-890D-5F8A-EB1E2247EA5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12001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m.13/3 – Evlenmenin Hüküm ve Sonuçları</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065459"/>
            <a:ext cx="7626096" cy="3695020"/>
          </a:xfrm>
        </p:spPr>
        <p:txBody>
          <a:bodyPr>
            <a:normAutofit/>
          </a:bodyPr>
          <a:lstStyle/>
          <a:p>
            <a:r>
              <a:rPr lang="tr-TR" sz="1900" b="1" dirty="0"/>
              <a:t>Sıra: </a:t>
            </a:r>
            <a:r>
              <a:rPr lang="tr-TR" sz="1900" dirty="0"/>
              <a:t>Ortak millî → Ortak </a:t>
            </a:r>
            <a:r>
              <a:rPr lang="tr-TR" sz="1900"/>
              <a:t>mutad</a:t>
            </a:r>
            <a:r>
              <a:rPr lang="tr-TR" sz="1900" dirty="0"/>
              <a:t> mesken → Türk hukuku</a:t>
            </a:r>
          </a:p>
          <a:p>
            <a:r>
              <a:rPr lang="tr-TR" sz="1900" b="1" dirty="0"/>
              <a:t>Örnek içerik</a:t>
            </a:r>
            <a:r>
              <a:rPr lang="tr-TR" sz="1900" dirty="0"/>
              <a:t>: birlikte yaşama, sadakat, aile konutu, temsil, giderlere katılma, meslek seçimi</a:t>
            </a:r>
          </a:p>
          <a:p>
            <a:r>
              <a:rPr lang="tr-TR" sz="1900" dirty="0"/>
              <a:t>TMK m.185 vd. maddi içerik – doğrudan değil, yetkili hukuk belirlendikten sonra uygulanır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a:t>Hüküm</a:t>
            </a:r>
            <a:r>
              <a:rPr dirty="0"/>
              <a:t> &amp; </a:t>
            </a:r>
            <a:r>
              <a:rPr dirty="0" err="1"/>
              <a:t>Sonuçlar</a:t>
            </a:r>
            <a:r>
              <a:rPr dirty="0"/>
              <a:t> – </a:t>
            </a:r>
            <a:r>
              <a:rPr dirty="0" err="1"/>
              <a:t>Bağlama</a:t>
            </a:r>
            <a:r>
              <a:rPr dirty="0"/>
              <a:t> </a:t>
            </a:r>
            <a:r>
              <a:rPr dirty="0" err="1"/>
              <a:t>Sırası</a:t>
            </a:r>
            <a:endParaRPr dirty="0"/>
          </a:p>
        </p:txBody>
      </p:sp>
      <p:sp>
        <p:nvSpPr>
          <p:cNvPr id="3" name="Rounded Rectangle 2"/>
          <p:cNvSpPr/>
          <p:nvPr/>
        </p:nvSpPr>
        <p:spPr>
          <a:xfrm>
            <a:off x="5486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err="1">
                <a:solidFill>
                  <a:schemeClr val="tx1"/>
                </a:solidFill>
              </a:rPr>
              <a:t>Ortak</a:t>
            </a:r>
            <a:r>
              <a:rPr b="1" dirty="0">
                <a:solidFill>
                  <a:schemeClr val="tx1"/>
                </a:solidFill>
              </a:rPr>
              <a:t> </a:t>
            </a:r>
            <a:r>
              <a:rPr b="1" dirty="0" err="1">
                <a:solidFill>
                  <a:schemeClr val="tx1"/>
                </a:solidFill>
              </a:rPr>
              <a:t>millî</a:t>
            </a:r>
            <a:r>
              <a:rPr b="1" dirty="0">
                <a:solidFill>
                  <a:schemeClr val="tx1"/>
                </a:solidFill>
              </a:rPr>
              <a:t> </a:t>
            </a:r>
            <a:r>
              <a:rPr b="1" dirty="0" err="1">
                <a:solidFill>
                  <a:schemeClr val="tx1"/>
                </a:solidFill>
              </a:rPr>
              <a:t>hukuk</a:t>
            </a:r>
            <a:endParaRPr b="1" dirty="0">
              <a:solidFill>
                <a:schemeClr val="tx1"/>
              </a:solidFill>
            </a:endParaRPr>
          </a:p>
        </p:txBody>
      </p:sp>
      <p:sp>
        <p:nvSpPr>
          <p:cNvPr id="4" name="Rounded Rectangle 3"/>
          <p:cNvSpPr/>
          <p:nvPr/>
        </p:nvSpPr>
        <p:spPr>
          <a:xfrm>
            <a:off x="32918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err="1">
                <a:solidFill>
                  <a:schemeClr val="tx1"/>
                </a:solidFill>
              </a:rPr>
              <a:t>Ortak</a:t>
            </a: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a:t>
            </a:r>
            <a:r>
              <a:rPr b="1" dirty="0">
                <a:solidFill>
                  <a:schemeClr val="tx1"/>
                </a:solidFill>
              </a:rPr>
              <a:t> </a:t>
            </a:r>
            <a:r>
              <a:rPr b="1" dirty="0" err="1">
                <a:solidFill>
                  <a:schemeClr val="tx1"/>
                </a:solidFill>
              </a:rPr>
              <a:t>hukuku</a:t>
            </a:r>
            <a:endParaRPr b="1" dirty="0">
              <a:solidFill>
                <a:schemeClr val="tx1"/>
              </a:solidFill>
            </a:endParaRPr>
          </a:p>
        </p:txBody>
      </p:sp>
      <p:cxnSp>
        <p:nvCxnSpPr>
          <p:cNvPr id="5" name="Connector 4"/>
          <p:cNvCxnSpPr/>
          <p:nvPr/>
        </p:nvCxnSpPr>
        <p:spPr>
          <a:xfrm>
            <a:off x="29260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6" name="Right Arrow 5"/>
          <p:cNvSpPr/>
          <p:nvPr/>
        </p:nvSpPr>
        <p:spPr>
          <a:xfrm>
            <a:off x="2926080" y="1920240"/>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6"/>
          <p:cNvSpPr/>
          <p:nvPr/>
        </p:nvSpPr>
        <p:spPr>
          <a:xfrm>
            <a:off x="60350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Türk </a:t>
            </a:r>
            <a:r>
              <a:rPr b="1" dirty="0" err="1">
                <a:solidFill>
                  <a:schemeClr val="tx1"/>
                </a:solidFill>
              </a:rPr>
              <a:t>hukuku</a:t>
            </a:r>
            <a:r>
              <a:rPr b="1" dirty="0">
                <a:solidFill>
                  <a:schemeClr val="tx1"/>
                </a:solidFill>
              </a:rPr>
              <a:t> (lex </a:t>
            </a:r>
            <a:r>
              <a:rPr b="1" dirty="0" err="1">
                <a:solidFill>
                  <a:schemeClr val="tx1"/>
                </a:solidFill>
              </a:rPr>
              <a:t>fori</a:t>
            </a:r>
            <a:r>
              <a:rPr b="1" dirty="0">
                <a:solidFill>
                  <a:schemeClr val="tx1"/>
                </a:solidFill>
              </a:rPr>
              <a:t>)</a:t>
            </a:r>
          </a:p>
        </p:txBody>
      </p:sp>
      <p:cxnSp>
        <p:nvCxnSpPr>
          <p:cNvPr id="8" name="Connector 7"/>
          <p:cNvCxnSpPr/>
          <p:nvPr/>
        </p:nvCxnSpPr>
        <p:spPr>
          <a:xfrm>
            <a:off x="56692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a:off x="5669280" y="1920240"/>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D333AE5-C87C-183F-29DB-0246CE2FA3B4}"/>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6F374740-6F12-0DBB-B7D2-F66F0E821D00}"/>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Evlenmenin hükümleri ve sonuçları için doğru bağlama sırası hangisidir?</a:t>
            </a:r>
          </a:p>
        </p:txBody>
      </p:sp>
      <p:sp>
        <p:nvSpPr>
          <p:cNvPr id="4" name="Dikdörtgen 3">
            <a:extLst>
              <a:ext uri="{FF2B5EF4-FFF2-40B4-BE49-F238E27FC236}">
                <a16:creationId xmlns:a16="http://schemas.microsoft.com/office/drawing/2014/main" id="{DF1491F0-CA2E-F84D-6589-8EDEEEFE857C}"/>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28F18468-883B-69C8-9EAA-1FEE05F9EA7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A2FF6331-6FF1-051D-5E0E-9C320D54113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E90C9EC9-8196-576B-ABCD-0EE6D35551F8}"/>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40321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AAE1E34-4AE0-BC04-DEBB-FA1223CB8F13}"/>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0720D977-0317-C3B6-D2B4-B3EFFEEE8FFE}"/>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C (S vat.) + D (T vat.) U ülkesinde evlendi. 3 yıldır Berlin’de birlikte yaşıyorlar.
Aile konutunun devri konusunda anlaşmazlık var.
1) Yetkili hukuk hangisidir?
2) Türk hukuku doğrudan uygulanabilir mi?</a:t>
            </a:r>
          </a:p>
        </p:txBody>
      </p:sp>
      <p:sp>
        <p:nvSpPr>
          <p:cNvPr id="4" name="Dikdörtgen 3">
            <a:extLst>
              <a:ext uri="{FF2B5EF4-FFF2-40B4-BE49-F238E27FC236}">
                <a16:creationId xmlns:a16="http://schemas.microsoft.com/office/drawing/2014/main" id="{2108F1A8-345C-E004-C080-EF443B71B590}"/>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3FA277FE-CAB6-6C08-A89E-DA93A89C15C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91F113B7-984E-4D63-759E-B7B1F3E28997}"/>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24FF8C47-A2E5-F57D-684C-9C8E0894E784}"/>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411926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43002" y="1999615"/>
            <a:ext cx="6858000" cy="2764028"/>
          </a:xfrm>
        </p:spPr>
        <p:txBody>
          <a:bodyPr vert="horz" lIns="91440" tIns="45720" rIns="91440" bIns="45720" rtlCol="0" anchor="ctr">
            <a:normAutofit/>
          </a:bodyPr>
          <a:lstStyle/>
          <a:p>
            <a:pPr algn="ctr" defTabSz="914400">
              <a:lnSpc>
                <a:spcPct val="90000"/>
              </a:lnSpc>
            </a:pPr>
            <a:r>
              <a:rPr lang="en-US" sz="6300" kern="1200" dirty="0">
                <a:solidFill>
                  <a:schemeClr val="tx1"/>
                </a:solidFill>
                <a:latin typeface="+mj-lt"/>
                <a:ea typeface="+mj-ea"/>
                <a:cs typeface="+mj-cs"/>
              </a:rPr>
              <a:t>MÖHUK m.15 – </a:t>
            </a:r>
            <a:r>
              <a:rPr lang="en-US" sz="6300" kern="1200" dirty="0" err="1">
                <a:solidFill>
                  <a:schemeClr val="tx1"/>
                </a:solidFill>
                <a:latin typeface="+mj-lt"/>
                <a:ea typeface="+mj-ea"/>
                <a:cs typeface="+mj-cs"/>
              </a:rPr>
              <a:t>Evl</a:t>
            </a:r>
            <a:r>
              <a:rPr lang="tr-TR" sz="6300" kern="1200" dirty="0">
                <a:solidFill>
                  <a:schemeClr val="tx1"/>
                </a:solidFill>
                <a:latin typeface="+mj-lt"/>
                <a:ea typeface="+mj-ea"/>
                <a:cs typeface="+mj-cs"/>
              </a:rPr>
              <a:t>i</a:t>
            </a:r>
            <a:r>
              <a:rPr lang="en-US" sz="6300" kern="1200" dirty="0">
                <a:solidFill>
                  <a:schemeClr val="tx1"/>
                </a:solidFill>
                <a:latin typeface="+mj-lt"/>
                <a:ea typeface="+mj-ea"/>
                <a:cs typeface="+mj-cs"/>
              </a:rPr>
              <a:t>l</a:t>
            </a:r>
            <a:r>
              <a:rPr lang="tr-TR" sz="6300" kern="1200" dirty="0">
                <a:solidFill>
                  <a:schemeClr val="tx1"/>
                </a:solidFill>
                <a:latin typeface="+mj-lt"/>
                <a:ea typeface="+mj-ea"/>
                <a:cs typeface="+mj-cs"/>
              </a:rPr>
              <a:t>i</a:t>
            </a:r>
            <a:r>
              <a:rPr lang="en-US" sz="6300" kern="1200" dirty="0">
                <a:solidFill>
                  <a:schemeClr val="tx1"/>
                </a:solidFill>
                <a:latin typeface="+mj-lt"/>
                <a:ea typeface="+mj-ea"/>
                <a:cs typeface="+mj-cs"/>
              </a:rPr>
              <a:t>k Mal Rej</a:t>
            </a:r>
            <a:r>
              <a:rPr lang="tr-TR" sz="6300" kern="1200" dirty="0">
                <a:solidFill>
                  <a:schemeClr val="tx1"/>
                </a:solidFill>
                <a:latin typeface="+mj-lt"/>
                <a:ea typeface="+mj-ea"/>
                <a:cs typeface="+mj-cs"/>
              </a:rPr>
              <a:t>i</a:t>
            </a:r>
            <a:r>
              <a:rPr lang="en-US" sz="6300" kern="1200" dirty="0" err="1">
                <a:solidFill>
                  <a:schemeClr val="tx1"/>
                </a:solidFill>
                <a:latin typeface="+mj-lt"/>
                <a:ea typeface="+mj-ea"/>
                <a:cs typeface="+mj-cs"/>
              </a:rPr>
              <a:t>mler</a:t>
            </a:r>
            <a:r>
              <a:rPr lang="tr-TR" sz="6300" kern="1200" dirty="0">
                <a:solidFill>
                  <a:schemeClr val="tx1"/>
                </a:solidFill>
                <a:latin typeface="+mj-lt"/>
                <a:ea typeface="+mj-ea"/>
                <a:cs typeface="+mj-cs"/>
              </a:rPr>
              <a:t>i</a:t>
            </a:r>
            <a:endParaRPr lang="en-US" sz="6300" kern="1200" dirty="0">
              <a:solidFill>
                <a:schemeClr val="tx1"/>
              </a:solidFill>
              <a:latin typeface="+mj-lt"/>
              <a:ea typeface="+mj-ea"/>
              <a:cs typeface="+mj-cs"/>
            </a:endParaRPr>
          </a:p>
        </p:txBody>
      </p:sp>
      <p:sp>
        <p:nvSpPr>
          <p:cNvPr id="3" name="Text Placeholder 2"/>
          <p:cNvSpPr>
            <a:spLocks noGrp="1"/>
          </p:cNvSpPr>
          <p:nvPr>
            <p:ph type="body" idx="1"/>
          </p:nvPr>
        </p:nvSpPr>
        <p:spPr>
          <a:xfrm>
            <a:off x="1475184" y="5645150"/>
            <a:ext cx="6193632" cy="631825"/>
          </a:xfrm>
        </p:spPr>
        <p:txBody>
          <a:bodyPr vert="horz" lIns="91440" tIns="45720" rIns="91440" bIns="45720" rtlCol="0" anchor="ctr">
            <a:normAutofit/>
          </a:bodyPr>
          <a:lstStyle/>
          <a:p>
            <a:pPr algn="ctr" defTabSz="914400">
              <a:lnSpc>
                <a:spcPct val="90000"/>
              </a:lnSpc>
              <a:spcBef>
                <a:spcPts val="1000"/>
              </a:spcBef>
            </a:pPr>
            <a:r>
              <a:rPr lang="en-US" sz="1900" kern="1200">
                <a:solidFill>
                  <a:schemeClr val="tx1"/>
                </a:solidFill>
                <a:latin typeface="+mn-lt"/>
                <a:ea typeface="+mn-ea"/>
                <a:cs typeface="+mn-cs"/>
              </a:rPr>
              <a:t>Seçim Serbestisi • Kademeli Bağlama • Lex Situs • Sonradan Ortak Hukuk</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m.15 – Genel Çerçeve</a:t>
            </a:r>
          </a:p>
        </p:txBody>
      </p:sp>
      <p:graphicFrame>
        <p:nvGraphicFramePr>
          <p:cNvPr id="5" name="Content Placeholder 2">
            <a:extLst>
              <a:ext uri="{FF2B5EF4-FFF2-40B4-BE49-F238E27FC236}">
                <a16:creationId xmlns:a16="http://schemas.microsoft.com/office/drawing/2014/main" id="{0BB9BDB4-754D-6A99-9D56-AA92DC83E23E}"/>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Mal </a:t>
            </a:r>
            <a:r>
              <a:rPr b="1" dirty="0" err="1"/>
              <a:t>Rejimleri</a:t>
            </a:r>
            <a:r>
              <a:rPr b="1" dirty="0"/>
              <a:t> – </a:t>
            </a:r>
            <a:r>
              <a:rPr b="1" dirty="0" err="1"/>
              <a:t>Bağlama</a:t>
            </a:r>
            <a:r>
              <a:rPr b="1" dirty="0"/>
              <a:t> </a:t>
            </a:r>
            <a:r>
              <a:rPr b="1" dirty="0" err="1"/>
              <a:t>Haritası</a:t>
            </a:r>
            <a:endParaRPr b="1" dirty="0"/>
          </a:p>
        </p:txBody>
      </p:sp>
      <p:sp>
        <p:nvSpPr>
          <p:cNvPr id="3" name="Rounded Rectangle 2"/>
          <p:cNvSpPr/>
          <p:nvPr/>
        </p:nvSpPr>
        <p:spPr>
          <a:xfrm>
            <a:off x="548639" y="1645919"/>
            <a:ext cx="2560321" cy="1652451"/>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AÇIK SEÇİM (</a:t>
            </a:r>
            <a:r>
              <a:rPr b="1" dirty="0" err="1">
                <a:solidFill>
                  <a:schemeClr val="tx1"/>
                </a:solidFill>
              </a:rPr>
              <a:t>evlenme</a:t>
            </a:r>
            <a:r>
              <a:rPr b="1" dirty="0">
                <a:solidFill>
                  <a:schemeClr val="tx1"/>
                </a:solidFill>
              </a:rPr>
              <a:t> </a:t>
            </a:r>
            <a:r>
              <a:rPr b="1" dirty="0" err="1">
                <a:solidFill>
                  <a:schemeClr val="tx1"/>
                </a:solidFill>
              </a:rPr>
              <a:t>anı</a:t>
            </a:r>
            <a:r>
              <a:rPr b="1" dirty="0">
                <a:solidFill>
                  <a:schemeClr val="tx1"/>
                </a:solidFill>
              </a:rPr>
              <a:t>)</a:t>
            </a:r>
          </a:p>
          <a:p>
            <a:pPr algn="ctr">
              <a:defRPr sz="1600"/>
            </a:pPr>
            <a:r>
              <a:rPr b="1" dirty="0">
                <a:solidFill>
                  <a:schemeClr val="tx1"/>
                </a:solidFill>
              </a:rPr>
              <a:t>• </a:t>
            </a:r>
            <a:r>
              <a:rPr b="1" dirty="0" err="1">
                <a:solidFill>
                  <a:schemeClr val="tx1"/>
                </a:solidFill>
              </a:rPr>
              <a:t>Millî</a:t>
            </a:r>
            <a:r>
              <a:rPr b="1" dirty="0">
                <a:solidFill>
                  <a:schemeClr val="tx1"/>
                </a:solidFill>
              </a:rPr>
              <a:t> </a:t>
            </a:r>
            <a:r>
              <a:rPr b="1" dirty="0" err="1">
                <a:solidFill>
                  <a:schemeClr val="tx1"/>
                </a:solidFill>
              </a:rPr>
              <a:t>veya</a:t>
            </a:r>
            <a:r>
              <a:rPr b="1" dirty="0">
                <a:solidFill>
                  <a:schemeClr val="tx1"/>
                </a:solidFill>
              </a:rPr>
              <a:t> </a:t>
            </a:r>
            <a:endParaRPr lang="tr-TR" b="1" dirty="0">
              <a:solidFill>
                <a:schemeClr val="tx1"/>
              </a:solidFill>
            </a:endParaRPr>
          </a:p>
          <a:p>
            <a:pPr algn="ctr">
              <a:defRPr sz="1600"/>
            </a:pP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a:t>
            </a:r>
            <a:endParaRPr b="1" dirty="0">
              <a:solidFill>
                <a:schemeClr val="tx1"/>
              </a:solidFill>
            </a:endParaRPr>
          </a:p>
        </p:txBody>
      </p:sp>
      <p:sp>
        <p:nvSpPr>
          <p:cNvPr id="4" name="Rounded Rectangle 3"/>
          <p:cNvSpPr/>
          <p:nvPr/>
        </p:nvSpPr>
        <p:spPr>
          <a:xfrm>
            <a:off x="3291839" y="1645920"/>
            <a:ext cx="2455817" cy="165245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SEÇİM YOKSA </a:t>
            </a:r>
            <a:endParaRPr lang="tr-TR" b="1" dirty="0">
              <a:solidFill>
                <a:schemeClr val="tx1"/>
              </a:solidFill>
            </a:endParaRPr>
          </a:p>
          <a:p>
            <a:pPr algn="ctr">
              <a:defRPr sz="1600"/>
            </a:pPr>
            <a:r>
              <a:rPr b="1" dirty="0">
                <a:solidFill>
                  <a:schemeClr val="tx1"/>
                </a:solidFill>
              </a:rPr>
              <a:t>(</a:t>
            </a:r>
            <a:r>
              <a:rPr b="1" dirty="0" err="1">
                <a:solidFill>
                  <a:schemeClr val="tx1"/>
                </a:solidFill>
              </a:rPr>
              <a:t>evlenme</a:t>
            </a:r>
            <a:r>
              <a:rPr b="1" dirty="0">
                <a:solidFill>
                  <a:schemeClr val="tx1"/>
                </a:solidFill>
              </a:rPr>
              <a:t> </a:t>
            </a:r>
            <a:r>
              <a:rPr b="1" dirty="0" err="1">
                <a:solidFill>
                  <a:schemeClr val="tx1"/>
                </a:solidFill>
              </a:rPr>
              <a:t>anı</a:t>
            </a:r>
            <a:r>
              <a:rPr b="1" dirty="0">
                <a:solidFill>
                  <a:schemeClr val="tx1"/>
                </a:solidFill>
              </a:rPr>
              <a:t>)</a:t>
            </a:r>
          </a:p>
          <a:p>
            <a:pPr algn="ctr">
              <a:defRPr sz="1600"/>
            </a:pPr>
            <a:r>
              <a:rPr b="1" dirty="0">
                <a:solidFill>
                  <a:schemeClr val="tx1"/>
                </a:solidFill>
              </a:rPr>
              <a:t>• </a:t>
            </a:r>
            <a:r>
              <a:rPr b="1" dirty="0" err="1">
                <a:solidFill>
                  <a:schemeClr val="tx1"/>
                </a:solidFill>
              </a:rPr>
              <a:t>Ortak</a:t>
            </a:r>
            <a:r>
              <a:rPr b="1" dirty="0">
                <a:solidFill>
                  <a:schemeClr val="tx1"/>
                </a:solidFill>
              </a:rPr>
              <a:t> </a:t>
            </a:r>
            <a:r>
              <a:rPr b="1" dirty="0" err="1">
                <a:solidFill>
                  <a:schemeClr val="tx1"/>
                </a:solidFill>
              </a:rPr>
              <a:t>millî</a:t>
            </a:r>
            <a:r>
              <a:rPr b="1" dirty="0">
                <a:solidFill>
                  <a:schemeClr val="tx1"/>
                </a:solidFill>
              </a:rPr>
              <a:t> </a:t>
            </a:r>
            <a:endParaRPr lang="tr-TR" b="1" dirty="0">
              <a:solidFill>
                <a:schemeClr val="tx1"/>
              </a:solidFill>
            </a:endParaRPr>
          </a:p>
          <a:p>
            <a:pPr algn="ctr">
              <a:defRPr sz="1600"/>
            </a:pPr>
            <a:r>
              <a:rPr b="1" dirty="0">
                <a:solidFill>
                  <a:schemeClr val="tx1"/>
                </a:solidFill>
              </a:rPr>
              <a:t>→ </a:t>
            </a:r>
            <a:endParaRPr lang="tr-TR" b="1" dirty="0">
              <a:solidFill>
                <a:schemeClr val="tx1"/>
              </a:solidFill>
            </a:endParaRPr>
          </a:p>
          <a:p>
            <a:pPr algn="ctr">
              <a:defRPr sz="1600"/>
            </a:pPr>
            <a:r>
              <a:rPr b="1" dirty="0">
                <a:solidFill>
                  <a:schemeClr val="tx1"/>
                </a:solidFill>
              </a:rPr>
              <a:t>• </a:t>
            </a:r>
            <a:r>
              <a:rPr b="1" dirty="0" err="1">
                <a:solidFill>
                  <a:schemeClr val="tx1"/>
                </a:solidFill>
              </a:rPr>
              <a:t>Ortak</a:t>
            </a: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a:t>
            </a:r>
            <a:r>
              <a:rPr b="1" dirty="0">
                <a:solidFill>
                  <a:schemeClr val="tx1"/>
                </a:solidFill>
              </a:rPr>
              <a:t> → </a:t>
            </a:r>
            <a:endParaRPr lang="tr-TR" b="1" dirty="0">
              <a:solidFill>
                <a:schemeClr val="tx1"/>
              </a:solidFill>
            </a:endParaRPr>
          </a:p>
          <a:p>
            <a:pPr algn="ctr">
              <a:defRPr sz="1600"/>
            </a:pPr>
            <a:r>
              <a:rPr b="1" dirty="0">
                <a:solidFill>
                  <a:schemeClr val="tx1"/>
                </a:solidFill>
              </a:rPr>
              <a:t>• TR</a:t>
            </a:r>
          </a:p>
        </p:txBody>
      </p:sp>
      <p:cxnSp>
        <p:nvCxnSpPr>
          <p:cNvPr id="5" name="Connector 4"/>
          <p:cNvCxnSpPr/>
          <p:nvPr/>
        </p:nvCxnSpPr>
        <p:spPr>
          <a:xfrm>
            <a:off x="29260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6" name="Right Arrow 5"/>
          <p:cNvSpPr/>
          <p:nvPr/>
        </p:nvSpPr>
        <p:spPr>
          <a:xfrm>
            <a:off x="3004456" y="2286000"/>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6"/>
          <p:cNvSpPr/>
          <p:nvPr/>
        </p:nvSpPr>
        <p:spPr>
          <a:xfrm>
            <a:off x="6035039" y="1645920"/>
            <a:ext cx="2560321" cy="165245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ÖZEL: </a:t>
            </a:r>
            <a:endParaRPr lang="tr-TR" b="1" dirty="0">
              <a:solidFill>
                <a:schemeClr val="tx1"/>
              </a:solidFill>
            </a:endParaRPr>
          </a:p>
          <a:p>
            <a:pPr algn="ctr">
              <a:defRPr sz="1600"/>
            </a:pPr>
            <a:r>
              <a:rPr b="1" dirty="0" err="1">
                <a:solidFill>
                  <a:schemeClr val="tx1"/>
                </a:solidFill>
              </a:rPr>
              <a:t>Taşınmazın</a:t>
            </a:r>
            <a:r>
              <a:rPr b="1" dirty="0">
                <a:solidFill>
                  <a:schemeClr val="tx1"/>
                </a:solidFill>
              </a:rPr>
              <a:t> </a:t>
            </a:r>
            <a:r>
              <a:rPr b="1" dirty="0" err="1">
                <a:solidFill>
                  <a:schemeClr val="tx1"/>
                </a:solidFill>
              </a:rPr>
              <a:t>aynî</a:t>
            </a:r>
            <a:r>
              <a:rPr b="1" dirty="0">
                <a:solidFill>
                  <a:schemeClr val="tx1"/>
                </a:solidFill>
              </a:rPr>
              <a:t> </a:t>
            </a:r>
            <a:r>
              <a:rPr b="1" dirty="0" err="1">
                <a:solidFill>
                  <a:schemeClr val="tx1"/>
                </a:solidFill>
              </a:rPr>
              <a:t>tasfiyesi</a:t>
            </a:r>
            <a:r>
              <a:rPr b="1" dirty="0">
                <a:solidFill>
                  <a:schemeClr val="tx1"/>
                </a:solidFill>
              </a:rPr>
              <a:t> = Lex situs</a:t>
            </a:r>
          </a:p>
          <a:p>
            <a:pPr algn="ctr">
              <a:defRPr sz="1600"/>
            </a:pPr>
            <a:r>
              <a:rPr b="1" dirty="0">
                <a:solidFill>
                  <a:schemeClr val="tx1"/>
                </a:solidFill>
              </a:rPr>
              <a:t>+ </a:t>
            </a:r>
            <a:r>
              <a:rPr b="1" dirty="0" err="1">
                <a:solidFill>
                  <a:schemeClr val="tx1"/>
                </a:solidFill>
              </a:rPr>
              <a:t>Sonradan</a:t>
            </a:r>
            <a:r>
              <a:rPr b="1" dirty="0">
                <a:solidFill>
                  <a:schemeClr val="tx1"/>
                </a:solidFill>
              </a:rPr>
              <a:t> </a:t>
            </a:r>
            <a:r>
              <a:rPr b="1" dirty="0" err="1">
                <a:solidFill>
                  <a:schemeClr val="tx1"/>
                </a:solidFill>
              </a:rPr>
              <a:t>ortak</a:t>
            </a:r>
            <a:r>
              <a:rPr b="1" dirty="0">
                <a:solidFill>
                  <a:schemeClr val="tx1"/>
                </a:solidFill>
              </a:rPr>
              <a:t> </a:t>
            </a:r>
            <a:r>
              <a:rPr b="1" dirty="0" err="1">
                <a:solidFill>
                  <a:schemeClr val="tx1"/>
                </a:solidFill>
              </a:rPr>
              <a:t>hukuk</a:t>
            </a:r>
            <a:r>
              <a:rPr b="1" dirty="0">
                <a:solidFill>
                  <a:schemeClr val="tx1"/>
                </a:solidFill>
              </a:rPr>
              <a:t> (15/3)</a:t>
            </a:r>
          </a:p>
          <a:p>
            <a:pPr algn="ctr">
              <a:defRPr sz="1600"/>
            </a:pPr>
            <a:r>
              <a:rPr b="1" dirty="0">
                <a:solidFill>
                  <a:schemeClr val="tx1"/>
                </a:solidFill>
              </a:rPr>
              <a:t>(3. </a:t>
            </a:r>
            <a:r>
              <a:rPr b="1" dirty="0" err="1">
                <a:solidFill>
                  <a:schemeClr val="tx1"/>
                </a:solidFill>
              </a:rPr>
              <a:t>kişiler</a:t>
            </a:r>
            <a:r>
              <a:rPr lang="tr-TR" b="1" dirty="0">
                <a:solidFill>
                  <a:schemeClr val="tx1"/>
                </a:solidFill>
              </a:rPr>
              <a:t> </a:t>
            </a:r>
            <a:r>
              <a:rPr b="1" dirty="0" err="1">
                <a:solidFill>
                  <a:schemeClr val="tx1"/>
                </a:solidFill>
              </a:rPr>
              <a:t>saklı</a:t>
            </a:r>
            <a:r>
              <a:rPr b="1" dirty="0">
                <a:solidFill>
                  <a:schemeClr val="tx1"/>
                </a:solidFill>
              </a:rPr>
              <a:t>)</a:t>
            </a:r>
          </a:p>
        </p:txBody>
      </p:sp>
      <p:cxnSp>
        <p:nvCxnSpPr>
          <p:cNvPr id="8" name="Connector 7"/>
          <p:cNvCxnSpPr/>
          <p:nvPr/>
        </p:nvCxnSpPr>
        <p:spPr>
          <a:xfrm>
            <a:off x="56692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a:off x="5714999" y="2299063"/>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FA099E9-0BCA-A2B2-6DF8-4776B839A311}"/>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0AEA71DC-CBBC-C3F2-1485-515090C1CDCE}"/>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Eşler mal rejimi hukukunu hangi zaman noktasına göre seçebilir?</a:t>
            </a:r>
          </a:p>
        </p:txBody>
      </p:sp>
      <p:sp>
        <p:nvSpPr>
          <p:cNvPr id="4" name="Dikdörtgen 3">
            <a:extLst>
              <a:ext uri="{FF2B5EF4-FFF2-40B4-BE49-F238E27FC236}">
                <a16:creationId xmlns:a16="http://schemas.microsoft.com/office/drawing/2014/main" id="{1B4B046C-E95E-60DE-BEDB-1D2BE9A158B1}"/>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08D2E4D4-EE3E-A160-966B-C4B3FBDDDFF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B09256AB-A002-5D8B-C887-3C9251AB6DCB}"/>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74DB01E6-5542-59A8-F115-BC009DBA6E24}"/>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76488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6498333-20C3-F1FB-FD98-0BF63FCFF36C}"/>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C848AB6E-A716-AF4E-38CC-52ED574B9F8A}"/>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E (R vat.) + F (T vat.) Roma’da evlendi. Mal rejimi konusunda hiçbir seçim yapmadılar. Evlenme anında ortak millî yok; ortak mutad mesken: İtalya. 5 yıl sonra İstanbul’a taşınıp taşınmaz aldılar. 1) Mal rejimi hukukunu kim belirler? </a:t>
            </a:r>
          </a:p>
        </p:txBody>
      </p:sp>
      <p:sp>
        <p:nvSpPr>
          <p:cNvPr id="4" name="Dikdörtgen 3">
            <a:extLst>
              <a:ext uri="{FF2B5EF4-FFF2-40B4-BE49-F238E27FC236}">
                <a16:creationId xmlns:a16="http://schemas.microsoft.com/office/drawing/2014/main" id="{11356170-54A3-1400-A300-B0510E5F2AF0}"/>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B6F2CF57-C8FA-AB31-CC8B-EB9F80F2C66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B506F7D-C4DA-07E1-9CAF-15896497A5AA}"/>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17E61CCC-7229-8B25-AA46-CC48B517BBA5}"/>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88912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Dersin Amaçları ve Çıktıları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m.13: Ehliyet/Şartlar – Şekil – Hüküm ve Sonuçlar</a:t>
            </a:r>
          </a:p>
          <a:p>
            <a:r>
              <a:rPr lang="tr-TR" sz="1900"/>
              <a:t>m.15: Evlilik Mal Rejimleri – Seçim Serbestisi, Kademeli Bağlama, Lex Situs, Sonradan Ortak Hukuk</a:t>
            </a:r>
          </a:p>
          <a:p>
            <a:r>
              <a:rPr lang="tr-TR" sz="1900"/>
              <a:t>Atıf (m.2/3) ve Kamu Düzeni (m.5) filtrelerinin doğru işletilmesi</a:t>
            </a:r>
          </a:p>
          <a:p>
            <a:r>
              <a:rPr lang="tr-TR" sz="1900"/>
              <a:t>Karakterizasyon: Hüküm/sonuçlar ≠ Mal rejimi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25A6C18-9EC0-0618-479A-16B0241A8A67}"/>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A5F3B6C-C66F-A0A0-102F-42DF82ECB38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E (R vat.) + F (T vat.) Roma’da evlendi. Mal rejimi konusunda hiçbir seçim yapmadılar. Evlenme anında ortak millî yok; ortak mutad mesken: İtalya. 5 yıl sonra İstanbul’a taşınıp taşınmaz aldılar. 2) Taşınmazın aynî tasfiyesinde hangi hukuk uygulanır?</a:t>
            </a:r>
          </a:p>
        </p:txBody>
      </p:sp>
      <p:sp>
        <p:nvSpPr>
          <p:cNvPr id="4" name="Dikdörtgen 3">
            <a:extLst>
              <a:ext uri="{FF2B5EF4-FFF2-40B4-BE49-F238E27FC236}">
                <a16:creationId xmlns:a16="http://schemas.microsoft.com/office/drawing/2014/main" id="{236DBC47-E277-7307-F0C7-2DABA1CBCD51}"/>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F971124D-2FE2-0C50-4CAE-CB110745979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83B13D05-F48B-C6A5-BA83-1D31095DB9FE}"/>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C164A060-BABD-5DB1-F4E3-86D34A648707}"/>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41055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A905371-6BF0-BE48-F1CA-063840031993}"/>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400A1B3A-0C3C-F4EC-A05C-AFE94B63DBC7}"/>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Taşınmaz malların aynî tasfiyesinde hangi hukuk uygulanır?</a:t>
            </a:r>
          </a:p>
        </p:txBody>
      </p:sp>
      <p:sp>
        <p:nvSpPr>
          <p:cNvPr id="4" name="Dikdörtgen 3">
            <a:extLst>
              <a:ext uri="{FF2B5EF4-FFF2-40B4-BE49-F238E27FC236}">
                <a16:creationId xmlns:a16="http://schemas.microsoft.com/office/drawing/2014/main" id="{89964B5C-1EA7-1284-FF59-0777FC1C1DD9}"/>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1E6AED9F-A353-061F-5611-1AF54E78FF4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B4911B86-6D21-4764-FE8C-31FF8FE78B94}"/>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0AFBA7ED-589C-3337-798D-81F1BDC13ABC}"/>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7163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5981C41-8C6C-B1B6-27FE-ED3AA2E1E4C3}"/>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5E040593-647E-30B0-6763-B0D6341882BA}"/>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G (U vat.) + H (V vat.) 3 yıl sonra Fransa’da ortak mutad mesken kazanır. Bu yeni durumda Fransız hukukunu mal rejimi için açıkça seçer. Ancak H, daha önce Türkiye’de 3. kişiye karşı borç doğuran bir sözleşme yapmıştır. 1) Yeni hukuk seçimi geçerli midir?</a:t>
            </a:r>
          </a:p>
        </p:txBody>
      </p:sp>
      <p:sp>
        <p:nvSpPr>
          <p:cNvPr id="4" name="Dikdörtgen 3">
            <a:extLst>
              <a:ext uri="{FF2B5EF4-FFF2-40B4-BE49-F238E27FC236}">
                <a16:creationId xmlns:a16="http://schemas.microsoft.com/office/drawing/2014/main" id="{113B3D0A-1029-26C2-379A-5E480BB4017A}"/>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94BC15E3-5987-5F58-5724-ACB7BDA4AA80}"/>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2D0A19D-6F19-1E72-529F-E32D91B4A843}"/>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80900FF2-372A-86A6-14FB-92CA5FB9920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4154814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60BC880-1D5F-0340-4B49-B10695C980CD}"/>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3D567FBF-237C-9770-23A5-3C3BDBD6A969}"/>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G (U vat.) + H (V vat.) 3 yıl sonra Fransa’da ortak mutad mesken kazanır. Bu yeni durumda Fransız hukukunu mal rejimi için açıkça seçer. Ancak H, daha önce Türkiye’de 3. kişiye karşı borç doğuran bir sözleşme yapmıştır. 2) Üçüncü kişileri etkiler mi?</a:t>
            </a:r>
          </a:p>
        </p:txBody>
      </p:sp>
      <p:sp>
        <p:nvSpPr>
          <p:cNvPr id="4" name="Dikdörtgen 3">
            <a:extLst>
              <a:ext uri="{FF2B5EF4-FFF2-40B4-BE49-F238E27FC236}">
                <a16:creationId xmlns:a16="http://schemas.microsoft.com/office/drawing/2014/main" id="{3D677EAF-DC06-206D-8165-C61BE75A0A0D}"/>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356F7A08-9484-9424-B1BD-127599586C6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3B90A607-0017-BD41-ECB1-78953CE18FCA}"/>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CA8AA5BA-04F5-B4C3-DEC5-FE9D7935C6F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40545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a:normAutofit/>
          </a:bodyPr>
          <a:lstStyle/>
          <a:p>
            <a:r>
              <a:rPr lang="tr-TR" sz="2800">
                <a:solidFill>
                  <a:schemeClr val="bg1"/>
                </a:solidFill>
              </a:rPr>
              <a:t>m.13 vs m.15 – Karşılaştırma Tablosu</a:t>
            </a:r>
          </a:p>
        </p:txBody>
      </p:sp>
      <p:graphicFrame>
        <p:nvGraphicFramePr>
          <p:cNvPr id="3" name="Table 2"/>
          <p:cNvGraphicFramePr>
            <a:graphicFrameLocks noGrp="1"/>
          </p:cNvGraphicFramePr>
          <p:nvPr>
            <p:extLst>
              <p:ext uri="{D42A27DB-BD31-4B8C-83A1-F6EECF244321}">
                <p14:modId xmlns:p14="http://schemas.microsoft.com/office/powerpoint/2010/main" val="497215197"/>
              </p:ext>
            </p:extLst>
          </p:nvPr>
        </p:nvGraphicFramePr>
        <p:xfrm>
          <a:off x="482600" y="1854889"/>
          <a:ext cx="8178801" cy="4034877"/>
        </p:xfrm>
        <a:graphic>
          <a:graphicData uri="http://schemas.openxmlformats.org/drawingml/2006/table">
            <a:tbl>
              <a:tblPr firstRow="1" bandRow="1">
                <a:noFill/>
                <a:tableStyleId>{5C22544A-7EE6-4342-B048-85BDC9FD1C3A}</a:tableStyleId>
              </a:tblPr>
              <a:tblGrid>
                <a:gridCol w="2726267">
                  <a:extLst>
                    <a:ext uri="{9D8B030D-6E8A-4147-A177-3AD203B41FA5}">
                      <a16:colId xmlns:a16="http://schemas.microsoft.com/office/drawing/2014/main" val="20000"/>
                    </a:ext>
                  </a:extLst>
                </a:gridCol>
                <a:gridCol w="2726267">
                  <a:extLst>
                    <a:ext uri="{9D8B030D-6E8A-4147-A177-3AD203B41FA5}">
                      <a16:colId xmlns:a16="http://schemas.microsoft.com/office/drawing/2014/main" val="20001"/>
                    </a:ext>
                  </a:extLst>
                </a:gridCol>
                <a:gridCol w="2726267">
                  <a:extLst>
                    <a:ext uri="{9D8B030D-6E8A-4147-A177-3AD203B41FA5}">
                      <a16:colId xmlns:a16="http://schemas.microsoft.com/office/drawing/2014/main" val="20002"/>
                    </a:ext>
                  </a:extLst>
                </a:gridCol>
              </a:tblGrid>
              <a:tr h="551312">
                <a:tc>
                  <a:txBody>
                    <a:bodyPr/>
                    <a:lstStyle/>
                    <a:p>
                      <a:pPr>
                        <a:defRPr b="1"/>
                      </a:pPr>
                      <a:r>
                        <a:rPr sz="1600" b="1">
                          <a:solidFill>
                            <a:srgbClr val="FFFFFF"/>
                          </a:solidFill>
                        </a:rPr>
                        <a:t>Konu</a:t>
                      </a:r>
                    </a:p>
                  </a:txBody>
                  <a:tcPr marL="227189" marR="136313" marT="136313" marB="136313">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defRPr b="1"/>
                      </a:pPr>
                      <a:r>
                        <a:rPr sz="1600" b="1">
                          <a:solidFill>
                            <a:srgbClr val="FFFFFF"/>
                          </a:solidFill>
                        </a:rPr>
                        <a:t>m.13</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defRPr b="1"/>
                      </a:pPr>
                      <a:r>
                        <a:rPr sz="1600" b="1">
                          <a:solidFill>
                            <a:srgbClr val="FFFFFF"/>
                          </a:solidFill>
                        </a:rPr>
                        <a:t>m.15</a:t>
                      </a:r>
                    </a:p>
                  </a:txBody>
                  <a:tcPr marL="227189" marR="136313" marT="136313" marB="136313">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793647">
                <a:tc>
                  <a:txBody>
                    <a:bodyPr/>
                    <a:lstStyle/>
                    <a:p>
                      <a:r>
                        <a:rPr sz="1600">
                          <a:solidFill>
                            <a:schemeClr val="tx1">
                              <a:lumMod val="85000"/>
                              <a:lumOff val="15000"/>
                            </a:schemeClr>
                          </a:solidFill>
                        </a:rPr>
                        <a:t>Odak</a:t>
                      </a:r>
                    </a:p>
                  </a:txBody>
                  <a:tcPr marL="227189" marR="136313" marT="136313" marB="13631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sz="1600">
                          <a:solidFill>
                            <a:schemeClr val="tx1">
                              <a:lumMod val="85000"/>
                              <a:lumOff val="15000"/>
                            </a:schemeClr>
                          </a:solidFill>
                        </a:rPr>
                        <a:t>Ehliyet, Şekil, Hüküm/Sonuçlar</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sz="1600">
                          <a:solidFill>
                            <a:schemeClr val="tx1">
                              <a:lumMod val="85000"/>
                              <a:lumOff val="15000"/>
                            </a:schemeClr>
                          </a:solidFill>
                        </a:rPr>
                        <a:t>Mal Rejimleri</a:t>
                      </a:r>
                    </a:p>
                  </a:txBody>
                  <a:tcPr marL="227189" marR="136313" marT="136313" marB="136313">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551312">
                <a:tc>
                  <a:txBody>
                    <a:bodyPr/>
                    <a:lstStyle/>
                    <a:p>
                      <a:r>
                        <a:rPr sz="1600">
                          <a:solidFill>
                            <a:schemeClr val="tx1">
                              <a:lumMod val="85000"/>
                              <a:lumOff val="15000"/>
                            </a:schemeClr>
                          </a:solidFill>
                        </a:rPr>
                        <a:t>Zaman</a:t>
                      </a:r>
                    </a:p>
                  </a:txBody>
                  <a:tcPr marL="227189" marR="136313" marT="136313" marB="136313">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sz="1600">
                          <a:solidFill>
                            <a:schemeClr val="tx1">
                              <a:lumMod val="85000"/>
                              <a:lumOff val="15000"/>
                            </a:schemeClr>
                          </a:solidFill>
                        </a:rPr>
                        <a:t>Evlenme anı</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sz="1600">
                          <a:solidFill>
                            <a:schemeClr val="tx1">
                              <a:lumMod val="85000"/>
                              <a:lumOff val="15000"/>
                            </a:schemeClr>
                          </a:solidFill>
                        </a:rPr>
                        <a:t>Evlenme anı</a:t>
                      </a:r>
                    </a:p>
                  </a:txBody>
                  <a:tcPr marL="227189" marR="136313" marT="136313" marB="136313">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793647">
                <a:tc>
                  <a:txBody>
                    <a:bodyPr/>
                    <a:lstStyle/>
                    <a:p>
                      <a:r>
                        <a:rPr sz="1600">
                          <a:solidFill>
                            <a:schemeClr val="tx1">
                              <a:lumMod val="85000"/>
                              <a:lumOff val="15000"/>
                            </a:schemeClr>
                          </a:solidFill>
                        </a:rPr>
                        <a:t>Seçim İmkânı</a:t>
                      </a:r>
                    </a:p>
                  </a:txBody>
                  <a:tcPr marL="227189" marR="136313" marT="136313" marB="13631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sz="1600">
                          <a:solidFill>
                            <a:schemeClr val="tx1">
                              <a:lumMod val="85000"/>
                              <a:lumOff val="15000"/>
                            </a:schemeClr>
                          </a:solidFill>
                        </a:rPr>
                        <a:t>Yok (m.13/1-2-3 bağlayıcı)</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sz="1600">
                          <a:solidFill>
                            <a:schemeClr val="tx1">
                              <a:lumMod val="85000"/>
                              <a:lumOff val="15000"/>
                            </a:schemeClr>
                          </a:solidFill>
                        </a:rPr>
                        <a:t>Var (evlenme anındaki millî/mutad mesken)</a:t>
                      </a:r>
                    </a:p>
                  </a:txBody>
                  <a:tcPr marL="227189" marR="136313" marT="136313" marB="136313">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793647">
                <a:tc>
                  <a:txBody>
                    <a:bodyPr/>
                    <a:lstStyle/>
                    <a:p>
                      <a:r>
                        <a:rPr sz="1600">
                          <a:solidFill>
                            <a:schemeClr val="tx1">
                              <a:lumMod val="85000"/>
                              <a:lumOff val="15000"/>
                            </a:schemeClr>
                          </a:solidFill>
                        </a:rPr>
                        <a:t>Özel Kural</a:t>
                      </a:r>
                    </a:p>
                  </a:txBody>
                  <a:tcPr marL="227189" marR="136313" marT="136313" marB="136313">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sz="1600">
                          <a:solidFill>
                            <a:schemeClr val="tx1">
                              <a:lumMod val="85000"/>
                              <a:lumOff val="15000"/>
                            </a:schemeClr>
                          </a:solidFill>
                        </a:rPr>
                        <a:t>Konsolosluk (şekil)</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sz="1600">
                          <a:solidFill>
                            <a:schemeClr val="tx1">
                              <a:lumMod val="85000"/>
                              <a:lumOff val="15000"/>
                            </a:schemeClr>
                          </a:solidFill>
                        </a:rPr>
                        <a:t>Lex situs (taşınmazın aynî tasfiyesi)</a:t>
                      </a:r>
                    </a:p>
                  </a:txBody>
                  <a:tcPr marL="227189" marR="136313" marT="136313" marB="136313">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4"/>
                  </a:ext>
                </a:extLst>
              </a:tr>
              <a:tr h="551312">
                <a:tc>
                  <a:txBody>
                    <a:bodyPr/>
                    <a:lstStyle/>
                    <a:p>
                      <a:r>
                        <a:rPr sz="1600">
                          <a:solidFill>
                            <a:schemeClr val="tx1">
                              <a:lumMod val="85000"/>
                              <a:lumOff val="15000"/>
                            </a:schemeClr>
                          </a:solidFill>
                        </a:rPr>
                        <a:t>Sonradan Değişim</a:t>
                      </a:r>
                    </a:p>
                  </a:txBody>
                  <a:tcPr marL="227189" marR="136313" marT="136313" marB="136313">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sz="1600">
                          <a:solidFill>
                            <a:schemeClr val="tx1">
                              <a:lumMod val="85000"/>
                              <a:lumOff val="15000"/>
                            </a:schemeClr>
                          </a:solidFill>
                        </a:rPr>
                        <a:t>Yok</a:t>
                      </a:r>
                    </a:p>
                  </a:txBody>
                  <a:tcPr marL="227189" marR="136313" marT="136313" marB="13631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sz="1600">
                          <a:solidFill>
                            <a:schemeClr val="tx1">
                              <a:lumMod val="85000"/>
                              <a:lumOff val="15000"/>
                            </a:schemeClr>
                          </a:solidFill>
                        </a:rPr>
                        <a:t>Var (15/3 – 3. kişiler saklı)</a:t>
                      </a:r>
                    </a:p>
                  </a:txBody>
                  <a:tcPr marL="227189" marR="136313" marT="136313" marB="13631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Konsolosluk Evlenmeleri – Hatırlatma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Kural: Konsoloslukta evlenmelerde temsil olunan devlet hukuku uygulanır.</a:t>
            </a:r>
          </a:p>
          <a:p>
            <a:r>
              <a:rPr lang="tr-TR" sz="1900"/>
              <a:t>Şartlar: Yetki tanınmış olmalı; vatandaşlık koşulları (her iki tarafın o devlet vatandaşı olması vb.).</a:t>
            </a:r>
          </a:p>
          <a:p>
            <a:r>
              <a:rPr lang="tr-TR" sz="1900"/>
              <a:t>Şartlar yoksa: Türkiye’den bakınca ‘yokluk’ riski.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Çıkış Quiz’i (5 Soru) – Öğrenci Ekranı</a:t>
            </a:r>
          </a:p>
        </p:txBody>
      </p:sp>
      <p:sp>
        <p:nvSpPr>
          <p:cNvPr id="3" name="Content Placeholder 2"/>
          <p:cNvSpPr>
            <a:spLocks noGrp="1"/>
          </p:cNvSpPr>
          <p:nvPr>
            <p:ph idx="1"/>
          </p:nvPr>
        </p:nvSpPr>
        <p:spPr/>
        <p:txBody>
          <a:bodyPr>
            <a:normAutofit lnSpcReduction="10000"/>
          </a:bodyPr>
          <a:lstStyle/>
          <a:p>
            <a:r>
              <a:rPr dirty="0"/>
              <a:t>1) (D/Y) m.15’te </a:t>
            </a:r>
            <a:r>
              <a:rPr dirty="0" err="1"/>
              <a:t>örtülü</a:t>
            </a:r>
            <a:r>
              <a:rPr dirty="0"/>
              <a:t> </a:t>
            </a:r>
            <a:r>
              <a:rPr dirty="0" err="1"/>
              <a:t>hukuk</a:t>
            </a:r>
            <a:r>
              <a:rPr dirty="0"/>
              <a:t> </a:t>
            </a:r>
            <a:r>
              <a:rPr dirty="0" err="1"/>
              <a:t>seçimi</a:t>
            </a:r>
            <a:r>
              <a:rPr dirty="0"/>
              <a:t> </a:t>
            </a:r>
            <a:r>
              <a:rPr dirty="0" err="1"/>
              <a:t>yeterlidir</a:t>
            </a:r>
            <a:r>
              <a:rPr dirty="0"/>
              <a:t>.</a:t>
            </a:r>
          </a:p>
          <a:p>
            <a:r>
              <a:rPr dirty="0"/>
              <a:t>2) (</a:t>
            </a:r>
            <a:r>
              <a:rPr dirty="0" err="1"/>
              <a:t>Boşluk</a:t>
            </a:r>
            <a:r>
              <a:rPr dirty="0"/>
              <a:t>) m.15/1: </a:t>
            </a:r>
            <a:r>
              <a:rPr dirty="0" err="1"/>
              <a:t>Seçim</a:t>
            </a:r>
            <a:r>
              <a:rPr dirty="0"/>
              <a:t>, </a:t>
            </a:r>
            <a:r>
              <a:rPr dirty="0" err="1"/>
              <a:t>evlenme</a:t>
            </a:r>
            <a:r>
              <a:rPr dirty="0"/>
              <a:t> </a:t>
            </a:r>
            <a:r>
              <a:rPr dirty="0" err="1"/>
              <a:t>anındaki</a:t>
            </a:r>
            <a:r>
              <a:rPr dirty="0"/>
              <a:t> ________ </a:t>
            </a:r>
            <a:r>
              <a:rPr dirty="0" err="1"/>
              <a:t>hukukları</a:t>
            </a:r>
            <a:r>
              <a:rPr dirty="0"/>
              <a:t> </a:t>
            </a:r>
            <a:r>
              <a:rPr dirty="0" err="1"/>
              <a:t>arasından</a:t>
            </a:r>
            <a:r>
              <a:rPr dirty="0"/>
              <a:t> </a:t>
            </a:r>
            <a:r>
              <a:rPr dirty="0" err="1"/>
              <a:t>yapılır</a:t>
            </a:r>
            <a:r>
              <a:rPr dirty="0"/>
              <a:t>.</a:t>
            </a:r>
          </a:p>
          <a:p>
            <a:r>
              <a:rPr dirty="0"/>
              <a:t>3) (MCQ) </a:t>
            </a:r>
            <a:r>
              <a:rPr dirty="0" err="1"/>
              <a:t>Seçim</a:t>
            </a:r>
            <a:r>
              <a:rPr dirty="0"/>
              <a:t> </a:t>
            </a:r>
            <a:r>
              <a:rPr dirty="0" err="1"/>
              <a:t>yoksa</a:t>
            </a:r>
            <a:r>
              <a:rPr dirty="0"/>
              <a:t> mal </a:t>
            </a:r>
            <a:r>
              <a:rPr dirty="0" err="1"/>
              <a:t>rejimi</a:t>
            </a:r>
            <a:r>
              <a:rPr dirty="0"/>
              <a:t> </a:t>
            </a:r>
            <a:r>
              <a:rPr dirty="0" err="1"/>
              <a:t>sıralaması</a:t>
            </a:r>
            <a:r>
              <a:rPr dirty="0"/>
              <a:t> </a:t>
            </a:r>
            <a:r>
              <a:rPr dirty="0" err="1"/>
              <a:t>hangisi</a:t>
            </a:r>
            <a:r>
              <a:rPr dirty="0"/>
              <a:t>?</a:t>
            </a:r>
          </a:p>
          <a:p>
            <a:r>
              <a:rPr dirty="0"/>
              <a:t>4) (</a:t>
            </a:r>
            <a:r>
              <a:rPr dirty="0" err="1"/>
              <a:t>Kısa</a:t>
            </a:r>
            <a:r>
              <a:rPr dirty="0"/>
              <a:t>) </a:t>
            </a:r>
            <a:r>
              <a:rPr dirty="0" err="1"/>
              <a:t>Taşınmazın</a:t>
            </a:r>
            <a:r>
              <a:rPr dirty="0"/>
              <a:t> </a:t>
            </a:r>
            <a:r>
              <a:rPr dirty="0" err="1"/>
              <a:t>aynî</a:t>
            </a:r>
            <a:r>
              <a:rPr dirty="0"/>
              <a:t> </a:t>
            </a:r>
            <a:r>
              <a:rPr dirty="0" err="1"/>
              <a:t>tasfiyesinde</a:t>
            </a:r>
            <a:r>
              <a:rPr dirty="0"/>
              <a:t> </a:t>
            </a:r>
            <a:r>
              <a:rPr dirty="0" err="1"/>
              <a:t>uygulanacak</a:t>
            </a:r>
            <a:r>
              <a:rPr dirty="0"/>
              <a:t> </a:t>
            </a:r>
            <a:r>
              <a:rPr dirty="0" err="1"/>
              <a:t>hukuk</a:t>
            </a:r>
            <a:r>
              <a:rPr dirty="0"/>
              <a:t> </a:t>
            </a:r>
            <a:r>
              <a:rPr dirty="0" err="1"/>
              <a:t>nedir</a:t>
            </a:r>
            <a:r>
              <a:rPr dirty="0"/>
              <a:t>?</a:t>
            </a:r>
          </a:p>
          <a:p>
            <a:r>
              <a:rPr dirty="0"/>
              <a:t>5) (MCQ) m.15/3 </a:t>
            </a:r>
            <a:r>
              <a:rPr dirty="0" err="1"/>
              <a:t>ile</a:t>
            </a:r>
            <a:r>
              <a:rPr dirty="0"/>
              <a:t> </a:t>
            </a:r>
            <a:r>
              <a:rPr dirty="0" err="1"/>
              <a:t>sonradan</a:t>
            </a:r>
            <a:r>
              <a:rPr dirty="0"/>
              <a:t> </a:t>
            </a:r>
            <a:r>
              <a:rPr dirty="0" err="1"/>
              <a:t>ortak</a:t>
            </a:r>
            <a:r>
              <a:rPr dirty="0"/>
              <a:t> </a:t>
            </a:r>
            <a:r>
              <a:rPr dirty="0" err="1"/>
              <a:t>hukuk</a:t>
            </a:r>
            <a:r>
              <a:rPr dirty="0"/>
              <a:t> </a:t>
            </a:r>
            <a:r>
              <a:rPr dirty="0" err="1"/>
              <a:t>seçimi</a:t>
            </a:r>
            <a:r>
              <a:rPr dirty="0"/>
              <a:t> </a:t>
            </a:r>
            <a:r>
              <a:rPr dirty="0" err="1"/>
              <a:t>kimleri</a:t>
            </a:r>
            <a:r>
              <a:rPr dirty="0"/>
              <a:t> </a:t>
            </a:r>
            <a:r>
              <a:rPr dirty="0" err="1"/>
              <a:t>etkileyemez</a:t>
            </a:r>
            <a:r>
              <a:rP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E3288A-DF51-4F75-B0C0-66DF4E279002}"/>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5EF8FE87-4E0E-294B-3EAC-27C9004B8607}"/>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Doğru mu Yanlış mı? MÖHUK m.15’te zımnî (örtülü) hukuk seçimi yeterlidir.</a:t>
            </a:r>
          </a:p>
        </p:txBody>
      </p:sp>
      <p:sp>
        <p:nvSpPr>
          <p:cNvPr id="4" name="Dikdörtgen 3">
            <a:extLst>
              <a:ext uri="{FF2B5EF4-FFF2-40B4-BE49-F238E27FC236}">
                <a16:creationId xmlns:a16="http://schemas.microsoft.com/office/drawing/2014/main" id="{9B9E1A55-0537-6CF8-EF9F-76240D620F68}"/>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E4F67A56-1196-8DF9-50D1-67FB028C74D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75DDA59D-E6B1-C9E7-4FB5-848A295B2E1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8C19A0EF-6DFE-5D04-4CDD-22AD2FD0AA9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1337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52DA6C4-FA3A-4F9D-8A28-AEB70DEA61AA}"/>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EC3E9767-FAF6-A63C-A9D6-D1D79EAB62CC}"/>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Boşlukları doldurun: MÖHUK m.15/1’de seçim, ..................... millî hukuk veya ....................... hukuku arasında yapılır.</a:t>
            </a:r>
          </a:p>
        </p:txBody>
      </p:sp>
      <p:sp>
        <p:nvSpPr>
          <p:cNvPr id="4" name="Dikdörtgen 3">
            <a:extLst>
              <a:ext uri="{FF2B5EF4-FFF2-40B4-BE49-F238E27FC236}">
                <a16:creationId xmlns:a16="http://schemas.microsoft.com/office/drawing/2014/main" id="{13446822-6297-FF17-720D-501A5DFD19AA}"/>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CBFABA3C-C3E5-0FA9-1161-7DD6932DA02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A7A4305F-76EB-C29E-30F2-94BBA5225D15}"/>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E17C2115-37F9-3F62-A38A-B765CA8E00D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5470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7086BA3-7220-B1F1-92FA-F9B2F4C2C471}"/>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7FA2E5B6-6FAC-45A4-2D75-9E2584038085}"/>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Seçim yoksa mal rejimi</a:t>
            </a:r>
          </a:p>
        </p:txBody>
      </p:sp>
      <p:sp>
        <p:nvSpPr>
          <p:cNvPr id="4" name="Dikdörtgen 3">
            <a:extLst>
              <a:ext uri="{FF2B5EF4-FFF2-40B4-BE49-F238E27FC236}">
                <a16:creationId xmlns:a16="http://schemas.microsoft.com/office/drawing/2014/main" id="{4D129FA9-FAE9-E049-7251-67FF0CEA21AE}"/>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C8BF2D7E-5B07-B029-ECD2-0087F6070ED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4CECA701-E51A-2D64-92C8-0D06DB429334}"/>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79E9DAC9-D698-A559-D6AD-7315D836D98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8186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43002" y="1999615"/>
            <a:ext cx="6858000" cy="2764028"/>
          </a:xfrm>
        </p:spPr>
        <p:txBody>
          <a:bodyPr vert="horz" lIns="91440" tIns="45720" rIns="91440" bIns="45720" rtlCol="0" anchor="ctr">
            <a:normAutofit/>
          </a:bodyPr>
          <a:lstStyle/>
          <a:p>
            <a:pPr algn="ctr" defTabSz="914400">
              <a:lnSpc>
                <a:spcPct val="90000"/>
              </a:lnSpc>
            </a:pPr>
            <a:r>
              <a:rPr lang="en-US" sz="6300" kern="1200" dirty="0">
                <a:solidFill>
                  <a:schemeClr val="tx1"/>
                </a:solidFill>
                <a:latin typeface="+mj-lt"/>
                <a:ea typeface="+mj-ea"/>
                <a:cs typeface="+mj-cs"/>
              </a:rPr>
              <a:t>MÖHUK m.13 – Genel </a:t>
            </a:r>
            <a:r>
              <a:rPr lang="en-US" sz="6300" kern="1200">
                <a:solidFill>
                  <a:schemeClr val="tx1"/>
                </a:solidFill>
                <a:latin typeface="+mj-lt"/>
                <a:ea typeface="+mj-ea"/>
                <a:cs typeface="+mj-cs"/>
              </a:rPr>
              <a:t>kurallar</a:t>
            </a:r>
            <a:endParaRPr lang="en-US" sz="6300" kern="1200" dirty="0">
              <a:solidFill>
                <a:schemeClr val="tx1"/>
              </a:solidFill>
              <a:latin typeface="+mj-lt"/>
              <a:ea typeface="+mj-ea"/>
              <a:cs typeface="+mj-cs"/>
            </a:endParaRPr>
          </a:p>
        </p:txBody>
      </p:sp>
      <p:sp>
        <p:nvSpPr>
          <p:cNvPr id="3" name="Text Placeholder 2"/>
          <p:cNvSpPr>
            <a:spLocks noGrp="1"/>
          </p:cNvSpPr>
          <p:nvPr>
            <p:ph type="body" idx="1"/>
          </p:nvPr>
        </p:nvSpPr>
        <p:spPr>
          <a:xfrm>
            <a:off x="1475184" y="5645150"/>
            <a:ext cx="6193632" cy="631825"/>
          </a:xfrm>
        </p:spPr>
        <p:txBody>
          <a:bodyPr vert="horz" lIns="91440" tIns="45720" rIns="91440" bIns="45720" rtlCol="0" anchor="ctr">
            <a:normAutofit/>
          </a:bodyPr>
          <a:lstStyle/>
          <a:p>
            <a:pPr algn="ctr" defTabSz="914400">
              <a:lnSpc>
                <a:spcPct val="90000"/>
              </a:lnSpc>
              <a:spcBef>
                <a:spcPts val="1000"/>
              </a:spcBef>
            </a:pPr>
            <a:r>
              <a:rPr lang="en-US" sz="2400" kern="1200">
                <a:solidFill>
                  <a:schemeClr val="tx1"/>
                </a:solidFill>
                <a:latin typeface="+mn-lt"/>
                <a:ea typeface="+mn-ea"/>
                <a:cs typeface="+mn-cs"/>
              </a:rPr>
              <a:t>Ehliyet/Şartlar • Şekil • Hüküm ve Sonuçlar</a:t>
            </a:r>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57D398-A364-4F83-9479-CA5ED1E00BC3}"/>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E556803-50A8-E843-31D6-02F301E922F5}"/>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Taşınmazların aynî tasfiyesi hangi hukuk?</a:t>
            </a:r>
          </a:p>
        </p:txBody>
      </p:sp>
      <p:sp>
        <p:nvSpPr>
          <p:cNvPr id="4" name="Dikdörtgen 3">
            <a:extLst>
              <a:ext uri="{FF2B5EF4-FFF2-40B4-BE49-F238E27FC236}">
                <a16:creationId xmlns:a16="http://schemas.microsoft.com/office/drawing/2014/main" id="{872ECA22-01AE-592C-C4F7-7EE8EC9E57DB}"/>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A99FA18F-0B29-19EB-4531-9D2A3E95F3E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41D256E1-FC90-E09F-0878-32BADC00F53A}"/>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185F9663-1AEB-BEDE-25EE-229ACADE4C2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7364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431B69C-4C34-DB95-9A7E-CC2DD68E2AB9}"/>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CDD55215-0611-6BC3-A65B-8A1935461FF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200" b="1">
                <a:solidFill>
                  <a:srgbClr val="000000"/>
                </a:solidFill>
              </a:rPr>
              <a:t>MÖHUK m.15/3 ile sonradan ortak hukuk seçildi; bu seçim geçmişe etkili olup kimleri etkileyemez?</a:t>
            </a:r>
          </a:p>
        </p:txBody>
      </p:sp>
      <p:sp>
        <p:nvSpPr>
          <p:cNvPr id="4" name="Dikdörtgen 3">
            <a:extLst>
              <a:ext uri="{FF2B5EF4-FFF2-40B4-BE49-F238E27FC236}">
                <a16:creationId xmlns:a16="http://schemas.microsoft.com/office/drawing/2014/main" id="{B8496C68-D437-B804-363B-4B12F0840453}"/>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813A12BD-64A1-9EDE-5C8E-7B767E3D974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814B3DA9-7F14-E59C-F903-BE77DD7950FA}"/>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B27D45B9-0C82-9C63-9781-F1CBB5D4CE7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1083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426720"/>
            <a:ext cx="7879842" cy="1919141"/>
          </a:xfrm>
        </p:spPr>
        <p:txBody>
          <a:bodyPr anchor="b">
            <a:normAutofit/>
          </a:bodyPr>
          <a:lstStyle/>
          <a:p>
            <a:r>
              <a:rPr lang="tr-TR" sz="4800" dirty="0"/>
              <a:t>1. Ders </a:t>
            </a:r>
            <a:r>
              <a:rPr lang="tr-TR" sz="4800" dirty="0" err="1"/>
              <a:t>Quizi</a:t>
            </a:r>
            <a:r>
              <a:rPr lang="tr-TR" sz="4800" dirty="0"/>
              <a:t> Cevap Anahtarı</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30936" y="3337269"/>
            <a:ext cx="7882128" cy="2905686"/>
          </a:xfrm>
        </p:spPr>
        <p:txBody>
          <a:bodyPr>
            <a:normAutofit/>
          </a:bodyPr>
          <a:lstStyle/>
          <a:p>
            <a:r>
              <a:rPr lang="tr-TR" sz="1900" dirty="0"/>
              <a:t>1) Yanlış (açık seçim aranır)</a:t>
            </a:r>
          </a:p>
          <a:p>
            <a:r>
              <a:rPr lang="tr-TR" sz="1900" dirty="0"/>
              <a:t>2) evlenme anındaki millî veya </a:t>
            </a:r>
            <a:r>
              <a:rPr lang="tr-TR" sz="1900" dirty="0" err="1"/>
              <a:t>mutad</a:t>
            </a:r>
            <a:r>
              <a:rPr lang="tr-TR" sz="1900" dirty="0"/>
              <a:t> mesken</a:t>
            </a:r>
          </a:p>
          <a:p>
            <a:r>
              <a:rPr lang="tr-TR" sz="1900" dirty="0"/>
              <a:t>3) Ortak millî (evlenme anı) → Ortak </a:t>
            </a:r>
            <a:r>
              <a:rPr lang="tr-TR" sz="1900" dirty="0" err="1"/>
              <a:t>mutad</a:t>
            </a:r>
            <a:r>
              <a:rPr lang="tr-TR" sz="1900" dirty="0"/>
              <a:t> mesken (evlenme anı) → TR</a:t>
            </a:r>
          </a:p>
          <a:p>
            <a:r>
              <a:rPr lang="tr-TR" sz="1900" dirty="0"/>
              <a:t>4) </a:t>
            </a:r>
            <a:r>
              <a:rPr lang="tr-TR" sz="1900" dirty="0" err="1"/>
              <a:t>Lex</a:t>
            </a:r>
            <a:r>
              <a:rPr lang="tr-TR" sz="1900" dirty="0"/>
              <a:t> </a:t>
            </a:r>
            <a:r>
              <a:rPr lang="tr-TR" sz="1900" dirty="0" err="1"/>
              <a:t>situs</a:t>
            </a:r>
            <a:r>
              <a:rPr lang="tr-TR" sz="1900" dirty="0"/>
              <a:t> (m.15/2)</a:t>
            </a:r>
          </a:p>
          <a:p>
            <a:r>
              <a:rPr lang="tr-TR" sz="1900" dirty="0"/>
              <a:t>5) Üçüncü kişiler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80859C7-3A8C-962C-C560-5E318189D4C1}"/>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5FCB5E5-AAC9-20B0-F369-2ABBFD55C457}"/>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1. Derse Katılan Öğrencileri Adı Soyadı</a:t>
            </a:r>
          </a:p>
        </p:txBody>
      </p:sp>
      <p:sp>
        <p:nvSpPr>
          <p:cNvPr id="4" name="Dikdörtgen 3">
            <a:extLst>
              <a:ext uri="{FF2B5EF4-FFF2-40B4-BE49-F238E27FC236}">
                <a16:creationId xmlns:a16="http://schemas.microsoft.com/office/drawing/2014/main" id="{E20AC9F7-D1A0-9138-375A-7B06107D4C3C}"/>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4DB3C251-B516-1C09-158C-FFBED6539E0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4BD4C8AB-4D7F-7D6B-FBD6-6BCBFB598691}"/>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F08E684C-B7BB-B0BE-A7AF-26D2D7AC1A7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3593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1999615"/>
            <a:ext cx="6858000" cy="2764028"/>
          </a:xfrm>
        </p:spPr>
        <p:txBody>
          <a:bodyPr anchor="ctr">
            <a:normAutofit/>
          </a:bodyPr>
          <a:lstStyle/>
          <a:p>
            <a:pPr>
              <a:lnSpc>
                <a:spcPct val="90000"/>
              </a:lnSpc>
            </a:pPr>
            <a:r>
              <a:rPr lang="tr-TR" sz="3900" b="1" dirty="0"/>
              <a:t>MÖHUK m.16: </a:t>
            </a:r>
            <a:r>
              <a:rPr lang="tr-TR" sz="3900" b="1" dirty="0" err="1"/>
              <a:t>Soybağının</a:t>
            </a:r>
            <a:r>
              <a:rPr lang="tr-TR" sz="3900" b="1" dirty="0"/>
              <a:t> Kurulması </a:t>
            </a:r>
            <a:br>
              <a:rPr lang="tr-TR" sz="3900" b="1" dirty="0"/>
            </a:br>
            <a:r>
              <a:rPr lang="tr-TR" sz="3900" b="1" dirty="0"/>
              <a:t>m.17: </a:t>
            </a:r>
            <a:r>
              <a:rPr lang="tr-TR" sz="3900" b="1" dirty="0" err="1"/>
              <a:t>Soybağının</a:t>
            </a:r>
            <a:r>
              <a:rPr lang="tr-TR" sz="3900" b="1" dirty="0"/>
              <a:t> Hükümleri</a:t>
            </a:r>
          </a:p>
          <a:p>
            <a:pPr>
              <a:lnSpc>
                <a:spcPct val="90000"/>
              </a:lnSpc>
            </a:pPr>
            <a:r>
              <a:rPr lang="tr-TR" sz="3900" b="1" dirty="0"/>
              <a:t>ve İlgili Uluslararası Sözleşmeler</a:t>
            </a:r>
          </a:p>
        </p:txBody>
      </p:sp>
      <p:sp>
        <p:nvSpPr>
          <p:cNvPr id="3" name="Subtitle 2"/>
          <p:cNvSpPr>
            <a:spLocks noGrp="1"/>
          </p:cNvSpPr>
          <p:nvPr>
            <p:ph type="subTitle" idx="1"/>
          </p:nvPr>
        </p:nvSpPr>
        <p:spPr>
          <a:xfrm>
            <a:off x="1475184" y="5645150"/>
            <a:ext cx="6193632" cy="631825"/>
          </a:xfrm>
        </p:spPr>
        <p:txBody>
          <a:bodyPr anchor="ctr">
            <a:normAutofit/>
          </a:bodyPr>
          <a:lstStyle/>
          <a:p>
            <a:pPr>
              <a:lnSpc>
                <a:spcPct val="90000"/>
              </a:lnSpc>
            </a:pPr>
            <a:r>
              <a:rPr lang="tr-TR" sz="1900" dirty="0"/>
              <a:t>Dr. Öğr. Üyesi Fatih SERBEST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s-ES" sz="3500"/>
              <a:t>Giriş: Soybağı ve Yabancı Unsur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Soybağı: çocuk ile ana-baba arasındaki hukuki bağ</a:t>
            </a:r>
          </a:p>
          <a:p>
            <a:r>
              <a:rPr lang="tr-TR" sz="1900"/>
              <a:t>Türk MK: Ana ile soybağı doğumla; baba ile soybağı evlilik, tanıma veya hâkim hükmüyle</a:t>
            </a:r>
          </a:p>
          <a:p>
            <a:r>
              <a:rPr lang="tr-TR" sz="1900"/>
              <a:t>Yabancı unsur varsa doğrudan Türk MK değil; önce MÖHUK ve varsa çok taraflı sözleşmeler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9" y="643467"/>
            <a:ext cx="8408193" cy="744836"/>
          </a:xfrm>
        </p:spPr>
        <p:txBody>
          <a:bodyPr>
            <a:normAutofit/>
          </a:bodyPr>
          <a:lstStyle/>
          <a:p>
            <a:r>
              <a:rPr lang="tr-TR" sz="2800">
                <a:solidFill>
                  <a:schemeClr val="bg1"/>
                </a:solidFill>
              </a:rPr>
              <a:t>Karşılaştırma: Bazı Hukuklarda Soybağı Yaklaşımları</a:t>
            </a:r>
          </a:p>
        </p:txBody>
      </p:sp>
      <p:graphicFrame>
        <p:nvGraphicFramePr>
          <p:cNvPr id="3" name="Table 2"/>
          <p:cNvGraphicFramePr>
            <a:graphicFrameLocks noGrp="1"/>
          </p:cNvGraphicFramePr>
          <p:nvPr/>
        </p:nvGraphicFramePr>
        <p:xfrm>
          <a:off x="482600" y="1833349"/>
          <a:ext cx="8178800" cy="4077956"/>
        </p:xfrm>
        <a:graphic>
          <a:graphicData uri="http://schemas.openxmlformats.org/drawingml/2006/table">
            <a:tbl>
              <a:tblPr firstRow="1" bandRow="1">
                <a:tableStyleId>{8EC20E35-A176-4012-BC5E-935CFFF8708E}</a:tableStyleId>
              </a:tblPr>
              <a:tblGrid>
                <a:gridCol w="2667574">
                  <a:extLst>
                    <a:ext uri="{9D8B030D-6E8A-4147-A177-3AD203B41FA5}">
                      <a16:colId xmlns:a16="http://schemas.microsoft.com/office/drawing/2014/main" val="20000"/>
                    </a:ext>
                  </a:extLst>
                </a:gridCol>
                <a:gridCol w="2858325">
                  <a:extLst>
                    <a:ext uri="{9D8B030D-6E8A-4147-A177-3AD203B41FA5}">
                      <a16:colId xmlns:a16="http://schemas.microsoft.com/office/drawing/2014/main" val="20001"/>
                    </a:ext>
                  </a:extLst>
                </a:gridCol>
                <a:gridCol w="2652901">
                  <a:extLst>
                    <a:ext uri="{9D8B030D-6E8A-4147-A177-3AD203B41FA5}">
                      <a16:colId xmlns:a16="http://schemas.microsoft.com/office/drawing/2014/main" val="20002"/>
                    </a:ext>
                  </a:extLst>
                </a:gridCol>
              </a:tblGrid>
              <a:tr h="464845">
                <a:tc>
                  <a:txBody>
                    <a:bodyPr/>
                    <a:lstStyle/>
                    <a:p>
                      <a:pPr>
                        <a:defRPr b="1"/>
                      </a:pPr>
                      <a:r>
                        <a:rPr lang="tr-TR" sz="2100"/>
                        <a:t>Hukuk</a:t>
                      </a:r>
                    </a:p>
                  </a:txBody>
                  <a:tcPr marL="105646" marR="105646" marT="52823" marB="52823"/>
                </a:tc>
                <a:tc>
                  <a:txBody>
                    <a:bodyPr/>
                    <a:lstStyle/>
                    <a:p>
                      <a:pPr>
                        <a:defRPr b="1"/>
                      </a:pPr>
                      <a:r>
                        <a:rPr lang="tr-TR" sz="2100"/>
                        <a:t>Kural</a:t>
                      </a:r>
                    </a:p>
                  </a:txBody>
                  <a:tcPr marL="105646" marR="105646" marT="52823" marB="52823"/>
                </a:tc>
                <a:tc>
                  <a:txBody>
                    <a:bodyPr/>
                    <a:lstStyle/>
                    <a:p>
                      <a:pPr>
                        <a:defRPr b="1"/>
                      </a:pPr>
                      <a:r>
                        <a:rPr lang="tr-TR" sz="2100"/>
                        <a:t>Not</a:t>
                      </a:r>
                    </a:p>
                  </a:txBody>
                  <a:tcPr marL="105646" marR="105646" marT="52823" marB="52823"/>
                </a:tc>
                <a:extLst>
                  <a:ext uri="{0D108BD9-81ED-4DB2-BD59-A6C34878D82A}">
                    <a16:rowId xmlns:a16="http://schemas.microsoft.com/office/drawing/2014/main" val="10000"/>
                  </a:ext>
                </a:extLst>
              </a:tr>
              <a:tr h="1098724">
                <a:tc>
                  <a:txBody>
                    <a:bodyPr/>
                    <a:lstStyle/>
                    <a:p>
                      <a:r>
                        <a:rPr lang="tr-TR" sz="2100"/>
                        <a:t>Türk Hukuku</a:t>
                      </a:r>
                    </a:p>
                  </a:txBody>
                  <a:tcPr marL="105646" marR="105646" marT="52823" marB="52823"/>
                </a:tc>
                <a:tc>
                  <a:txBody>
                    <a:bodyPr/>
                    <a:lstStyle/>
                    <a:p>
                      <a:r>
                        <a:rPr lang="tr-TR" sz="2100"/>
                        <a:t>“Çocuğu doğuran kadın annedir” (evlilik içi/dışı fark etmez)</a:t>
                      </a:r>
                    </a:p>
                  </a:txBody>
                  <a:tcPr marL="105646" marR="105646" marT="52823" marB="52823"/>
                </a:tc>
                <a:tc>
                  <a:txBody>
                    <a:bodyPr/>
                    <a:lstStyle/>
                    <a:p>
                      <a:r>
                        <a:rPr lang="tr-TR" sz="2100"/>
                        <a:t>Mater semper certa est</a:t>
                      </a:r>
                    </a:p>
                  </a:txBody>
                  <a:tcPr marL="105646" marR="105646" marT="52823" marB="52823"/>
                </a:tc>
                <a:extLst>
                  <a:ext uri="{0D108BD9-81ED-4DB2-BD59-A6C34878D82A}">
                    <a16:rowId xmlns:a16="http://schemas.microsoft.com/office/drawing/2014/main" val="10001"/>
                  </a:ext>
                </a:extLst>
              </a:tr>
              <a:tr h="1415663">
                <a:tc>
                  <a:txBody>
                    <a:bodyPr/>
                    <a:lstStyle/>
                    <a:p>
                      <a:r>
                        <a:rPr lang="tr-TR" sz="2100"/>
                        <a:t>İtalyan Hukuku (ör.)</a:t>
                      </a:r>
                    </a:p>
                  </a:txBody>
                  <a:tcPr marL="105646" marR="105646" marT="52823" marB="52823"/>
                </a:tc>
                <a:tc>
                  <a:txBody>
                    <a:bodyPr/>
                    <a:lstStyle/>
                    <a:p>
                      <a:r>
                        <a:rPr lang="tr-TR" sz="2100"/>
                        <a:t>Evlilik dışı çocukta anne yönünden soybağı için tanıma aranabilir</a:t>
                      </a:r>
                    </a:p>
                  </a:txBody>
                  <a:tcPr marL="105646" marR="105646" marT="52823" marB="52823"/>
                </a:tc>
                <a:tc>
                  <a:txBody>
                    <a:bodyPr/>
                    <a:lstStyle/>
                    <a:p>
                      <a:r>
                        <a:rPr lang="tr-TR" sz="2100"/>
                        <a:t>Bazı sistemlerde farklı yaklaşım</a:t>
                      </a:r>
                    </a:p>
                  </a:txBody>
                  <a:tcPr marL="105646" marR="105646" marT="52823" marB="52823"/>
                </a:tc>
                <a:extLst>
                  <a:ext uri="{0D108BD9-81ED-4DB2-BD59-A6C34878D82A}">
                    <a16:rowId xmlns:a16="http://schemas.microsoft.com/office/drawing/2014/main" val="10002"/>
                  </a:ext>
                </a:extLst>
              </a:tr>
              <a:tr h="1098724">
                <a:tc>
                  <a:txBody>
                    <a:bodyPr/>
                    <a:lstStyle/>
                    <a:p>
                      <a:r>
                        <a:rPr lang="tr-TR" sz="2100"/>
                        <a:t>Alman Hukuku (ör.)</a:t>
                      </a:r>
                    </a:p>
                  </a:txBody>
                  <a:tcPr marL="105646" marR="105646" marT="52823" marB="52823"/>
                </a:tc>
                <a:tc>
                  <a:txBody>
                    <a:bodyPr/>
                    <a:lstStyle/>
                    <a:p>
                      <a:r>
                        <a:rPr lang="tr-TR" sz="2100"/>
                        <a:t>Babanın tanıması annenin onayına bağlı (evlilik dışı çocuk)</a:t>
                      </a:r>
                    </a:p>
                  </a:txBody>
                  <a:tcPr marL="105646" marR="105646" marT="52823" marB="52823"/>
                </a:tc>
                <a:tc>
                  <a:txBody>
                    <a:bodyPr/>
                    <a:lstStyle/>
                    <a:p>
                      <a:r>
                        <a:rPr lang="tr-TR" sz="2100"/>
                        <a:t>BGB §1595 yaklaşımı</a:t>
                      </a:r>
                    </a:p>
                  </a:txBody>
                  <a:tcPr marL="105646" marR="105646" marT="52823" marB="52823"/>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403AA35-28B8-7D02-E262-15BAC0C6AF06}"/>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7C8279BA-3C26-4D9E-55E1-77852E361EF2}"/>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300" b="1">
                <a:solidFill>
                  <a:srgbClr val="000000"/>
                </a:solidFill>
              </a:rPr>
              <a:t>Soru 1: Aşağıdakilerden hangisi Türk hukukunda “Mater semper certa est” ilkesinin karşılığıdır?</a:t>
            </a:r>
          </a:p>
        </p:txBody>
      </p:sp>
      <p:sp>
        <p:nvSpPr>
          <p:cNvPr id="4" name="Dikdörtgen 3">
            <a:extLst>
              <a:ext uri="{FF2B5EF4-FFF2-40B4-BE49-F238E27FC236}">
                <a16:creationId xmlns:a16="http://schemas.microsoft.com/office/drawing/2014/main" id="{C2506B0D-A851-524C-C977-FCCE0409708A}"/>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9245B4BB-DEDC-6D8C-C99E-A836578D97E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3EE708F5-2549-BE9E-A137-BF6044B5F7C0}"/>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4725B4F3-1456-F797-3DCC-ED0DAA7D7AB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3945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MÖHUK m.16 — Soybağının Kurulması: Amaç ve Sistem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dirty="0"/>
              <a:t>Amaç: Çocuğun üstün yararı doğrultusunda </a:t>
            </a:r>
            <a:r>
              <a:rPr lang="tr-TR" sz="1900" dirty="0" err="1"/>
              <a:t>soybağının</a:t>
            </a:r>
            <a:r>
              <a:rPr lang="tr-TR" sz="1900" dirty="0"/>
              <a:t> kurulmasını kolaylaştıran basamaklı bir bağlama sistemi</a:t>
            </a:r>
          </a:p>
          <a:p>
            <a:r>
              <a:rPr lang="tr-TR" sz="1900" dirty="0"/>
              <a:t>Sistem: Çocuğun doğum anı esaslı çoklu bağlanma noktaları + </a:t>
            </a:r>
            <a:r>
              <a:rPr lang="tr-TR" sz="1900" dirty="0" err="1"/>
              <a:t>mutad</a:t>
            </a:r>
            <a:r>
              <a:rPr lang="tr-TR" sz="1900" dirty="0"/>
              <a:t> mesken yaklaşımı</a:t>
            </a:r>
          </a:p>
          <a:p>
            <a:r>
              <a:rPr lang="tr-TR" sz="1900" dirty="0"/>
              <a:t>Sonuç: En az bir hukukun </a:t>
            </a:r>
            <a:r>
              <a:rPr lang="tr-TR" sz="1900" dirty="0" err="1"/>
              <a:t>soybağını</a:t>
            </a:r>
            <a:r>
              <a:rPr lang="tr-TR" sz="1900" dirty="0"/>
              <a:t> kurması hedeflenir; aksi de mümkün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m.16(1) — Basamaklar (Özet)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1) Çocuğun DOĞUM ANINDAKİ millî hukuku</a:t>
            </a:r>
          </a:p>
          <a:p>
            <a:r>
              <a:rPr lang="tr-TR" sz="1900"/>
              <a:t>2) Kurulamıyorsa: Çocuğun mutad meskeni hukuku</a:t>
            </a:r>
          </a:p>
          <a:p>
            <a:r>
              <a:rPr lang="tr-TR" sz="1900"/>
              <a:t>3) Kurulamıyorsa: Ananın veya babanın DOĞUM ANINDAKİ millî hukuku (alternatif)</a:t>
            </a:r>
          </a:p>
          <a:p>
            <a:r>
              <a:rPr lang="tr-TR" sz="1900"/>
              <a:t>4) Kurulamıyorsa: Ana ve babanın DOĞUM ANINDAKİ müşterek mutad mesken hukuku</a:t>
            </a:r>
          </a:p>
          <a:p>
            <a:r>
              <a:rPr lang="tr-TR" sz="1900"/>
              <a:t>5) Kurulamıyorsa: Çocuğun doğum yeri hukuku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MÖHUK </a:t>
            </a:r>
            <a:r>
              <a:rPr dirty="0"/>
              <a:t>m.13 – </a:t>
            </a:r>
            <a:r>
              <a:rPr dirty="0" err="1"/>
              <a:t>Üçlü</a:t>
            </a:r>
            <a:r>
              <a:rPr dirty="0"/>
              <a:t> </a:t>
            </a:r>
            <a:r>
              <a:rPr dirty="0" err="1"/>
              <a:t>Yapı</a:t>
            </a:r>
            <a:endParaRPr dirty="0"/>
          </a:p>
        </p:txBody>
      </p:sp>
      <p:sp>
        <p:nvSpPr>
          <p:cNvPr id="3" name="Rounded Rectangle 2"/>
          <p:cNvSpPr/>
          <p:nvPr/>
        </p:nvSpPr>
        <p:spPr>
          <a:xfrm>
            <a:off x="5486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13/1 – </a:t>
            </a:r>
            <a:r>
              <a:rPr b="1" dirty="0" err="1">
                <a:solidFill>
                  <a:schemeClr val="tx1"/>
                </a:solidFill>
              </a:rPr>
              <a:t>Ehliyet</a:t>
            </a:r>
            <a:r>
              <a:rPr b="1" dirty="0">
                <a:solidFill>
                  <a:schemeClr val="tx1"/>
                </a:solidFill>
              </a:rPr>
              <a:t> &amp; </a:t>
            </a:r>
            <a:r>
              <a:rPr b="1" dirty="0" err="1">
                <a:solidFill>
                  <a:schemeClr val="tx1"/>
                </a:solidFill>
              </a:rPr>
              <a:t>Şartlar</a:t>
            </a:r>
            <a:endParaRPr b="1" dirty="0">
              <a:solidFill>
                <a:schemeClr val="tx1"/>
              </a:solidFill>
            </a:endParaRPr>
          </a:p>
          <a:p>
            <a:pPr algn="ctr">
              <a:defRPr sz="1600"/>
            </a:pPr>
            <a:r>
              <a:rPr b="1" dirty="0">
                <a:solidFill>
                  <a:schemeClr val="tx1"/>
                </a:solidFill>
              </a:rPr>
              <a:t>(Her </a:t>
            </a:r>
            <a:r>
              <a:rPr b="1" dirty="0" err="1">
                <a:solidFill>
                  <a:schemeClr val="tx1"/>
                </a:solidFill>
              </a:rPr>
              <a:t>eşin</a:t>
            </a:r>
            <a:r>
              <a:rPr b="1" dirty="0">
                <a:solidFill>
                  <a:schemeClr val="tx1"/>
                </a:solidFill>
              </a:rPr>
              <a:t> </a:t>
            </a:r>
            <a:r>
              <a:rPr b="1" dirty="0" err="1">
                <a:solidFill>
                  <a:schemeClr val="tx1"/>
                </a:solidFill>
              </a:rPr>
              <a:t>millî</a:t>
            </a:r>
            <a:r>
              <a:rPr b="1" dirty="0">
                <a:solidFill>
                  <a:schemeClr val="tx1"/>
                </a:solidFill>
              </a:rPr>
              <a:t> </a:t>
            </a:r>
            <a:r>
              <a:rPr b="1" dirty="0" err="1">
                <a:solidFill>
                  <a:schemeClr val="tx1"/>
                </a:solidFill>
              </a:rPr>
              <a:t>hukuku</a:t>
            </a:r>
            <a:r>
              <a:rPr b="1" dirty="0">
                <a:solidFill>
                  <a:schemeClr val="tx1"/>
                </a:solidFill>
              </a:rPr>
              <a:t>)</a:t>
            </a:r>
          </a:p>
          <a:p>
            <a:pPr algn="ctr">
              <a:defRPr sz="1600"/>
            </a:pPr>
            <a:r>
              <a:rPr b="1" dirty="0">
                <a:solidFill>
                  <a:schemeClr val="tx1"/>
                </a:solidFill>
              </a:rPr>
              <a:t>+ </a:t>
            </a:r>
            <a:r>
              <a:rPr b="1" dirty="0" err="1">
                <a:solidFill>
                  <a:schemeClr val="tx1"/>
                </a:solidFill>
              </a:rPr>
              <a:t>Atıf</a:t>
            </a:r>
            <a:r>
              <a:rPr b="1" dirty="0">
                <a:solidFill>
                  <a:schemeClr val="tx1"/>
                </a:solidFill>
              </a:rPr>
              <a:t> + Kamu </a:t>
            </a:r>
            <a:r>
              <a:rPr b="1" dirty="0" err="1">
                <a:solidFill>
                  <a:schemeClr val="tx1"/>
                </a:solidFill>
              </a:rPr>
              <a:t>Düzeni</a:t>
            </a:r>
            <a:endParaRPr b="1" dirty="0">
              <a:solidFill>
                <a:schemeClr val="tx1"/>
              </a:solidFill>
            </a:endParaRPr>
          </a:p>
        </p:txBody>
      </p:sp>
      <p:sp>
        <p:nvSpPr>
          <p:cNvPr id="4" name="Rounded Rectangle 3"/>
          <p:cNvSpPr/>
          <p:nvPr/>
        </p:nvSpPr>
        <p:spPr>
          <a:xfrm>
            <a:off x="32918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13/2 – </a:t>
            </a:r>
            <a:r>
              <a:rPr b="1" dirty="0" err="1">
                <a:solidFill>
                  <a:schemeClr val="tx1"/>
                </a:solidFill>
              </a:rPr>
              <a:t>Şekil</a:t>
            </a:r>
            <a:endParaRPr b="1" dirty="0">
              <a:solidFill>
                <a:schemeClr val="tx1"/>
              </a:solidFill>
            </a:endParaRPr>
          </a:p>
          <a:p>
            <a:pPr algn="ctr">
              <a:defRPr sz="1600"/>
            </a:pPr>
            <a:r>
              <a:rPr b="1" dirty="0">
                <a:solidFill>
                  <a:schemeClr val="tx1"/>
                </a:solidFill>
              </a:rPr>
              <a:t>(Lex loci </a:t>
            </a:r>
            <a:r>
              <a:rPr b="1" dirty="0" err="1">
                <a:solidFill>
                  <a:schemeClr val="tx1"/>
                </a:solidFill>
              </a:rPr>
              <a:t>celebrationis</a:t>
            </a:r>
            <a:r>
              <a:rPr b="1" dirty="0">
                <a:solidFill>
                  <a:schemeClr val="tx1"/>
                </a:solidFill>
              </a:rPr>
              <a:t>)</a:t>
            </a:r>
          </a:p>
          <a:p>
            <a:pPr algn="ctr">
              <a:defRPr sz="1600"/>
            </a:pPr>
            <a:r>
              <a:rPr b="1" dirty="0">
                <a:solidFill>
                  <a:schemeClr val="tx1"/>
                </a:solidFill>
              </a:rPr>
              <a:t>+ </a:t>
            </a:r>
            <a:r>
              <a:rPr b="1" dirty="0" err="1">
                <a:solidFill>
                  <a:schemeClr val="tx1"/>
                </a:solidFill>
              </a:rPr>
              <a:t>Konsolosluk</a:t>
            </a:r>
            <a:r>
              <a:rPr b="1" dirty="0">
                <a:solidFill>
                  <a:schemeClr val="tx1"/>
                </a:solidFill>
              </a:rPr>
              <a:t> </a:t>
            </a:r>
            <a:r>
              <a:rPr b="1" dirty="0" err="1">
                <a:solidFill>
                  <a:schemeClr val="tx1"/>
                </a:solidFill>
              </a:rPr>
              <a:t>istisnası</a:t>
            </a:r>
            <a:endParaRPr b="1" dirty="0">
              <a:solidFill>
                <a:schemeClr val="tx1"/>
              </a:solidFill>
            </a:endParaRPr>
          </a:p>
        </p:txBody>
      </p:sp>
      <p:cxnSp>
        <p:nvCxnSpPr>
          <p:cNvPr id="5" name="Connector 4"/>
          <p:cNvCxnSpPr/>
          <p:nvPr/>
        </p:nvCxnSpPr>
        <p:spPr>
          <a:xfrm>
            <a:off x="29260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6" name="Right Arrow 5"/>
          <p:cNvSpPr/>
          <p:nvPr/>
        </p:nvSpPr>
        <p:spPr>
          <a:xfrm>
            <a:off x="2926080" y="1920240"/>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6"/>
          <p:cNvSpPr/>
          <p:nvPr/>
        </p:nvSpPr>
        <p:spPr>
          <a:xfrm>
            <a:off x="6035040" y="1645920"/>
            <a:ext cx="2377440" cy="914400"/>
          </a:xfrm>
          <a:prstGeom prst="roundRect">
            <a:avLst/>
          </a:prstGeom>
          <a:solidFill>
            <a:srgbClr val="EFF2FF"/>
          </a:solidFill>
          <a:ln>
            <a:solidFill>
              <a:srgbClr val="3C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a:pPr>
            <a:r>
              <a:rPr b="1" dirty="0">
                <a:solidFill>
                  <a:schemeClr val="tx1"/>
                </a:solidFill>
              </a:rPr>
              <a:t>13/3 – </a:t>
            </a:r>
            <a:r>
              <a:rPr b="1" dirty="0" err="1">
                <a:solidFill>
                  <a:schemeClr val="tx1"/>
                </a:solidFill>
              </a:rPr>
              <a:t>Hüküm</a:t>
            </a:r>
            <a:r>
              <a:rPr b="1" dirty="0">
                <a:solidFill>
                  <a:schemeClr val="tx1"/>
                </a:solidFill>
              </a:rPr>
              <a:t> &amp; </a:t>
            </a:r>
            <a:r>
              <a:rPr b="1" dirty="0" err="1">
                <a:solidFill>
                  <a:schemeClr val="tx1"/>
                </a:solidFill>
              </a:rPr>
              <a:t>Sonuçlar</a:t>
            </a:r>
            <a:endParaRPr b="1" dirty="0">
              <a:solidFill>
                <a:schemeClr val="tx1"/>
              </a:solidFill>
            </a:endParaRPr>
          </a:p>
          <a:p>
            <a:pPr algn="ctr">
              <a:defRPr sz="1600"/>
            </a:pPr>
            <a:r>
              <a:rPr b="1" dirty="0">
                <a:solidFill>
                  <a:schemeClr val="tx1"/>
                </a:solidFill>
              </a:rPr>
              <a:t>(</a:t>
            </a:r>
            <a:r>
              <a:rPr b="1" dirty="0" err="1">
                <a:solidFill>
                  <a:schemeClr val="tx1"/>
                </a:solidFill>
              </a:rPr>
              <a:t>Ortak</a:t>
            </a:r>
            <a:r>
              <a:rPr b="1" dirty="0">
                <a:solidFill>
                  <a:schemeClr val="tx1"/>
                </a:solidFill>
              </a:rPr>
              <a:t> </a:t>
            </a:r>
            <a:r>
              <a:rPr b="1" dirty="0" err="1">
                <a:solidFill>
                  <a:schemeClr val="tx1"/>
                </a:solidFill>
              </a:rPr>
              <a:t>millî</a:t>
            </a:r>
            <a:r>
              <a:rPr b="1" dirty="0">
                <a:solidFill>
                  <a:schemeClr val="tx1"/>
                </a:solidFill>
              </a:rPr>
              <a:t> → </a:t>
            </a:r>
            <a:r>
              <a:rPr b="1" dirty="0" err="1">
                <a:solidFill>
                  <a:schemeClr val="tx1"/>
                </a:solidFill>
              </a:rPr>
              <a:t>Ortak</a:t>
            </a: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a:t>
            </a:r>
            <a:r>
              <a:rPr b="1" dirty="0">
                <a:solidFill>
                  <a:schemeClr val="tx1"/>
                </a:solidFill>
              </a:rPr>
              <a:t> → TR)</a:t>
            </a:r>
          </a:p>
        </p:txBody>
      </p:sp>
      <p:cxnSp>
        <p:nvCxnSpPr>
          <p:cNvPr id="8" name="Connector 7"/>
          <p:cNvCxnSpPr/>
          <p:nvPr/>
        </p:nvCxnSpPr>
        <p:spPr>
          <a:xfrm>
            <a:off x="5669280" y="0"/>
            <a:ext cx="365760" cy="0"/>
          </a:xfrm>
          <a:prstGeom prst="line">
            <a:avLst/>
          </a:prstGeom>
          <a:ln>
            <a:solidFill>
              <a:srgbClr val="3C5A99"/>
            </a:solidFill>
          </a:ln>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a:off x="5669280" y="1920240"/>
            <a:ext cx="365760" cy="365760"/>
          </a:xfrm>
          <a:prstGeom prst="rightArrow">
            <a:avLst/>
          </a:prstGeom>
          <a:solidFill>
            <a:srgbClr val="3C5A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a:t>Görsel Akış: m.16(1) Basamaklı Yetkili Hukuk</a:t>
            </a:r>
          </a:p>
        </p:txBody>
      </p:sp>
      <p:sp>
        <p:nvSpPr>
          <p:cNvPr id="3" name="Rounded Rectangle 2"/>
          <p:cNvSpPr/>
          <p:nvPr/>
        </p:nvSpPr>
        <p:spPr>
          <a:xfrm>
            <a:off x="731520" y="1463040"/>
            <a:ext cx="7680960" cy="731520"/>
          </a:xfrm>
          <a:prstGeom prst="roundRect">
            <a:avLst/>
          </a:prstGeom>
          <a:solidFill>
            <a:srgbClr val="F0F0F0"/>
          </a:solidFill>
          <a:ln>
            <a:solidFill>
              <a:srgbClr val="505050"/>
            </a:solidFill>
          </a:ln>
        </p:spPr>
        <p:style>
          <a:lnRef idx="1">
            <a:schemeClr val="accent1"/>
          </a:lnRef>
          <a:fillRef idx="3">
            <a:schemeClr val="accent1"/>
          </a:fillRef>
          <a:effectRef idx="2">
            <a:schemeClr val="accent1"/>
          </a:effectRef>
          <a:fontRef idx="minor">
            <a:schemeClr val="lt1"/>
          </a:fontRef>
        </p:style>
        <p:txBody>
          <a:bodyPr rtlCol="0" anchor="ctr"/>
          <a:lstStyle/>
          <a:p>
            <a:r>
              <a:rPr b="1" dirty="0">
                <a:solidFill>
                  <a:schemeClr val="tx1"/>
                </a:solidFill>
              </a:rPr>
              <a:t>1. </a:t>
            </a:r>
            <a:r>
              <a:rPr b="1" dirty="0" err="1">
                <a:solidFill>
                  <a:schemeClr val="tx1"/>
                </a:solidFill>
              </a:rPr>
              <a:t>Çocuğun</a:t>
            </a:r>
            <a:r>
              <a:rPr b="1" dirty="0">
                <a:solidFill>
                  <a:schemeClr val="tx1"/>
                </a:solidFill>
              </a:rPr>
              <a:t> </a:t>
            </a:r>
            <a:r>
              <a:rPr b="1" dirty="0" err="1">
                <a:solidFill>
                  <a:schemeClr val="tx1"/>
                </a:solidFill>
              </a:rPr>
              <a:t>doğum</a:t>
            </a:r>
            <a:r>
              <a:rPr b="1" dirty="0">
                <a:solidFill>
                  <a:schemeClr val="tx1"/>
                </a:solidFill>
              </a:rPr>
              <a:t> </a:t>
            </a:r>
            <a:r>
              <a:rPr b="1" dirty="0" err="1">
                <a:solidFill>
                  <a:schemeClr val="tx1"/>
                </a:solidFill>
              </a:rPr>
              <a:t>anındaki</a:t>
            </a:r>
            <a:r>
              <a:rPr b="1" dirty="0">
                <a:solidFill>
                  <a:schemeClr val="tx1"/>
                </a:solidFill>
              </a:rPr>
              <a:t> </a:t>
            </a:r>
            <a:r>
              <a:rPr b="1" dirty="0" err="1">
                <a:solidFill>
                  <a:schemeClr val="tx1"/>
                </a:solidFill>
              </a:rPr>
              <a:t>millî</a:t>
            </a:r>
            <a:r>
              <a:rPr b="1" dirty="0">
                <a:solidFill>
                  <a:schemeClr val="tx1"/>
                </a:solidFill>
              </a:rPr>
              <a:t> </a:t>
            </a:r>
            <a:r>
              <a:rPr b="1" dirty="0" err="1">
                <a:solidFill>
                  <a:schemeClr val="tx1"/>
                </a:solidFill>
              </a:rPr>
              <a:t>hukuku</a:t>
            </a:r>
            <a:endParaRPr b="1" dirty="0">
              <a:solidFill>
                <a:schemeClr val="tx1"/>
              </a:solidFill>
            </a:endParaRPr>
          </a:p>
        </p:txBody>
      </p:sp>
      <p:sp>
        <p:nvSpPr>
          <p:cNvPr id="4" name="Down Arrow 3"/>
          <p:cNvSpPr/>
          <p:nvPr/>
        </p:nvSpPr>
        <p:spPr>
          <a:xfrm>
            <a:off x="4114800" y="2240280"/>
            <a:ext cx="914400" cy="365760"/>
          </a:xfrm>
          <a:prstGeom prst="downArrow">
            <a:avLst/>
          </a:prstGeom>
          <a:solidFill>
            <a:srgbClr val="C8C8C8"/>
          </a:solidFill>
          <a:ln>
            <a:solidFill>
              <a:srgbClr val="A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1" dirty="0">
              <a:solidFill>
                <a:schemeClr val="tx1"/>
              </a:solidFill>
              <a:highlight>
                <a:srgbClr val="FFFF00"/>
              </a:highlight>
            </a:endParaRPr>
          </a:p>
        </p:txBody>
      </p:sp>
      <p:sp>
        <p:nvSpPr>
          <p:cNvPr id="5" name="Rounded Rectangle 4"/>
          <p:cNvSpPr/>
          <p:nvPr/>
        </p:nvSpPr>
        <p:spPr>
          <a:xfrm>
            <a:off x="731520" y="2468880"/>
            <a:ext cx="7680960" cy="731520"/>
          </a:xfrm>
          <a:prstGeom prst="roundRect">
            <a:avLst/>
          </a:prstGeom>
          <a:solidFill>
            <a:srgbClr val="F0F0F0"/>
          </a:solidFill>
          <a:ln>
            <a:solidFill>
              <a:srgbClr val="505050"/>
            </a:solidFill>
          </a:ln>
        </p:spPr>
        <p:style>
          <a:lnRef idx="1">
            <a:schemeClr val="accent1"/>
          </a:lnRef>
          <a:fillRef idx="3">
            <a:schemeClr val="accent1"/>
          </a:fillRef>
          <a:effectRef idx="2">
            <a:schemeClr val="accent1"/>
          </a:effectRef>
          <a:fontRef idx="minor">
            <a:schemeClr val="lt1"/>
          </a:fontRef>
        </p:style>
        <p:txBody>
          <a:bodyPr rtlCol="0" anchor="ctr"/>
          <a:lstStyle/>
          <a:p>
            <a:r>
              <a:rPr b="1" dirty="0">
                <a:solidFill>
                  <a:schemeClr val="tx1"/>
                </a:solidFill>
              </a:rPr>
              <a:t>2. </a:t>
            </a:r>
            <a:r>
              <a:rPr b="1" dirty="0" err="1">
                <a:solidFill>
                  <a:schemeClr val="tx1"/>
                </a:solidFill>
              </a:rPr>
              <a:t>Çocuğun</a:t>
            </a: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meskeni</a:t>
            </a:r>
            <a:r>
              <a:rPr b="1" dirty="0">
                <a:solidFill>
                  <a:schemeClr val="tx1"/>
                </a:solidFill>
              </a:rPr>
              <a:t> </a:t>
            </a:r>
            <a:r>
              <a:rPr b="1" dirty="0" err="1">
                <a:solidFill>
                  <a:schemeClr val="tx1"/>
                </a:solidFill>
              </a:rPr>
              <a:t>hukuku</a:t>
            </a:r>
            <a:endParaRPr b="1" dirty="0">
              <a:solidFill>
                <a:schemeClr val="tx1"/>
              </a:solidFill>
            </a:endParaRPr>
          </a:p>
        </p:txBody>
      </p:sp>
      <p:sp>
        <p:nvSpPr>
          <p:cNvPr id="6" name="Down Arrow 5"/>
          <p:cNvSpPr/>
          <p:nvPr/>
        </p:nvSpPr>
        <p:spPr>
          <a:xfrm>
            <a:off x="4114800" y="3246120"/>
            <a:ext cx="914400" cy="365760"/>
          </a:xfrm>
          <a:prstGeom prst="downArrow">
            <a:avLst/>
          </a:prstGeom>
          <a:solidFill>
            <a:srgbClr val="C8C8C8"/>
          </a:solidFill>
          <a:ln>
            <a:solidFill>
              <a:srgbClr val="A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1">
              <a:solidFill>
                <a:schemeClr val="tx1"/>
              </a:solidFill>
            </a:endParaRPr>
          </a:p>
        </p:txBody>
      </p:sp>
      <p:sp>
        <p:nvSpPr>
          <p:cNvPr id="7" name="Rounded Rectangle 6"/>
          <p:cNvSpPr/>
          <p:nvPr/>
        </p:nvSpPr>
        <p:spPr>
          <a:xfrm>
            <a:off x="731520" y="3474720"/>
            <a:ext cx="7680960" cy="731520"/>
          </a:xfrm>
          <a:prstGeom prst="roundRect">
            <a:avLst/>
          </a:prstGeom>
          <a:solidFill>
            <a:srgbClr val="F0F0F0"/>
          </a:solidFill>
          <a:ln>
            <a:solidFill>
              <a:srgbClr val="505050"/>
            </a:solidFill>
          </a:ln>
        </p:spPr>
        <p:style>
          <a:lnRef idx="1">
            <a:schemeClr val="accent1"/>
          </a:lnRef>
          <a:fillRef idx="3">
            <a:schemeClr val="accent1"/>
          </a:fillRef>
          <a:effectRef idx="2">
            <a:schemeClr val="accent1"/>
          </a:effectRef>
          <a:fontRef idx="minor">
            <a:schemeClr val="lt1"/>
          </a:fontRef>
        </p:style>
        <p:txBody>
          <a:bodyPr rtlCol="0" anchor="ctr"/>
          <a:lstStyle/>
          <a:p>
            <a:r>
              <a:rPr b="1" dirty="0">
                <a:solidFill>
                  <a:schemeClr val="tx1"/>
                </a:solidFill>
              </a:rPr>
              <a:t>3. </a:t>
            </a:r>
            <a:r>
              <a:rPr b="1" dirty="0" err="1">
                <a:solidFill>
                  <a:schemeClr val="tx1"/>
                </a:solidFill>
              </a:rPr>
              <a:t>Ananın</a:t>
            </a:r>
            <a:r>
              <a:rPr b="1" dirty="0">
                <a:solidFill>
                  <a:schemeClr val="tx1"/>
                </a:solidFill>
              </a:rPr>
              <a:t> </a:t>
            </a:r>
            <a:r>
              <a:rPr b="1" dirty="0" err="1">
                <a:solidFill>
                  <a:schemeClr val="tx1"/>
                </a:solidFill>
              </a:rPr>
              <a:t>veya</a:t>
            </a:r>
            <a:r>
              <a:rPr b="1" dirty="0">
                <a:solidFill>
                  <a:schemeClr val="tx1"/>
                </a:solidFill>
              </a:rPr>
              <a:t> </a:t>
            </a:r>
            <a:r>
              <a:rPr b="1" dirty="0" err="1">
                <a:solidFill>
                  <a:schemeClr val="tx1"/>
                </a:solidFill>
              </a:rPr>
              <a:t>babanın</a:t>
            </a:r>
            <a:r>
              <a:rPr b="1" dirty="0">
                <a:solidFill>
                  <a:schemeClr val="tx1"/>
                </a:solidFill>
              </a:rPr>
              <a:t> </a:t>
            </a:r>
            <a:r>
              <a:rPr b="1" dirty="0" err="1">
                <a:solidFill>
                  <a:schemeClr val="tx1"/>
                </a:solidFill>
              </a:rPr>
              <a:t>doğum</a:t>
            </a:r>
            <a:r>
              <a:rPr b="1" dirty="0">
                <a:solidFill>
                  <a:schemeClr val="tx1"/>
                </a:solidFill>
              </a:rPr>
              <a:t> </a:t>
            </a:r>
            <a:r>
              <a:rPr b="1" dirty="0" err="1">
                <a:solidFill>
                  <a:schemeClr val="tx1"/>
                </a:solidFill>
              </a:rPr>
              <a:t>anındaki</a:t>
            </a:r>
            <a:r>
              <a:rPr b="1" dirty="0">
                <a:solidFill>
                  <a:schemeClr val="tx1"/>
                </a:solidFill>
              </a:rPr>
              <a:t> </a:t>
            </a:r>
            <a:r>
              <a:rPr b="1" dirty="0" err="1">
                <a:solidFill>
                  <a:schemeClr val="tx1"/>
                </a:solidFill>
              </a:rPr>
              <a:t>millî</a:t>
            </a:r>
            <a:r>
              <a:rPr b="1" dirty="0">
                <a:solidFill>
                  <a:schemeClr val="tx1"/>
                </a:solidFill>
              </a:rPr>
              <a:t> </a:t>
            </a:r>
            <a:r>
              <a:rPr b="1" dirty="0" err="1">
                <a:solidFill>
                  <a:schemeClr val="tx1"/>
                </a:solidFill>
              </a:rPr>
              <a:t>hukuku</a:t>
            </a:r>
            <a:r>
              <a:rPr b="1" dirty="0">
                <a:solidFill>
                  <a:schemeClr val="tx1"/>
                </a:solidFill>
              </a:rPr>
              <a:t> (</a:t>
            </a:r>
            <a:r>
              <a:rPr b="1" dirty="0" err="1">
                <a:solidFill>
                  <a:schemeClr val="tx1"/>
                </a:solidFill>
              </a:rPr>
              <a:t>alternatif</a:t>
            </a:r>
            <a:r>
              <a:rPr b="1" dirty="0">
                <a:solidFill>
                  <a:schemeClr val="tx1"/>
                </a:solidFill>
              </a:rPr>
              <a:t>)</a:t>
            </a:r>
          </a:p>
        </p:txBody>
      </p:sp>
      <p:sp>
        <p:nvSpPr>
          <p:cNvPr id="8" name="Down Arrow 7"/>
          <p:cNvSpPr/>
          <p:nvPr/>
        </p:nvSpPr>
        <p:spPr>
          <a:xfrm>
            <a:off x="4114800" y="4251960"/>
            <a:ext cx="914400" cy="365760"/>
          </a:xfrm>
          <a:prstGeom prst="downArrow">
            <a:avLst/>
          </a:prstGeom>
          <a:solidFill>
            <a:srgbClr val="C8C8C8"/>
          </a:solidFill>
          <a:ln>
            <a:solidFill>
              <a:srgbClr val="A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1">
              <a:solidFill>
                <a:schemeClr val="tx1"/>
              </a:solidFill>
            </a:endParaRPr>
          </a:p>
        </p:txBody>
      </p:sp>
      <p:sp>
        <p:nvSpPr>
          <p:cNvPr id="9" name="Rounded Rectangle 8"/>
          <p:cNvSpPr/>
          <p:nvPr/>
        </p:nvSpPr>
        <p:spPr>
          <a:xfrm>
            <a:off x="731520" y="4480560"/>
            <a:ext cx="7680960" cy="731520"/>
          </a:xfrm>
          <a:prstGeom prst="roundRect">
            <a:avLst/>
          </a:prstGeom>
          <a:solidFill>
            <a:srgbClr val="F0F0F0"/>
          </a:solidFill>
          <a:ln>
            <a:solidFill>
              <a:srgbClr val="505050"/>
            </a:solidFill>
          </a:ln>
        </p:spPr>
        <p:style>
          <a:lnRef idx="1">
            <a:schemeClr val="accent1"/>
          </a:lnRef>
          <a:fillRef idx="3">
            <a:schemeClr val="accent1"/>
          </a:fillRef>
          <a:effectRef idx="2">
            <a:schemeClr val="accent1"/>
          </a:effectRef>
          <a:fontRef idx="minor">
            <a:schemeClr val="lt1"/>
          </a:fontRef>
        </p:style>
        <p:txBody>
          <a:bodyPr rtlCol="0" anchor="ctr"/>
          <a:lstStyle/>
          <a:p>
            <a:r>
              <a:rPr b="1" dirty="0">
                <a:solidFill>
                  <a:schemeClr val="tx1"/>
                </a:solidFill>
              </a:rPr>
              <a:t>4. Ana </a:t>
            </a:r>
            <a:r>
              <a:rPr b="1" dirty="0" err="1">
                <a:solidFill>
                  <a:schemeClr val="tx1"/>
                </a:solidFill>
              </a:rPr>
              <a:t>ve</a:t>
            </a:r>
            <a:r>
              <a:rPr b="1" dirty="0">
                <a:solidFill>
                  <a:schemeClr val="tx1"/>
                </a:solidFill>
              </a:rPr>
              <a:t> </a:t>
            </a:r>
            <a:r>
              <a:rPr b="1" dirty="0" err="1">
                <a:solidFill>
                  <a:schemeClr val="tx1"/>
                </a:solidFill>
              </a:rPr>
              <a:t>babanın</a:t>
            </a:r>
            <a:r>
              <a:rPr b="1" dirty="0">
                <a:solidFill>
                  <a:schemeClr val="tx1"/>
                </a:solidFill>
              </a:rPr>
              <a:t> </a:t>
            </a:r>
            <a:r>
              <a:rPr b="1" dirty="0" err="1">
                <a:solidFill>
                  <a:schemeClr val="tx1"/>
                </a:solidFill>
              </a:rPr>
              <a:t>doğum</a:t>
            </a:r>
            <a:r>
              <a:rPr b="1" dirty="0">
                <a:solidFill>
                  <a:schemeClr val="tx1"/>
                </a:solidFill>
              </a:rPr>
              <a:t> </a:t>
            </a:r>
            <a:r>
              <a:rPr b="1" dirty="0" err="1">
                <a:solidFill>
                  <a:schemeClr val="tx1"/>
                </a:solidFill>
              </a:rPr>
              <a:t>anındaki</a:t>
            </a:r>
            <a:r>
              <a:rPr b="1" dirty="0">
                <a:solidFill>
                  <a:schemeClr val="tx1"/>
                </a:solidFill>
              </a:rPr>
              <a:t> </a:t>
            </a:r>
            <a:r>
              <a:rPr b="1" dirty="0" err="1">
                <a:solidFill>
                  <a:schemeClr val="tx1"/>
                </a:solidFill>
              </a:rPr>
              <a:t>müşterek</a:t>
            </a:r>
            <a:r>
              <a:rPr b="1" dirty="0">
                <a:solidFill>
                  <a:schemeClr val="tx1"/>
                </a:solidFill>
              </a:rPr>
              <a:t> </a:t>
            </a:r>
            <a:r>
              <a:rPr b="1" dirty="0" err="1">
                <a:solidFill>
                  <a:schemeClr val="tx1"/>
                </a:solidFill>
              </a:rPr>
              <a:t>mutad</a:t>
            </a:r>
            <a:r>
              <a:rPr b="1" dirty="0">
                <a:solidFill>
                  <a:schemeClr val="tx1"/>
                </a:solidFill>
              </a:rPr>
              <a:t> </a:t>
            </a:r>
            <a:r>
              <a:rPr b="1" dirty="0" err="1">
                <a:solidFill>
                  <a:schemeClr val="tx1"/>
                </a:solidFill>
              </a:rPr>
              <a:t>mesken</a:t>
            </a:r>
            <a:r>
              <a:rPr b="1" dirty="0">
                <a:solidFill>
                  <a:schemeClr val="tx1"/>
                </a:solidFill>
              </a:rPr>
              <a:t> </a:t>
            </a:r>
            <a:r>
              <a:rPr b="1" dirty="0" err="1">
                <a:solidFill>
                  <a:schemeClr val="tx1"/>
                </a:solidFill>
              </a:rPr>
              <a:t>hukuku</a:t>
            </a:r>
            <a:endParaRPr b="1" dirty="0">
              <a:solidFill>
                <a:schemeClr val="tx1"/>
              </a:solidFill>
            </a:endParaRPr>
          </a:p>
        </p:txBody>
      </p:sp>
      <p:sp>
        <p:nvSpPr>
          <p:cNvPr id="10" name="Down Arrow 9"/>
          <p:cNvSpPr/>
          <p:nvPr/>
        </p:nvSpPr>
        <p:spPr>
          <a:xfrm>
            <a:off x="4114800" y="5257800"/>
            <a:ext cx="914400" cy="365760"/>
          </a:xfrm>
          <a:prstGeom prst="downArrow">
            <a:avLst/>
          </a:prstGeom>
          <a:solidFill>
            <a:srgbClr val="C8C8C8"/>
          </a:solidFill>
          <a:ln>
            <a:solidFill>
              <a:srgbClr val="A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1">
              <a:solidFill>
                <a:schemeClr val="tx1"/>
              </a:solidFill>
            </a:endParaRPr>
          </a:p>
        </p:txBody>
      </p:sp>
      <p:sp>
        <p:nvSpPr>
          <p:cNvPr id="11" name="Rounded Rectangle 10"/>
          <p:cNvSpPr/>
          <p:nvPr/>
        </p:nvSpPr>
        <p:spPr>
          <a:xfrm>
            <a:off x="731520" y="5486400"/>
            <a:ext cx="7680960" cy="731520"/>
          </a:xfrm>
          <a:prstGeom prst="roundRect">
            <a:avLst/>
          </a:prstGeom>
          <a:solidFill>
            <a:srgbClr val="F0F0F0"/>
          </a:solidFill>
          <a:ln>
            <a:solidFill>
              <a:srgbClr val="505050"/>
            </a:solidFill>
          </a:ln>
        </p:spPr>
        <p:style>
          <a:lnRef idx="1">
            <a:schemeClr val="accent1"/>
          </a:lnRef>
          <a:fillRef idx="3">
            <a:schemeClr val="accent1"/>
          </a:fillRef>
          <a:effectRef idx="2">
            <a:schemeClr val="accent1"/>
          </a:effectRef>
          <a:fontRef idx="minor">
            <a:schemeClr val="lt1"/>
          </a:fontRef>
        </p:style>
        <p:txBody>
          <a:bodyPr rtlCol="0" anchor="ctr"/>
          <a:lstStyle/>
          <a:p>
            <a:r>
              <a:rPr b="1" dirty="0">
                <a:solidFill>
                  <a:schemeClr val="tx1"/>
                </a:solidFill>
              </a:rPr>
              <a:t>5. </a:t>
            </a:r>
            <a:r>
              <a:rPr b="1" dirty="0" err="1">
                <a:solidFill>
                  <a:schemeClr val="tx1"/>
                </a:solidFill>
              </a:rPr>
              <a:t>Çocuğun</a:t>
            </a:r>
            <a:r>
              <a:rPr b="1" dirty="0">
                <a:solidFill>
                  <a:schemeClr val="tx1"/>
                </a:solidFill>
              </a:rPr>
              <a:t> </a:t>
            </a:r>
            <a:r>
              <a:rPr b="1" dirty="0" err="1">
                <a:solidFill>
                  <a:schemeClr val="tx1"/>
                </a:solidFill>
              </a:rPr>
              <a:t>doğum</a:t>
            </a:r>
            <a:r>
              <a:rPr b="1" dirty="0">
                <a:solidFill>
                  <a:schemeClr val="tx1"/>
                </a:solidFill>
              </a:rPr>
              <a:t> </a:t>
            </a:r>
            <a:r>
              <a:rPr b="1" dirty="0" err="1">
                <a:solidFill>
                  <a:schemeClr val="tx1"/>
                </a:solidFill>
              </a:rPr>
              <a:t>yeri</a:t>
            </a:r>
            <a:r>
              <a:rPr b="1" dirty="0">
                <a:solidFill>
                  <a:schemeClr val="tx1"/>
                </a:solidFill>
              </a:rPr>
              <a:t> </a:t>
            </a:r>
            <a:r>
              <a:rPr b="1" dirty="0" err="1">
                <a:solidFill>
                  <a:schemeClr val="tx1"/>
                </a:solidFill>
              </a:rPr>
              <a:t>hukuku</a:t>
            </a:r>
            <a:endParaRPr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t>m.16 — </a:t>
            </a:r>
            <a:r>
              <a:rPr b="1" dirty="0" err="1"/>
              <a:t>Kuralın</a:t>
            </a:r>
            <a:r>
              <a:rPr b="1" dirty="0"/>
              <a:t> </a:t>
            </a:r>
            <a:r>
              <a:rPr b="1" dirty="0" err="1"/>
              <a:t>Özellikleri</a:t>
            </a:r>
            <a:r>
              <a:rPr b="1" dirty="0"/>
              <a:t> </a:t>
            </a:r>
            <a:r>
              <a:rPr b="1" dirty="0" err="1"/>
              <a:t>ve</a:t>
            </a:r>
            <a:r>
              <a:rPr b="1" dirty="0"/>
              <a:t> Zaman </a:t>
            </a:r>
            <a:r>
              <a:rPr b="1" dirty="0" err="1"/>
              <a:t>Unsuru</a:t>
            </a:r>
            <a:endParaRPr b="1" dirty="0"/>
          </a:p>
        </p:txBody>
      </p:sp>
      <p:graphicFrame>
        <p:nvGraphicFramePr>
          <p:cNvPr id="5" name="Content Placeholder 2">
            <a:extLst>
              <a:ext uri="{FF2B5EF4-FFF2-40B4-BE49-F238E27FC236}">
                <a16:creationId xmlns:a16="http://schemas.microsoft.com/office/drawing/2014/main" id="{A01B1BC9-B9B6-1048-3FAC-D2DF7CE8ABFB}"/>
              </a:ext>
            </a:extLst>
          </p:cNvPr>
          <p:cNvGraphicFramePr>
            <a:graphicFrameLocks noGrp="1"/>
          </p:cNvGraphicFramePr>
          <p:nvPr>
            <p:ph idx="1"/>
            <p:extLst>
              <p:ext uri="{D42A27DB-BD31-4B8C-83A1-F6EECF244321}">
                <p14:modId xmlns:p14="http://schemas.microsoft.com/office/powerpoint/2010/main" val="2359313589"/>
              </p:ext>
            </p:extLst>
          </p:nvPr>
        </p:nvGraphicFramePr>
        <p:xfrm>
          <a:off x="114300" y="1417638"/>
          <a:ext cx="90297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m.16 — Uygulama Alanı (Neleri Belirler?)</a:t>
            </a:r>
          </a:p>
        </p:txBody>
      </p:sp>
      <p:graphicFrame>
        <p:nvGraphicFramePr>
          <p:cNvPr id="31" name="Content Placeholder 2">
            <a:extLst>
              <a:ext uri="{FF2B5EF4-FFF2-40B4-BE49-F238E27FC236}">
                <a16:creationId xmlns:a16="http://schemas.microsoft.com/office/drawing/2014/main" id="{70B2413B-E5BF-D2E8-DA8B-C1385D982DC2}"/>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lnSpc>
                <a:spcPct val="90000"/>
              </a:lnSpc>
            </a:pPr>
            <a:r>
              <a:rPr lang="tr-TR" sz="3000" b="1">
                <a:solidFill>
                  <a:schemeClr val="bg1"/>
                </a:solidFill>
              </a:rPr>
              <a:t>Olay 1 </a:t>
            </a:r>
            <a:r>
              <a:rPr lang="tr-TR" sz="3000">
                <a:solidFill>
                  <a:schemeClr val="bg1"/>
                </a:solidFill>
              </a:rPr>
              <a:t>— Farklı Sistemler, Basamaklı Uygulama</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Autofit/>
          </a:bodyPr>
          <a:lstStyle/>
          <a:p>
            <a:pPr marL="0" indent="0" algn="just">
              <a:buNone/>
            </a:pPr>
            <a:r>
              <a:rPr lang="tr-TR" sz="2600" dirty="0"/>
              <a:t>Çocuk “A” ülkesinde doğuyor. Anne İtalyan, baba Alman; evlilik yok. İtalya’da evlilik dışı çocukta anne-çocuk </a:t>
            </a:r>
            <a:r>
              <a:rPr lang="tr-TR" sz="2600" dirty="0" err="1"/>
              <a:t>soybağı</a:t>
            </a:r>
            <a:r>
              <a:rPr lang="tr-TR" sz="2600" dirty="0"/>
              <a:t> için annenin tanıması aranabilir. Almanya’da babanın tanıması annenin onayına bağlı. Çocuğun doğum anında vatandaşlığı yok; doğumdan kısa süre sonra ailenin </a:t>
            </a:r>
            <a:r>
              <a:rPr lang="tr-TR" sz="2600" dirty="0" err="1"/>
              <a:t>mutad</a:t>
            </a:r>
            <a:r>
              <a:rPr lang="tr-TR" sz="2600" dirty="0"/>
              <a:t> meskeni Türkiye oluyor.</a:t>
            </a:r>
          </a:p>
          <a:p>
            <a:pPr marL="0" indent="0" algn="just">
              <a:buNone/>
            </a:pPr>
            <a:br>
              <a:rPr lang="tr-TR" sz="2600" dirty="0"/>
            </a:br>
            <a:r>
              <a:rPr lang="tr-TR" sz="2600" b="1" dirty="0"/>
              <a:t>Soru:</a:t>
            </a:r>
            <a:r>
              <a:rPr lang="tr-TR" sz="2600" dirty="0"/>
              <a:t> m.16’ya göre hangi hukuk(</a:t>
            </a:r>
            <a:r>
              <a:rPr lang="tr-TR" sz="2600" dirty="0" err="1"/>
              <a:t>lar</a:t>
            </a:r>
            <a:r>
              <a:rPr lang="tr-TR" sz="2600" dirty="0"/>
              <a:t>)la </a:t>
            </a:r>
            <a:r>
              <a:rPr lang="tr-TR" sz="2600" dirty="0" err="1"/>
              <a:t>soybağı</a:t>
            </a:r>
            <a:r>
              <a:rPr lang="tr-TR" sz="2600" dirty="0"/>
              <a:t> kurulabilir?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75557C4-3DE7-48D9-3B0A-929655FD5FFD}"/>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E44E1024-AD53-2A54-5714-36F0F7A9815B}"/>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Soru 2: MÖHUK m.16’da hangi bağlanma noktası daha önce uygulanır?</a:t>
            </a:r>
          </a:p>
        </p:txBody>
      </p:sp>
      <p:sp>
        <p:nvSpPr>
          <p:cNvPr id="4" name="Dikdörtgen 3">
            <a:extLst>
              <a:ext uri="{FF2B5EF4-FFF2-40B4-BE49-F238E27FC236}">
                <a16:creationId xmlns:a16="http://schemas.microsoft.com/office/drawing/2014/main" id="{958C2C21-5299-7ABC-6D40-774D223E8A0A}"/>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11467B7D-5F6E-C1EE-F985-4753DDD325B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81D497AF-5B71-48C6-DBF2-34EDBAFE5C1D}"/>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84DFE77C-EE8C-70B3-8606-6686D6CC9AD7}"/>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8370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m.16 ve Değişken İhtilaflar (MÖHUK m.3 İstisnası)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Doğum anı bağlantıları sonradan değişse de dikkate alınmaz (sabitlenir)</a:t>
            </a:r>
          </a:p>
          <a:p>
            <a:r>
              <a:rPr lang="tr-TR" sz="1900"/>
              <a:t>Sadece çocuğun mutad meskeni (2. basamak) için dava anı dikkate alınmalı yorumu</a:t>
            </a:r>
          </a:p>
          <a:p>
            <a:r>
              <a:rPr lang="tr-TR" sz="1900"/>
              <a:t>Sonuç: Hukuk seçimi öngörülebilirlik ve çocuk yararı ekseninde şekillenir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EE713-EDEE-E484-AA88-C4A1B0EC33DD}"/>
              </a:ext>
            </a:extLst>
          </p:cNvPr>
          <p:cNvPicPr>
            <a:picLocks noChangeAspect="1"/>
          </p:cNvPicPr>
          <p:nvPr/>
        </p:nvPicPr>
        <p:blipFill>
          <a:blip r:embed="rId3"/>
          <a:srcRect r="31818" b="9091"/>
          <a:stretch>
            <a:fillRect/>
          </a:stretch>
        </p:blipFill>
        <p:spPr>
          <a:xfrm>
            <a:off x="20" y="10"/>
            <a:ext cx="9143980" cy="6857990"/>
          </a:xfrm>
          <a:prstGeom prst="rect">
            <a:avLst/>
          </a:prstGeom>
        </p:spPr>
      </p:pic>
      <p:sp>
        <p:nvSpPr>
          <p:cNvPr id="20"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tr-TR"/>
              <a:t>MÖHUK m.17 — Soybağının Hükümleri: Sistem</a:t>
            </a:r>
          </a:p>
        </p:txBody>
      </p:sp>
      <p:graphicFrame>
        <p:nvGraphicFramePr>
          <p:cNvPr id="15" name="Content Placeholder 2">
            <a:extLst>
              <a:ext uri="{FF2B5EF4-FFF2-40B4-BE49-F238E27FC236}">
                <a16:creationId xmlns:a16="http://schemas.microsoft.com/office/drawing/2014/main" id="{0B0C1D87-C9CA-5185-6C7A-3B40D4E0B891}"/>
              </a:ext>
            </a:extLst>
          </p:cNvPr>
          <p:cNvGraphicFramePr>
            <a:graphicFrameLocks noGrp="1"/>
          </p:cNvGraphicFramePr>
          <p:nvPr>
            <p:ph idx="1"/>
            <p:extLst>
              <p:ext uri="{D42A27DB-BD31-4B8C-83A1-F6EECF244321}">
                <p14:modId xmlns:p14="http://schemas.microsoft.com/office/powerpoint/2010/main" val="334659586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s-ES" sz="3500"/>
              <a:t>m.17 — Uygulama Alanı ve Sınırlar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2"/>
          <p:cNvSpPr>
            <a:spLocks noGrp="1"/>
          </p:cNvSpPr>
          <p:nvPr>
            <p:ph idx="1"/>
          </p:nvPr>
        </p:nvSpPr>
        <p:spPr>
          <a:xfrm>
            <a:off x="836676" y="2481943"/>
            <a:ext cx="7626096" cy="3695020"/>
          </a:xfrm>
        </p:spPr>
        <p:txBody>
          <a:bodyPr>
            <a:normAutofit/>
          </a:bodyPr>
          <a:lstStyle/>
          <a:p>
            <a:r>
              <a:rPr sz="1900"/>
              <a:t>Velâyet, soyadı, kişisel ilişki, temsil ve malvarlığı yönetimi</a:t>
            </a:r>
          </a:p>
          <a:p>
            <a:r>
              <a:rPr sz="1900"/>
              <a:t>Boşanmanın velâyete etkileri → boşanma statüsü (m.14/3)</a:t>
            </a:r>
          </a:p>
          <a:p>
            <a:r>
              <a:rPr sz="1900"/>
              <a:t>Evlat edinmenin etkileri → evlat edinme statüsü (m.18/3)</a:t>
            </a:r>
          </a:p>
          <a:p>
            <a:r>
              <a:rPr sz="1900"/>
              <a:t>Nafaka → m.19 ve ilgili sözleşmeler (özel rejim)</a:t>
            </a:r>
          </a:p>
          <a:p>
            <a:r>
              <a:rPr sz="1900"/>
              <a:t>1996 La Haye: Koruyucu tedbirlerde yetki ve uygulanacak hukuk lex fori + mutad mesken vurgusu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7DCD1F-3550-15A2-8C92-CD8BDDE6AF09}"/>
              </a:ext>
            </a:extLst>
          </p:cNvPr>
          <p:cNvPicPr>
            <a:picLocks noChangeAspect="1"/>
          </p:cNvPicPr>
          <p:nvPr/>
        </p:nvPicPr>
        <p:blipFill>
          <a:blip r:embed="rId3"/>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tr-TR" b="1"/>
              <a:t>Olay  2 — </a:t>
            </a:r>
            <a:r>
              <a:rPr lang="tr-TR" b="1" err="1"/>
              <a:t>Soyadı</a:t>
            </a:r>
            <a:r>
              <a:rPr lang="tr-TR" b="1"/>
              <a:t> </a:t>
            </a:r>
            <a:r>
              <a:rPr lang="tr-TR" b="1" err="1"/>
              <a:t>ve</a:t>
            </a:r>
            <a:r>
              <a:rPr lang="tr-TR" b="1"/>
              <a:t> </a:t>
            </a:r>
            <a:r>
              <a:rPr lang="tr-TR" b="1" err="1"/>
              <a:t>Velâyet</a:t>
            </a:r>
            <a:r>
              <a:rPr lang="tr-TR" b="1"/>
              <a:t>: m.17 </a:t>
            </a:r>
            <a:r>
              <a:rPr lang="tr-TR" b="1" err="1"/>
              <a:t>ile</a:t>
            </a:r>
            <a:r>
              <a:rPr lang="tr-TR" b="1"/>
              <a:t> 1996 </a:t>
            </a:r>
            <a:r>
              <a:rPr lang="tr-TR" b="1" err="1"/>
              <a:t>Sözleşmesi</a:t>
            </a:r>
            <a:endParaRPr lang="tr-TR" b="1"/>
          </a:p>
        </p:txBody>
      </p:sp>
      <p:graphicFrame>
        <p:nvGraphicFramePr>
          <p:cNvPr id="5" name="Content Placeholder 2">
            <a:extLst>
              <a:ext uri="{FF2B5EF4-FFF2-40B4-BE49-F238E27FC236}">
                <a16:creationId xmlns:a16="http://schemas.microsoft.com/office/drawing/2014/main" id="{13622B25-06ED-7EFE-D26E-E40E346F2333}"/>
              </a:ext>
            </a:extLst>
          </p:cNvPr>
          <p:cNvGraphicFramePr>
            <a:graphicFrameLocks noGrp="1"/>
          </p:cNvGraphicFramePr>
          <p:nvPr>
            <p:ph idx="1"/>
            <p:extLst>
              <p:ext uri="{D42A27DB-BD31-4B8C-83A1-F6EECF244321}">
                <p14:modId xmlns:p14="http://schemas.microsoft.com/office/powerpoint/2010/main" val="22909625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BCFAB4-8E37-672D-90A7-53C73767715D}"/>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670AC940-E2BB-6C5E-8789-A08B773D271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Soru 3: Ana, baba ve çocuğun müşterek millî hukuku varsa, soybağının hükümlerine öncelikle hangi hukuk uygulanır?</a:t>
            </a:r>
          </a:p>
        </p:txBody>
      </p:sp>
      <p:sp>
        <p:nvSpPr>
          <p:cNvPr id="4" name="Dikdörtgen 3">
            <a:extLst>
              <a:ext uri="{FF2B5EF4-FFF2-40B4-BE49-F238E27FC236}">
                <a16:creationId xmlns:a16="http://schemas.microsoft.com/office/drawing/2014/main" id="{B1FDC948-F1F1-508C-7F80-F9F57AB40670}"/>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B6EB00CA-0765-235B-10CC-D3FC0EF1A24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AE386110-76AC-6EC2-F0B7-FA973577F496}"/>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CC600ADD-AB34-62F9-C446-F8232ACD0CA7}"/>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301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m.13/1 – Ehliyet &amp; Şartlar (Kapsam)</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Evlenme yaşı, izne tabi olma, temyiz kudreti</a:t>
            </a:r>
          </a:p>
          <a:p>
            <a:r>
              <a:rPr lang="tr-TR" sz="1900"/>
              <a:t>Hısımlık, mevcut evlilik, bekleme süreleri (iddet)</a:t>
            </a:r>
          </a:p>
          <a:p>
            <a:r>
              <a:rPr lang="tr-TR" sz="1900"/>
              <a:t>Akıl hastalığı, bulaşıcı hastalık (UhK m.123 vd.)</a:t>
            </a:r>
          </a:p>
          <a:p>
            <a:r>
              <a:rPr lang="tr-TR" sz="1900"/>
              <a:t>Her eş için ayrı ayrı millî hukuk – evlenme anı</a:t>
            </a:r>
          </a:p>
          <a:p>
            <a:r>
              <a:rPr lang="tr-TR" sz="1900"/>
              <a:t>Atıf (m.2/3) dikkate alınır; Kamu düzeni (m.5) freni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Uluslararası Sözleşmeler — Genel Çerçeve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Amaç: Farklı hukuk düzenleri arasındaki çatışmaları azaltmak ve kararların dolaşımını kolaylaştırmak</a:t>
            </a:r>
          </a:p>
          <a:p>
            <a:r>
              <a:rPr lang="tr-TR" sz="1900"/>
              <a:t>CIEC 1961/1962/1970; La Haye 1996; La Haye 1980; Avrupa Sözleşmesi (Kişisel İlişki)</a:t>
            </a:r>
          </a:p>
          <a:p>
            <a:r>
              <a:rPr lang="tr-TR" sz="1900"/>
              <a:t>Bazıları erga omnes, bazıları akit devletler arasında işler; bazıları MÖHUK hükümlerinin yerine geçer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CIEC 1961 — Tanımaların Kabulü ve Etkisi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Tanıma beyanına bağlı hukuki sonuçların akit devletlerde uyumlu şekilde doğması hedeflenir</a:t>
            </a:r>
          </a:p>
          <a:p>
            <a:r>
              <a:rPr lang="tr-TR" sz="1900"/>
              <a:t>Bir akit devlette yapılan tanıma, kendi ülkesinde yapılmış gibi sonuç doğurur</a:t>
            </a:r>
          </a:p>
          <a:p>
            <a:r>
              <a:rPr lang="tr-TR" sz="1900"/>
              <a:t>Şekil: Tanımanın yapıldığı yer hukukuna tabidir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CIEC 1962 — Evlilik Dışı Çocuklarda Anne Yönünden Soybağı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Bazı sistemlerde anne-çocuk soybağı için tanıma şartı getirildiğinden farkı azaltmayı hedefler</a:t>
            </a:r>
          </a:p>
          <a:p>
            <a:r>
              <a:rPr lang="tr-TR" sz="1900"/>
              <a:t>Türkiye gibi birçok hukukta doğumla anne yönünden soybağı kurulur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CIEC 1970 — Evlenme ile Nesep Düzeltilmesi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Ana-babanın sonradan evlenmesiyle 'evlilik içi çocuk' statüsünün kazanılması</a:t>
            </a:r>
          </a:p>
          <a:p>
            <a:r>
              <a:rPr lang="tr-TR" sz="1900"/>
              <a:t>Birçok sistem evlilik içi/dışı ayrımını terk etse de, hâlen önem arz eden konular (soyadı, velâyet) var</a:t>
            </a:r>
          </a:p>
          <a:p>
            <a:r>
              <a:rPr lang="tr-TR" sz="1900"/>
              <a:t>Sözleşme, kayıt ve tanıma-tenfize ilişkin hükümler de içerir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1996 La Haye — Koruyucu Tedbirler: Yetki ve Uygulanacak Hukuk</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Kapsam: 18 yaşına kadar çocukların şahsı ve malları hakkında koruyucu tedbirler</a:t>
            </a:r>
          </a:p>
          <a:p>
            <a:r>
              <a:rPr lang="tr-TR" sz="1900"/>
              <a:t>Yetkili makam: Kural olarak çocuğun mutad meskeni devleti</a:t>
            </a:r>
          </a:p>
          <a:p>
            <a:r>
              <a:rPr lang="tr-TR" sz="1900"/>
              <a:t>Mülteciler/yerinden edilmişler: Bulundukları akit devlet makamları</a:t>
            </a:r>
          </a:p>
          <a:p>
            <a:r>
              <a:rPr lang="tr-TR" sz="1900"/>
              <a:t>Acil haller ve sınırlı yer etkili tedbirler için istisnai yetki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s-ES" sz="3500"/>
              <a:t>1996 La Haye — Uygulanacak Hukuk (m.15–22)</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Kural: Yetkili makam KENDİ maddî hukukunu uygular (lex fori)</a:t>
            </a:r>
          </a:p>
          <a:p>
            <a:r>
              <a:rPr lang="tr-TR" sz="1900"/>
              <a:t>Gerektiğinde esaslı bağlantılı başka bir hukuku dikkate alabilir</a:t>
            </a:r>
          </a:p>
          <a:p>
            <a:r>
              <a:rPr lang="tr-TR" sz="1900"/>
              <a:t>Kanundan doğan/sözleşmeden doğan velâyet sorumluluğu: çocuğun mutad mesken hukuku</a:t>
            </a:r>
          </a:p>
          <a:p>
            <a:r>
              <a:rPr lang="tr-TR" sz="1900"/>
              <a:t>Mutad mesken değişirse velâyet sorumluluğu devam eder; yeni lex fori uygulanır</a:t>
            </a:r>
          </a:p>
          <a:p>
            <a:r>
              <a:rPr lang="tr-TR" sz="1900"/>
              <a:t>Kararların tanınması/tenfizi ve merkezî makamlar arası işbirliği mekanizması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tr-TR" sz="3600" b="1" dirty="0"/>
              <a:t>Olay </a:t>
            </a:r>
            <a:r>
              <a:rPr sz="3600" b="1" dirty="0"/>
              <a:t>3 — </a:t>
            </a:r>
            <a:r>
              <a:rPr sz="3600" b="1" dirty="0" err="1"/>
              <a:t>Koruyucu</a:t>
            </a:r>
            <a:r>
              <a:rPr sz="3600" b="1" dirty="0"/>
              <a:t> </a:t>
            </a:r>
            <a:r>
              <a:rPr sz="3600" b="1" dirty="0" err="1"/>
              <a:t>Tedbir</a:t>
            </a:r>
            <a:r>
              <a:rPr sz="3600" b="1" dirty="0"/>
              <a:t> (1996 </a:t>
            </a:r>
            <a:r>
              <a:rPr sz="3600" b="1" dirty="0" err="1"/>
              <a:t>Sözleşmesi</a:t>
            </a:r>
            <a:r>
              <a:rPr sz="3600" b="1" dirty="0"/>
              <a:t>)</a:t>
            </a:r>
          </a:p>
        </p:txBody>
      </p:sp>
      <p:sp>
        <p:nvSpPr>
          <p:cNvPr id="3" name="Content Placeholder 2"/>
          <p:cNvSpPr>
            <a:spLocks noGrp="1"/>
          </p:cNvSpPr>
          <p:nvPr>
            <p:ph idx="1"/>
          </p:nvPr>
        </p:nvSpPr>
        <p:spPr/>
        <p:txBody>
          <a:bodyPr/>
          <a:lstStyle/>
          <a:p>
            <a:pPr marL="0" indent="0" algn="just">
              <a:buNone/>
            </a:pPr>
            <a:r>
              <a:rPr lang="tr-TR" dirty="0"/>
              <a:t>Çocuğun </a:t>
            </a:r>
            <a:r>
              <a:rPr lang="tr-TR" b="1" dirty="0" err="1"/>
              <a:t>mutad</a:t>
            </a:r>
            <a:r>
              <a:rPr lang="tr-TR" b="1" dirty="0"/>
              <a:t> meskeni Hollanda</a:t>
            </a:r>
            <a:r>
              <a:rPr lang="tr-TR" dirty="0"/>
              <a:t>. Türk vatandaşı ebeveynler Türkiye’ye geçici dönüş yaptı. Hollanda makamları çocuğun korunması için </a:t>
            </a:r>
            <a:r>
              <a:rPr lang="tr-TR" b="1" dirty="0"/>
              <a:t>geçici yerleştirme</a:t>
            </a:r>
            <a:r>
              <a:rPr lang="tr-TR" dirty="0"/>
              <a:t> kararı aldı.</a:t>
            </a:r>
          </a:p>
          <a:p>
            <a:pPr marL="0" indent="0">
              <a:buNone/>
            </a:pPr>
            <a:br>
              <a:rPr lang="tr-TR" dirty="0"/>
            </a:br>
            <a:r>
              <a:rPr lang="tr-TR" b="1" dirty="0"/>
              <a:t>Sorular:</a:t>
            </a:r>
            <a:r>
              <a:rPr lang="tr-TR" dirty="0"/>
              <a:t> Hangi makamlar yetkili? Hangi hukuk uygulanır? Türkiye ne ölçüde tanır/tenfiz eder?</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1980 La Haye — Uluslararası Çocuk Kaçırma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Kapsam: 16 yaş altı, mutad meskeni akit devlette olan çocuk; ebeveyn tarafından haksız götürme/alıkoyma</a:t>
            </a:r>
          </a:p>
          <a:p>
            <a:r>
              <a:rPr lang="tr-TR" sz="1900"/>
              <a:t>Amaç: Çocuğun süratle mutad meskenine iadesi (esasa ilişkin velâyet çözümü değil)</a:t>
            </a:r>
          </a:p>
          <a:p>
            <a:r>
              <a:rPr lang="tr-TR" sz="1900"/>
              <a:t>Merkezî makamlar: Devletler arası başvuru ve işbirliği (Türkiye: Adalet Bakanlığı)</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1980 La Haye — Ret Sebepleri ve Süre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Ret sebepleri: Velâyet hakkının fiilen kullanılmaması; izin/icazet; ağır fiziksel/psikolojik tehlike; çocuğun olgun itirazı; temel haklara aykırılık</a:t>
            </a:r>
          </a:p>
          <a:p>
            <a:r>
              <a:rPr lang="tr-TR" sz="1900"/>
              <a:t>Süre: 1 yıldan sonra yeni çevreye uyum gerekçesiyle ret mümkün</a:t>
            </a:r>
          </a:p>
          <a:p>
            <a:r>
              <a:rPr lang="tr-TR" sz="1900"/>
              <a:t>İade davası: Yetkili makamlar sadece iade hakkında karar verir; velâyet esasa girilmez</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b="1" dirty="0"/>
              <a:t>Olay 4 — Haksız Alıkoyma ve 1 Yıl Kuralı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02129" y="2139044"/>
            <a:ext cx="7760643" cy="4490356"/>
          </a:xfrm>
        </p:spPr>
        <p:txBody>
          <a:bodyPr>
            <a:noAutofit/>
          </a:bodyPr>
          <a:lstStyle/>
          <a:p>
            <a:pPr marL="0" indent="0" algn="just">
              <a:buNone/>
            </a:pPr>
            <a:r>
              <a:rPr lang="tr-TR" dirty="0"/>
              <a:t>Çocuğun </a:t>
            </a:r>
            <a:r>
              <a:rPr lang="tr-TR" dirty="0" err="1"/>
              <a:t>mutad</a:t>
            </a:r>
            <a:r>
              <a:rPr lang="tr-TR" dirty="0"/>
              <a:t> meskeni </a:t>
            </a:r>
            <a:r>
              <a:rPr lang="tr-TR" b="1" dirty="0"/>
              <a:t>Türkiye</a:t>
            </a:r>
            <a:r>
              <a:rPr lang="tr-TR" dirty="0"/>
              <a:t>. Baba, mahkeme izni olmaksızın çocuğu </a:t>
            </a:r>
            <a:r>
              <a:rPr lang="tr-TR" b="1" dirty="0"/>
              <a:t>Almanya</a:t>
            </a:r>
            <a:r>
              <a:rPr lang="tr-TR" dirty="0"/>
              <a:t>’ya götürüyor. Anne </a:t>
            </a:r>
            <a:r>
              <a:rPr lang="tr-TR" b="1" dirty="0"/>
              <a:t>14 ay</a:t>
            </a:r>
            <a:r>
              <a:rPr lang="tr-TR" dirty="0"/>
              <a:t> sonra iade başvurusu yapıyor. Çocuk okula başlamış ve </a:t>
            </a:r>
            <a:r>
              <a:rPr lang="tr-TR" b="1" dirty="0"/>
              <a:t>uyum sağlamış</a:t>
            </a:r>
            <a:r>
              <a:rPr lang="tr-TR" dirty="0"/>
              <a:t>.</a:t>
            </a:r>
          </a:p>
          <a:p>
            <a:pPr marL="0" indent="0">
              <a:buNone/>
            </a:pPr>
            <a:br>
              <a:rPr lang="tr-TR" dirty="0"/>
            </a:br>
            <a:r>
              <a:rPr lang="tr-TR" b="1" dirty="0"/>
              <a:t>Soru:</a:t>
            </a:r>
            <a:r>
              <a:rPr lang="tr-TR" dirty="0"/>
              <a:t> İade talebinin akıbeti ve olası ret sebebi?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AE4F95-F008-2AEA-3910-972E2B2CF3C6}"/>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8D257AF9-6ADF-84D3-F0A3-A19D162899D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900" b="1">
                <a:solidFill>
                  <a:srgbClr val="000000"/>
                </a:solidFill>
              </a:rPr>
              <a:t>Yabancı unsur taşıyan evlenmede evlenme ehliyeti ve şartları hangi hukuka tabidir?</a:t>
            </a:r>
          </a:p>
        </p:txBody>
      </p:sp>
      <p:sp>
        <p:nvSpPr>
          <p:cNvPr id="4" name="Dikdörtgen 3">
            <a:extLst>
              <a:ext uri="{FF2B5EF4-FFF2-40B4-BE49-F238E27FC236}">
                <a16:creationId xmlns:a16="http://schemas.microsoft.com/office/drawing/2014/main" id="{AF633301-3FC3-BFA2-1023-8781D9779449}"/>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5772897F-551B-778C-C94A-5C72C3A4A98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95881B05-4CE7-B8B3-1000-E910BD13302C}"/>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24F52E52-C302-EA3F-037B-CE8AAC5324F6}"/>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6879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Avrupa Sözleşmesi — Çocuklarla Kişisel İlişki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Kapsam: Kişisel ilişkiyi fiilen kurmaya ve süre sonunda iade güvencelemeye yönelik işbirliği</a:t>
            </a:r>
          </a:p>
          <a:p>
            <a:r>
              <a:rPr lang="tr-TR" sz="1900"/>
              <a:t>Kişisel ilişki geniş yorumlanır: görüşme, iletişim (telefon/e-posta), bilgi alma/verme</a:t>
            </a:r>
          </a:p>
          <a:p>
            <a:r>
              <a:rPr lang="tr-TR" sz="1900"/>
              <a:t>Tenfiz yükümlülüğü: Akit devletler bir sistem kurar; karşılıklılık temeli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Autofit/>
          </a:bodyPr>
          <a:lstStyle/>
          <a:p>
            <a:r>
              <a:rPr lang="tr-TR" sz="4000" b="1" dirty="0"/>
              <a:t>Olay  5 — Kişisel İlişki ve Güvence Tedbirleri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tr-TR" sz="3600" b="1" dirty="0"/>
              <a:t>Olay:</a:t>
            </a:r>
            <a:r>
              <a:rPr lang="tr-TR" sz="3600" dirty="0"/>
              <a:t> Çocuk </a:t>
            </a:r>
            <a:r>
              <a:rPr lang="tr-TR" sz="3600" b="1" dirty="0"/>
              <a:t>İspanya</a:t>
            </a:r>
            <a:r>
              <a:rPr lang="tr-TR" sz="3600" dirty="0"/>
              <a:t>’da; görüş hakkı sahibi ebeveyn </a:t>
            </a:r>
            <a:r>
              <a:rPr lang="tr-TR" sz="3600" b="1" dirty="0"/>
              <a:t>Türkiye</a:t>
            </a:r>
            <a:r>
              <a:rPr lang="tr-TR" sz="3600" dirty="0"/>
              <a:t>’de. Tatil için götürüp </a:t>
            </a:r>
            <a:r>
              <a:rPr lang="tr-TR" sz="3600" b="1" dirty="0"/>
              <a:t>geri getirmeme riski</a:t>
            </a:r>
            <a:r>
              <a:rPr lang="tr-TR" sz="3600" dirty="0"/>
              <a:t> var.</a:t>
            </a:r>
          </a:p>
          <a:p>
            <a:pPr marL="0" indent="0">
              <a:buNone/>
            </a:pPr>
            <a:br>
              <a:rPr lang="tr-TR" sz="3600" dirty="0"/>
            </a:br>
            <a:r>
              <a:rPr lang="tr-TR" sz="3600" b="1" dirty="0"/>
              <a:t>Soru:</a:t>
            </a:r>
            <a:r>
              <a:rPr lang="tr-TR" sz="3600" dirty="0"/>
              <a:t> Hangi tedbirler istenebilir? Hangi sözleşme mekanizmaları işler?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6214150-75F3-1301-0C4E-556A92683A5A}"/>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3DEDC710-5AD0-9137-5750-650A501DFC1F}"/>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Soru 4: Aşağıdakilerden hangisi 1980 La Haye Sözleşmesi'nde iadenin reddi için açıkça düzenlenmiş sebeplerden biri değildir?</a:t>
            </a:r>
          </a:p>
        </p:txBody>
      </p:sp>
      <p:sp>
        <p:nvSpPr>
          <p:cNvPr id="4" name="Dikdörtgen 3">
            <a:extLst>
              <a:ext uri="{FF2B5EF4-FFF2-40B4-BE49-F238E27FC236}">
                <a16:creationId xmlns:a16="http://schemas.microsoft.com/office/drawing/2014/main" id="{1564404A-CB90-E07F-C1CB-C860E1D0DF07}"/>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C23014C9-D38C-7EEF-95D5-55EAE0C474A0}"/>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58DAC59F-13B5-CD0D-141C-CE479107239D}"/>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B0407F1B-F9D5-BF5C-D42F-E38D2348D070}"/>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90996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29D077E-075F-B565-9A5B-2A0D5A322870}"/>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E0F58120-94EB-C72E-7D28-2B851D35EC29}"/>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Soru 5: Kanundan doğan velâyet sorumluluğuna kural olarak hangi hukuk uygulanır?</a:t>
            </a:r>
          </a:p>
        </p:txBody>
      </p:sp>
      <p:sp>
        <p:nvSpPr>
          <p:cNvPr id="4" name="Dikdörtgen 3">
            <a:extLst>
              <a:ext uri="{FF2B5EF4-FFF2-40B4-BE49-F238E27FC236}">
                <a16:creationId xmlns:a16="http://schemas.microsoft.com/office/drawing/2014/main" id="{4DBD8994-19A8-EBE6-330F-45EE2B888D94}"/>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82B83D77-D871-AA79-2013-1E1E8FFBFB0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009D3392-B733-C640-11E9-4D2FE06CF349}"/>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8C0FF356-46B9-CF1E-AA8D-56501E3487DE}"/>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6299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tr-TR" sz="3500">
                <a:solidFill>
                  <a:schemeClr val="bg1"/>
                </a:solidFill>
              </a:rPr>
              <a:t>Sık Yapılan Hatalar ve İpuçları</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r>
              <a:rPr lang="tr-TR" sz="2100"/>
              <a:t>m.16’da sıralamayı atlamak — her basamak başarısızsa bir sonrakine geçilir</a:t>
            </a:r>
          </a:p>
          <a:p>
            <a:r>
              <a:rPr lang="tr-TR" sz="2100"/>
              <a:t>m.17’de önceliğin 'kuran hukuk'ta olduğunu sanmak — önce müşterek millî/mutad mesken</a:t>
            </a:r>
          </a:p>
          <a:p>
            <a:r>
              <a:rPr lang="tr-TR" sz="2100"/>
              <a:t>1996 Sözleşmesiyle m.17’nin karıştırılması — koruyucu tedbirlerde 1996 lex fori</a:t>
            </a:r>
          </a:p>
          <a:p>
            <a:r>
              <a:rPr lang="tr-TR" sz="2100"/>
              <a:t>1980 La Haye’de velâyet esası çözülmez — sadece iade/ret kriterleri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tr-TR" sz="3500">
                <a:solidFill>
                  <a:schemeClr val="bg1"/>
                </a:solidFill>
              </a:rPr>
              <a:t>Özet — Ana Mesajlar</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r>
              <a:rPr lang="tr-TR" sz="2100"/>
              <a:t>m.16: Çocuğun yararı için basamaklı yetkili hukuk; zaman unsuru dikkat!</a:t>
            </a:r>
          </a:p>
          <a:p>
            <a:r>
              <a:rPr lang="tr-TR" sz="2100"/>
              <a:t>m.17: Hükümler için müşterek millî → müşterek mutad mesken → kuran hukuk</a:t>
            </a:r>
          </a:p>
          <a:p>
            <a:r>
              <a:rPr lang="tr-TR" sz="2100"/>
              <a:t>1996 La Haye: Koruyucu tedbirlerde yetki ve lex fori</a:t>
            </a:r>
          </a:p>
          <a:p>
            <a:r>
              <a:rPr lang="tr-TR" sz="2100"/>
              <a:t>1980 La Haye: Hızlı iade mekanizması; ret sebepleri sınırlıdır</a:t>
            </a:r>
          </a:p>
          <a:p>
            <a:r>
              <a:rPr lang="tr-TR" sz="2100"/>
              <a:t>CIEC ve Avrupa Sözleşmesi: uyumlaştırma ve işbirliği araçları</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FAFE70B-9B38-1B98-7D57-B08732B6EF2B}"/>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0E6E0AB8-602A-8D26-05CA-4A9F9A99BEBC}"/>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700" b="1">
                <a:solidFill>
                  <a:srgbClr val="000000"/>
                </a:solidFill>
              </a:rPr>
              <a:t>MÖHUK m.16’da “ananın veya babanın millî hukuku” aşamasında (3. basamak) aşağıdakilerden hangisi doğrudur?</a:t>
            </a:r>
          </a:p>
        </p:txBody>
      </p:sp>
      <p:sp>
        <p:nvSpPr>
          <p:cNvPr id="4" name="Dikdörtgen 3">
            <a:extLst>
              <a:ext uri="{FF2B5EF4-FFF2-40B4-BE49-F238E27FC236}">
                <a16:creationId xmlns:a16="http://schemas.microsoft.com/office/drawing/2014/main" id="{C4C4A83C-1EDA-64FA-AE8A-A19300CBC57E}"/>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1542155D-3C2D-8BCC-FA3A-6B0930D278A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921E46DA-719F-830A-0BBA-1539BFDAA85D}"/>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9DAE5961-2ADE-5D64-C4A5-0994C8B65A0D}"/>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37416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BC2B6EC-32F5-40B2-8146-490418CE28CA}"/>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B28F9A2E-D233-FBAA-4C19-9EFDBEE53039}"/>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800" b="1">
                <a:solidFill>
                  <a:srgbClr val="000000"/>
                </a:solidFill>
              </a:rPr>
              <a:t>MÖHUK m.17’ye göre soybağının hükümlerinde aşağıdakilerden hangisi en son uygulanır?</a:t>
            </a:r>
          </a:p>
        </p:txBody>
      </p:sp>
      <p:sp>
        <p:nvSpPr>
          <p:cNvPr id="4" name="Dikdörtgen 3">
            <a:extLst>
              <a:ext uri="{FF2B5EF4-FFF2-40B4-BE49-F238E27FC236}">
                <a16:creationId xmlns:a16="http://schemas.microsoft.com/office/drawing/2014/main" id="{075D9162-71A0-5306-A1F9-9ABCBF7C2456}"/>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A4ADE424-53B7-EE89-49A6-B803536E136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8189B81-BE61-5309-22B1-0D2AEBEF79BD}"/>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BBBD7988-0819-CC89-A15E-D7B99ABC65C7}"/>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7582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DB671A-F539-3A75-0B03-8D44E52BBB07}"/>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C09292D1-CEC8-81A8-80FB-F268E3DBB51D}"/>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300" b="1">
                <a:solidFill>
                  <a:srgbClr val="000000"/>
                </a:solidFill>
              </a:rPr>
              <a:t>1996 La Haye Sözleşmesi’nde kural olarak koruyucu tedbirleri almaya hangi makamlar yetkilidir?</a:t>
            </a:r>
          </a:p>
        </p:txBody>
      </p:sp>
      <p:sp>
        <p:nvSpPr>
          <p:cNvPr id="4" name="Dikdörtgen 3">
            <a:extLst>
              <a:ext uri="{FF2B5EF4-FFF2-40B4-BE49-F238E27FC236}">
                <a16:creationId xmlns:a16="http://schemas.microsoft.com/office/drawing/2014/main" id="{529554CE-B2BB-368F-35F6-59021B9708F6}"/>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30709795-440E-DB11-33E6-520E4DD52CA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98D57F1-EA28-64D1-6467-BF1747B9388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9EB0F041-AEA7-F84C-B37A-F95A8365F12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8085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B159D76-DAC2-21B9-83BB-B2759B54D40D}"/>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FD5536F0-EB9C-6112-68AB-0E89737F0A53}"/>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800" b="1">
                <a:solidFill>
                  <a:srgbClr val="000000"/>
                </a:solidFill>
              </a:rPr>
              <a:t>1980 La Haye’de, iade talebinin 1 yıldan geç yapılması halinde hangi sonuç doğabilir?</a:t>
            </a:r>
          </a:p>
        </p:txBody>
      </p:sp>
      <p:sp>
        <p:nvSpPr>
          <p:cNvPr id="4" name="Dikdörtgen 3">
            <a:extLst>
              <a:ext uri="{FF2B5EF4-FFF2-40B4-BE49-F238E27FC236}">
                <a16:creationId xmlns:a16="http://schemas.microsoft.com/office/drawing/2014/main" id="{A760C080-BBEC-6D15-A002-62BC9EBEBDC9}"/>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D93E7DBA-B0F6-E794-FD1F-87AA8A5E615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32125EC4-388A-96D8-AA7D-2676899270FB}"/>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27DF3F0A-A0E6-3CEE-58EC-85DF16DA6D3C}"/>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35480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132B80D-F094-6933-21E1-65F070769976}"/>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BDFA985C-EAEB-1FD9-5A86-3A71081CF4B4}"/>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2400" b="1">
                <a:solidFill>
                  <a:srgbClr val="000000"/>
                </a:solidFill>
              </a:rPr>
              <a:t>A (16, Q vatandaşı) + B (19, Türk vatandaşı) İstanbul’da evlenmek istiyor. Q hukukunda 16 yaş için ebeveyn + hâkim izni gerek. A yalnızca ebeveyn izni almış. Ayrıca Q hukukunda evlenme ehliyeti evlenme yeri hukukuna göre belirleniyor. Yetkili hukuk nedir?</a:t>
            </a:r>
          </a:p>
        </p:txBody>
      </p:sp>
      <p:sp>
        <p:nvSpPr>
          <p:cNvPr id="4" name="Dikdörtgen 3">
            <a:extLst>
              <a:ext uri="{FF2B5EF4-FFF2-40B4-BE49-F238E27FC236}">
                <a16:creationId xmlns:a16="http://schemas.microsoft.com/office/drawing/2014/main" id="{F6B1230C-129E-5DE6-75B7-A28EAA358A9F}"/>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F2E1D759-21E6-84F3-CB13-99811127ED4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805F44F7-52F1-8478-8C36-48172136D460}"/>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ED54AAF7-3CF6-9EE5-4E39-C8AD850F6AA3}"/>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863431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AEF42B0-D1D9-A84E-D424-364B90D4AC3C}"/>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382F5DC-103E-8DEF-411C-C7EC1547B550}"/>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Aşağıdakilerden hangisi m.16’nın kapsamına girmez?</a:t>
            </a:r>
          </a:p>
        </p:txBody>
      </p:sp>
      <p:sp>
        <p:nvSpPr>
          <p:cNvPr id="4" name="Dikdörtgen 3">
            <a:extLst>
              <a:ext uri="{FF2B5EF4-FFF2-40B4-BE49-F238E27FC236}">
                <a16:creationId xmlns:a16="http://schemas.microsoft.com/office/drawing/2014/main" id="{9C7FAC2A-102A-7FF8-C17A-6B0270478EFC}"/>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DB6F9209-0E53-248E-95C8-AEEF94A6944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DE92EFE9-067F-006D-567F-BBE6F522639D}"/>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51A4033A-13B4-3A16-B9E6-AE04AE5692BE}"/>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41855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3"/>
                                        </p:tgtEl>
                                      </p:cBhvr>
                                    </p:animEffect>
                                    <p:animScale>
                                      <p:cBhvr>
                                        <p:cTn id="12" dur="25"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3"/>
                                        </p:tgtEl>
                                      </p:cBhvr>
                                    </p:animEffect>
                                    <p:animScale>
                                      <p:cBhvr>
                                        <p:cTn id="1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Kaynaklar ve Mevzuat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MÖHUK m.16, m.17, m.18, m.19</a:t>
            </a:r>
          </a:p>
          <a:p>
            <a:r>
              <a:rPr lang="tr-TR" sz="1900"/>
              <a:t>Türk Medenî Kanunu m.282 vd.</a:t>
            </a:r>
          </a:p>
          <a:p>
            <a:r>
              <a:rPr lang="tr-TR" sz="1900"/>
              <a:t>CIEC Sözleşmeleri: 1961 (Tanıma), 1962 (Anne yönünden soybağı), 1970 (Evlenme ile nesep düzeltilmesi)</a:t>
            </a:r>
          </a:p>
          <a:p>
            <a:r>
              <a:rPr lang="tr-TR" sz="1900"/>
              <a:t>La Haye 1996 (Velâyet sorumluluğu ve koruyucu tedbirler)</a:t>
            </a:r>
          </a:p>
          <a:p>
            <a:r>
              <a:rPr lang="tr-TR" sz="1900"/>
              <a:t>La Haye 1980 (Uluslararası çocuk kaçırma)</a:t>
            </a:r>
          </a:p>
          <a:p>
            <a:r>
              <a:rPr lang="tr-TR" sz="1900"/>
              <a:t>Avrupa Sözleşmesi (Çocuklarla kişisel ilişki)</a:t>
            </a:r>
          </a:p>
          <a:p>
            <a:r>
              <a:rPr lang="tr-TR" sz="1900"/>
              <a:t>5717 sayılı Kanun ve Genelge 65/2 (1980 Sözleşmesi uygulaması)</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D0239D4-2BBA-70F0-7B5B-B60FED5E0144}"/>
              </a:ext>
            </a:extLst>
          </p:cNvPr>
          <p:cNvSpPr/>
          <p:nvPr>
            <p:custDataLst>
              <p:tags r:id="rId2"/>
            </p:custDataLst>
          </p:nvPr>
        </p:nvSpPr>
        <p:spPr>
          <a:xfrm>
            <a:off x="333520" y="2039165"/>
            <a:ext cx="1778772" cy="1778773"/>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5D9E8717-1D5B-D9EE-0FBE-9043935B94A2}"/>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2. Derse Katılan Öğrencilerin Adı Soyadı</a:t>
            </a:r>
          </a:p>
        </p:txBody>
      </p:sp>
      <p:sp>
        <p:nvSpPr>
          <p:cNvPr id="4" name="Dikdörtgen 3">
            <a:extLst>
              <a:ext uri="{FF2B5EF4-FFF2-40B4-BE49-F238E27FC236}">
                <a16:creationId xmlns:a16="http://schemas.microsoft.com/office/drawing/2014/main" id="{52E1864C-BEAB-EAAD-0057-701B0BDA52BB}"/>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9933A7A9-3BD9-CECC-1E1C-89E09FAF86C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A003BEE6-C271-B6F1-E2B4-E2623D43D90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426A2FE6-A093-2820-CFBB-802147BE5D6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985256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168" y="2130426"/>
            <a:ext cx="7661031" cy="1755774"/>
          </a:xfrm>
        </p:spPr>
        <p:txBody>
          <a:bodyPr/>
          <a:lstStyle/>
          <a:p>
            <a:r>
              <a:rPr dirty="0"/>
              <a:t>MÖHUK m.18 </a:t>
            </a:r>
            <a:br>
              <a:rPr lang="tr-TR" dirty="0"/>
            </a:br>
            <a:r>
              <a:rPr dirty="0"/>
              <a:t>EVLAT EDİNME</a:t>
            </a:r>
          </a:p>
        </p:txBody>
      </p:sp>
      <p:sp>
        <p:nvSpPr>
          <p:cNvPr id="3" name="Subtitle 2"/>
          <p:cNvSpPr>
            <a:spLocks noGrp="1"/>
          </p:cNvSpPr>
          <p:nvPr>
            <p:ph type="subTitle" idx="1"/>
          </p:nvPr>
        </p:nvSpPr>
        <p:spPr/>
        <p:txBody>
          <a:bodyPr/>
          <a:lstStyle/>
          <a:p>
            <a:r>
              <a:rPr lang="tr-TR" dirty="0"/>
              <a:t>Dr. Öğr. Üyesi Fatih SERBEST</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TMK 305–320: Genel Çerçeve</a:t>
            </a:r>
          </a:p>
        </p:txBody>
      </p:sp>
      <p:sp>
        <p:nvSpPr>
          <p:cNvPr id="3" name="Content Placeholder 2"/>
          <p:cNvSpPr>
            <a:spLocks noGrp="1"/>
          </p:cNvSpPr>
          <p:nvPr>
            <p:ph idx="1"/>
          </p:nvPr>
        </p:nvSpPr>
        <p:spPr>
          <a:xfrm>
            <a:off x="836676" y="2481943"/>
            <a:ext cx="7626096" cy="3695020"/>
          </a:xfrm>
        </p:spPr>
        <p:txBody>
          <a:bodyPr>
            <a:normAutofit/>
          </a:bodyPr>
          <a:lstStyle/>
          <a:p>
            <a:r>
              <a:rPr lang="tr-TR" sz="1900" dirty="0"/>
              <a:t>Kural: Küçüklerin evlât edinilmesi (TMK 305 vd.).</a:t>
            </a:r>
          </a:p>
          <a:p>
            <a:r>
              <a:rPr lang="tr-TR" sz="1900" dirty="0"/>
              <a:t>Şartlar (örnek): 1 yıl bakım-eğitim; çocuğun yararı; diğer çocukların yararının zedelenmemesi.</a:t>
            </a:r>
          </a:p>
          <a:p>
            <a:r>
              <a:rPr lang="tr-TR" sz="1900" dirty="0"/>
              <a:t>18 yaş farkı: Evlat edinilen, edinen(</a:t>
            </a:r>
            <a:r>
              <a:rPr lang="tr-TR" sz="1900" dirty="0" err="1"/>
              <a:t>ler</a:t>
            </a:r>
            <a:r>
              <a:rPr lang="tr-TR" sz="1900" dirty="0"/>
              <a:t>)den en az 18 yaş küçük olmalı (TMK 308).</a:t>
            </a:r>
          </a:p>
          <a:p>
            <a:r>
              <a:rPr lang="tr-TR" sz="1900" dirty="0"/>
              <a:t>Rızalar: Küçük ayırt etme gücüne sahipse rıza; ana-baba rızası; vesayet izni (TMK 308–309).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TMK 306–307: Kimler Evlat Edinebilir?</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Eşler ilke olarak birlikte evlat edinir; evli olmayanlar birlikte evlat edinemez (TMK 306).</a:t>
            </a:r>
          </a:p>
          <a:p>
            <a:r>
              <a:rPr lang="tr-TR" sz="1900"/>
              <a:t>Eşlerin evlat edinmesi: En az 5 yıldır evli OLMA veya her ikisinin 30 yaşını doldurmuş olması.</a:t>
            </a:r>
          </a:p>
          <a:p>
            <a:r>
              <a:rPr lang="tr-TR" sz="1900"/>
              <a:t>Tek başına: Evli olmayan kişi 30 yaşını doldurmuş ise evlat edinebilir (TMK 307).</a:t>
            </a:r>
          </a:p>
          <a:p>
            <a:r>
              <a:rPr lang="tr-TR" sz="1900"/>
              <a:t>Üvey çocuk: Eşlerden biri en az 2 yıldır evliyse veya 30 yaşını doldurmuşsa diğer eşin çocuğunu edinebilir.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es-ES" sz="3500"/>
              <a:t>TMK 314–316 &amp; 315: Usul ve Sonuçlar</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Mahkeme kararıyla kurulur (TMK 315).</a:t>
            </a:r>
          </a:p>
          <a:p>
            <a:r>
              <a:rPr lang="tr-TR" sz="1900"/>
              <a:t>Hak ve yükümlülükler evlat edinene geçer; evlatlık, evlat edinenin mirasçısı olur (TMK 314).</a:t>
            </a:r>
          </a:p>
          <a:p>
            <a:r>
              <a:rPr lang="tr-TR" sz="1900"/>
              <a:t>Soyadı/ad: Küçük evlat edinilen, evlat edinenin soyadını alır; yeni ad verilebilir (TMK 314).</a:t>
            </a:r>
          </a:p>
          <a:p>
            <a:r>
              <a:rPr lang="tr-TR" sz="1900"/>
              <a:t>Değerlendirme: Geniş araştırma + uzman görüşü (TMK 316).</a:t>
            </a:r>
          </a:p>
          <a:p>
            <a:r>
              <a:rPr lang="tr-TR" sz="1900"/>
              <a:t>Gizlilik ilkesi: Kayıt/belgeler mahkeme kararı olmaksızın açıklanamaz (TMK 314).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7253BE5-E94E-24A0-30C3-24981DE68561}"/>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52BF37FE-6B07-8485-9151-5CD0A573DB02}"/>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700" b="1">
                <a:solidFill>
                  <a:srgbClr val="000000"/>
                </a:solidFill>
              </a:rPr>
              <a:t>Soru 1 : TMK’ya göre küçüklerin evlât edinilmesinde aşağıdakilerden hangisi yanlıştır?</a:t>
            </a:r>
          </a:p>
        </p:txBody>
      </p:sp>
      <p:sp>
        <p:nvSpPr>
          <p:cNvPr id="4" name="Dikdörtgen 3">
            <a:extLst>
              <a:ext uri="{FF2B5EF4-FFF2-40B4-BE49-F238E27FC236}">
                <a16:creationId xmlns:a16="http://schemas.microsoft.com/office/drawing/2014/main" id="{CB0E6D68-14C2-A95D-B9B1-B799A6E55249}"/>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D9A83ACF-504E-4184-FEBB-FCED48B9696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3ED00FAB-07D5-F221-A782-DD5FB7FD1C94}"/>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C4201578-32FB-E990-FAD4-C931E4CC106A}"/>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5103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MÖHUK m.18: Evlat Edinmede Uygulanacak Hukuk</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m.18/1: “Evlat edinme ehliyeti ve şartları, taraflardan her birinin evlât edinme anındaki millî hukukuna tabidir.”</a:t>
            </a:r>
          </a:p>
          <a:p>
            <a:r>
              <a:rPr lang="tr-TR" sz="1900"/>
              <a:t>m.18/2: “Diğer eşin rızası konusunda eşlerin millî hukukları birlikte uygulanır.”</a:t>
            </a:r>
          </a:p>
          <a:p>
            <a:r>
              <a:rPr lang="tr-TR" sz="1900"/>
              <a:t>m.18/3: “Hükümler, evlat edinenin millî hukukuna; eşler birlikteyse evlenmenin genel hükümlerini düzenleyen hukuka tabidir.”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m.18/1 – Ehliyet &amp; Şartlar (Kümülatif Yaklaşım)</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Uygulamada ve doktrinde kişisel şartlar bakımından her iki tarafın millî hukukunun birlikte (kümülatif) dikkate alınması eğilimi.</a:t>
            </a:r>
          </a:p>
          <a:p>
            <a:r>
              <a:rPr lang="tr-TR" sz="1900"/>
              <a:t>Amaç: Çocuğun yüksek yararı ve menfaat dengesinin korunması.</a:t>
            </a:r>
          </a:p>
          <a:p>
            <a:r>
              <a:rPr lang="tr-TR" sz="1900"/>
              <a:t>Örnek: Yaş/evlilik/tek başına evlat edinme ehliyeti → hem evlat edinenin hem evlatlığın millî hukukundaki şartlar gözetilir.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tr-TR" sz="3500"/>
              <a:t>m.13/2 – Evlenmenin Şekli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tr-TR" sz="1900"/>
              <a:t>Kural: Lex loci celebrationis – evlenmenin yapıldığı yer hukuku</a:t>
            </a:r>
          </a:p>
          <a:p>
            <a:r>
              <a:rPr lang="tr-TR" sz="1900"/>
              <a:t>Türkiye’de taraflardan biri yabancı ise: yalnız belediye evlendirme memuru veya nüfus müdürü yetkili</a:t>
            </a:r>
          </a:p>
          <a:p>
            <a:r>
              <a:rPr lang="tr-TR" sz="1900"/>
              <a:t>Konsolosluk evlenmeleri: istisna (temsil olunan devlet hukuku)</a:t>
            </a:r>
          </a:p>
          <a:p>
            <a:r>
              <a:rPr lang="tr-TR" sz="1900"/>
              <a:t>Yurt dışındaki dinî merasim, eğer o hukukta medeni sonuç doğuruyorsa Türkiye’den şeklen geçerli sayılabilir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m.18/2 – Eşin Rızası</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Evlat EDİNENİN eşi: Evlat edinen ve eşinin millî hukukları birlikte uygulanır.</a:t>
            </a:r>
          </a:p>
          <a:p>
            <a:r>
              <a:rPr lang="tr-TR" sz="1900"/>
              <a:t>Evlat EDİNİLENİN eşi: Evlatlık ve eşinin millî hukukları birlikte uygulanır.</a:t>
            </a:r>
          </a:p>
          <a:p>
            <a:r>
              <a:rPr lang="tr-TR" sz="1900"/>
              <a:t>Farklı vatandaşlıklar varsa, rıza konusunda daha sıkı şart öngören hukuk uygulanır.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m.18/3 – Hükümler ve Sonuçlar</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Soybağı/hısımlık, velayet, soyadı, kişisel ilişki, evlenme engeli gibi sonuçlar: evlat edinenin millî hukuku.</a:t>
            </a:r>
          </a:p>
          <a:p>
            <a:r>
              <a:rPr lang="tr-TR" sz="1900"/>
              <a:t>Eşler birlikteyse: evlenmenin genel hükümlerini düzenleyen hukuka tabidir.</a:t>
            </a:r>
          </a:p>
          <a:p>
            <a:r>
              <a:rPr lang="tr-TR" sz="1900"/>
              <a:t>Miras etkisi: Evlat edinme statüsü (m.18/3) + miras statüsü (m.20) birlikte değerlendirilir.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Şekil: MÖHUK m.7 (Genel Kural) ve Pratik Uyarı</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Hukukî işlem, ya yapıldığı yer hukuku (lex loci actus) ya da esasa uygulanacak hukuk (lex causae) şekline uygunsa şeklen geçerlidir.</a:t>
            </a:r>
          </a:p>
          <a:p>
            <a:r>
              <a:rPr lang="tr-TR" sz="1900"/>
              <a:t>Pratik uyarı: Türkiye’de evlat edinme mahkeme kararıyla kurulur (TMK 315).</a:t>
            </a:r>
          </a:p>
          <a:p>
            <a:r>
              <a:rPr lang="tr-TR" sz="1900"/>
              <a:t>Yabancı idari/adli kararların Türkiye’de hüküm ifade etmesi için tanıma/tenfiz ve tescil prosedürü gerekir (NHK 30).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Değişken İhtilaflar (m.3) – m.18/1’in İstisna Etkisi</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Genel kural (m.3): Vatandaşlık/yerleşim/ mutad mesken bağlarına göre YETKİLİ hukuk, ‘dava tarihi’ esas alınarak belirlenir.</a:t>
            </a:r>
          </a:p>
          <a:p>
            <a:r>
              <a:rPr lang="tr-TR" sz="1900"/>
              <a:t>Evlat edinmede (m.18/1) ise bağlama zamanı ‘evlat edinme anıdır’ → taraf statülerindeki sonradan değişiklikler etkisizleşir.</a:t>
            </a:r>
          </a:p>
          <a:p>
            <a:r>
              <a:rPr lang="tr-TR" sz="1900"/>
              <a:t>Amaç: Geçerli kurulmuş evlat edinmenin güvenliğini sağlamak.</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4F38536-B8B5-28A7-3491-D4077CA8A854}"/>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0F85DBB0-81F6-A60E-F65A-999C1A8CCBD1}"/>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Soru 2 : MÖHUK m.18/2’ye göre eşin rızası hangi hukuka göre belirlenir?</a:t>
            </a:r>
          </a:p>
        </p:txBody>
      </p:sp>
      <p:sp>
        <p:nvSpPr>
          <p:cNvPr id="4" name="Dikdörtgen 3">
            <a:extLst>
              <a:ext uri="{FF2B5EF4-FFF2-40B4-BE49-F238E27FC236}">
                <a16:creationId xmlns:a16="http://schemas.microsoft.com/office/drawing/2014/main" id="{152FEE69-5C37-52F0-1741-89BC9A4477E1}"/>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1B7E87FD-9D28-F51E-8BCD-766D3F0C539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92783321-654C-0ADF-9266-7C6CB5C1A871}"/>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8F3F9556-C426-BE14-6CC2-A643B08FB8DF}"/>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9783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1993 Lahey Sözleşmesi – Kapsam ve Amacı</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Konu: Ülkelerarası evlat edinmede çocuk yararı, usul güvenceleri ve işbirliği.</a:t>
            </a:r>
          </a:p>
          <a:p>
            <a:r>
              <a:rPr lang="tr-TR" sz="1900"/>
              <a:t>Uygulama: Çocuk 18 yaşını doldurmamış, bir akit devlette mutad meskenli; evlat edinen(ler)in mutad meskeni başka bir akit devlette; çocuğun sınır aşan nakli gerekli.</a:t>
            </a:r>
          </a:p>
          <a:p>
            <a:r>
              <a:rPr lang="tr-TR" sz="1900"/>
              <a:t>Hedef: Çocuk kaçırma/satış/ticareti ve hukuka aykırı uygulamaların önlenmesi; tanımanın kolaylaştırılması.</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dirty="0"/>
              <a:t>Lahey – Merkezî Makam • İşleyiş</a:t>
            </a:r>
          </a:p>
        </p:txBody>
      </p:sp>
      <p:sp>
        <p:nvSpPr>
          <p:cNvPr id="3" name="Content Placeholder 2"/>
          <p:cNvSpPr>
            <a:spLocks noGrp="1"/>
          </p:cNvSpPr>
          <p:nvPr>
            <p:ph idx="1"/>
          </p:nvPr>
        </p:nvSpPr>
        <p:spPr>
          <a:xfrm>
            <a:off x="836676" y="2481943"/>
            <a:ext cx="7626096" cy="3695020"/>
          </a:xfrm>
        </p:spPr>
        <p:txBody>
          <a:bodyPr>
            <a:normAutofit/>
          </a:bodyPr>
          <a:lstStyle/>
          <a:p>
            <a:r>
              <a:rPr lang="tr-TR" sz="1900" dirty="0"/>
              <a:t>Her akit devlette merkezî makam kurulur; ülkeler arası işbirliği bu makamlar üzerinden yürür.</a:t>
            </a:r>
          </a:p>
          <a:p>
            <a:r>
              <a:rPr lang="tr-TR" sz="1900" dirty="0"/>
              <a:t>Ön değerlendirme, uygunluk raporları, yerleştirme kararı, son onaylar (m.15–17).</a:t>
            </a:r>
          </a:p>
          <a:p>
            <a:r>
              <a:rPr lang="tr-TR" sz="1900" dirty="0"/>
              <a:t>m.17(c) onayları verilmeden evlat edinme ilerlemez.</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Lahey – Tanıma (m.23)</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Sözleşmeye uygun evlat edinme, ‘m.23 belgesi’ ile diğer akit devletlerde kendiliğinden tanınır.</a:t>
            </a:r>
          </a:p>
          <a:p>
            <a:r>
              <a:rPr lang="tr-TR" sz="1900"/>
              <a:t>Tanıma: Kamu düzenine açık aykırılık yoksa reddedilmez.</a:t>
            </a:r>
          </a:p>
          <a:p>
            <a:r>
              <a:rPr lang="tr-TR" sz="1900"/>
              <a:t>Tanımanın idari/tescil boyutu ayrıca iç hukuk usulleriyle tamamlanır.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en-US" sz="3500"/>
              <a:t>BM Çocuk Haklarına Dair Sözleşme m.21 (Adoption)</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Çocuğun yüksek yararı temel düşüncedir.</a:t>
            </a:r>
          </a:p>
          <a:p>
            <a:r>
              <a:rPr lang="tr-TR" sz="1900"/>
              <a:t>Ülkelerarası evlat edinme, çocuğun kendi ülkesinde uygun aile veya bakım bulunamadığı durumda ‘uygun çözüm’dür.</a:t>
            </a:r>
          </a:p>
          <a:p>
            <a:r>
              <a:rPr lang="tr-TR" sz="1900"/>
              <a:t>Yetkili makam kararı ve usule uygun rızalar esastır.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Türkiye’de Uygulama – Merkezî Makam ve Yürürlük</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Lahey Sözleşmesi: 2004’te yürürlükte; onay kanunu 5049 sayılı Kanun.</a:t>
            </a:r>
          </a:p>
          <a:p>
            <a:r>
              <a:rPr lang="tr-TR" sz="1900"/>
              <a:t>Merkezî Makam: Aile ve Sosyal Hizmetler Bakanlığı (Çocuk Hizmetleri) – ülkelerarası evlat edinmede tek yetkili idare.</a:t>
            </a:r>
          </a:p>
          <a:p>
            <a:r>
              <a:rPr lang="tr-TR" sz="1900"/>
              <a:t>Küçüklerin Evlat Edinilmesinde Aracılık Tüzüğü: ülke içi ve ülkelerarası süreçlerde usul-esas.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23D3AFE-8F5C-6446-09E5-9D5F0358DA63}"/>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8678FF4E-0D03-68FD-2244-490E0AC7A09B}"/>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Evlenmenin şekline hangi hukuk uygulanır?</a:t>
            </a:r>
          </a:p>
        </p:txBody>
      </p:sp>
      <p:sp>
        <p:nvSpPr>
          <p:cNvPr id="4" name="Dikdörtgen 3">
            <a:extLst>
              <a:ext uri="{FF2B5EF4-FFF2-40B4-BE49-F238E27FC236}">
                <a16:creationId xmlns:a16="http://schemas.microsoft.com/office/drawing/2014/main" id="{3ABDA91E-053B-2C40-5BC8-FC4546E035B4}"/>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9C5CA95F-6812-D0C8-E9D7-8ECD50D9C29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114F6ED4-6075-0363-F06E-6BAE7433A1BF}"/>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F0DA7C5B-63BA-BE13-4539-E4BACA1CE5EE}"/>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4365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Ülkelerarası Evlat Edinme – Özet Süreç</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1) Aday(lar)ın başvurusu (kabul eden devletin merkezî makamı)</a:t>
            </a:r>
          </a:p>
          <a:p>
            <a:r>
              <a:rPr lang="tr-TR" sz="1900"/>
              <a:t>2) Uygunluk değerlendirmesi &amp; raporlar (m.15–16)</a:t>
            </a:r>
          </a:p>
          <a:p>
            <a:r>
              <a:rPr lang="tr-TR" sz="1900"/>
              <a:t>3) Eşleştirme ve yerleştirme kararı</a:t>
            </a:r>
          </a:p>
          <a:p>
            <a:r>
              <a:rPr lang="tr-TR" sz="1900"/>
              <a:t>4) m.17(c) onayları → sınır aşan nakil</a:t>
            </a:r>
          </a:p>
          <a:p>
            <a:r>
              <a:rPr lang="tr-TR" sz="1900"/>
              <a:t>5) Nihai evlat edinme kararı ve m.23 belgesi</a:t>
            </a:r>
          </a:p>
          <a:p>
            <a:r>
              <a:rPr lang="tr-TR" sz="1900"/>
              <a:t>6) Tanıma, tescil ve izleme (raporlar)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7E9B149-D919-5AF8-5ED1-E16BBAC79EE1}"/>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95E688BC-96F7-AFDA-0FFC-709AF1AF1A1A}"/>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4000" b="1">
                <a:solidFill>
                  <a:srgbClr val="000000"/>
                </a:solidFill>
              </a:rPr>
              <a:t>Soru 3 : Lahey 1993’ün uygulanması için aşağıdakilerden hangisi gerekli değildir?</a:t>
            </a:r>
          </a:p>
        </p:txBody>
      </p:sp>
      <p:sp>
        <p:nvSpPr>
          <p:cNvPr id="4" name="Dikdörtgen 3">
            <a:extLst>
              <a:ext uri="{FF2B5EF4-FFF2-40B4-BE49-F238E27FC236}">
                <a16:creationId xmlns:a16="http://schemas.microsoft.com/office/drawing/2014/main" id="{B760FC20-BA0A-B923-C314-9F32131613AB}"/>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B6E19353-D152-0E42-F17C-B1A762663B3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2127C4A8-B146-7F16-EE3A-31CC9E7534C4}"/>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78DC67E4-421F-E174-44DA-1D08AD0C5E4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226824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a:t>Nüfus Hizmetleri Kanunu (5490) – m.29–30</a:t>
            </a:r>
          </a:p>
        </p:txBody>
      </p:sp>
      <p:sp>
        <p:nvSpPr>
          <p:cNvPr id="3" name="Content Placeholder 2"/>
          <p:cNvSpPr>
            <a:spLocks noGrp="1"/>
          </p:cNvSpPr>
          <p:nvPr>
            <p:ph idx="1"/>
          </p:nvPr>
        </p:nvSpPr>
        <p:spPr>
          <a:xfrm>
            <a:off x="836676" y="2481943"/>
            <a:ext cx="7626096" cy="3695020"/>
          </a:xfrm>
        </p:spPr>
        <p:txBody>
          <a:bodyPr>
            <a:normAutofit/>
          </a:bodyPr>
          <a:lstStyle/>
          <a:p>
            <a:r>
              <a:rPr lang="tr-TR" sz="1900"/>
              <a:t>m.29: Evlat edinme kararı 10 gün içinde nüfus müdürlüğüne bildirilir; kayıt evlat edinenin aile kütüğüne taşınır.</a:t>
            </a:r>
          </a:p>
          <a:p>
            <a:r>
              <a:rPr lang="tr-TR" sz="1900"/>
              <a:t>m.30: Yurt dışında yapılan evlat edinmeler – asli şartlar Türk mevzuatına uygun ise geçerli; icra için tanıma/tenfiz gerekir.</a:t>
            </a:r>
          </a:p>
          <a:p>
            <a:r>
              <a:rPr lang="tr-TR" sz="1900"/>
              <a:t>Lahey m.23 tanıması + NHK usulleri birlikte işletilir.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EF3D7B6-6D30-183D-D1B0-269ABC6C39D8}"/>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53278312-ED77-9877-00DD-8685E926858A}"/>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fr-FR" sz="4000" b="1">
                <a:solidFill>
                  <a:srgbClr val="000000"/>
                </a:solidFill>
              </a:rPr>
              <a:t>Soru 4 : Lahey m.23 belgesi ne sağlar?</a:t>
            </a:r>
            <a:endParaRPr lang="tr-TR" sz="4000" b="1">
              <a:solidFill>
                <a:srgbClr val="000000"/>
              </a:solidFill>
            </a:endParaRPr>
          </a:p>
        </p:txBody>
      </p:sp>
      <p:sp>
        <p:nvSpPr>
          <p:cNvPr id="4" name="Dikdörtgen 3">
            <a:extLst>
              <a:ext uri="{FF2B5EF4-FFF2-40B4-BE49-F238E27FC236}">
                <a16:creationId xmlns:a16="http://schemas.microsoft.com/office/drawing/2014/main" id="{357F0679-99B7-04CB-077D-630834C03A79}"/>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4AD61C22-0305-24B5-4A10-3960BF4609C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756EF036-7204-3325-675C-2E42A3EC7E8C}"/>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53E06790-61E5-1ED1-DD31-BCC59FBD7435}"/>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16938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600" b="1" dirty="0"/>
              <a:t>Olay 1: Yaş ve Ehliyet Çatışması </a:t>
            </a:r>
          </a:p>
        </p:txBody>
      </p:sp>
      <p:sp>
        <p:nvSpPr>
          <p:cNvPr id="3" name="Content Placeholder 2"/>
          <p:cNvSpPr>
            <a:spLocks noGrp="1"/>
          </p:cNvSpPr>
          <p:nvPr>
            <p:ph idx="1"/>
          </p:nvPr>
        </p:nvSpPr>
        <p:spPr>
          <a:xfrm>
            <a:off x="425195" y="2011680"/>
            <a:ext cx="8413577" cy="4165283"/>
          </a:xfrm>
        </p:spPr>
        <p:txBody>
          <a:bodyPr>
            <a:noAutofit/>
          </a:bodyPr>
          <a:lstStyle/>
          <a:p>
            <a:pPr marL="0" indent="0" algn="just">
              <a:lnSpc>
                <a:spcPct val="90000"/>
              </a:lnSpc>
              <a:buNone/>
            </a:pPr>
            <a:r>
              <a:rPr lang="tr-TR" sz="2000" dirty="0"/>
              <a:t>22 yaşındaki İngiliz tek başına, 6 yaşındaki Türk çocuğu evlat edinmek istiyor. </a:t>
            </a:r>
          </a:p>
          <a:p>
            <a:pPr algn="just">
              <a:lnSpc>
                <a:spcPct val="90000"/>
              </a:lnSpc>
            </a:pPr>
            <a:r>
              <a:rPr lang="tr-TR" sz="2000" dirty="0"/>
              <a:t>A, 22 yaşında İngiliz vatandaşı, bekâr. </a:t>
            </a:r>
          </a:p>
          <a:p>
            <a:pPr algn="just">
              <a:lnSpc>
                <a:spcPct val="90000"/>
              </a:lnSpc>
            </a:pPr>
            <a:r>
              <a:rPr lang="tr-TR" sz="2000" dirty="0"/>
              <a:t>B, 6 yaşında Türk vatandaşı; Türkiye’de koruma altında.</a:t>
            </a:r>
          </a:p>
          <a:p>
            <a:pPr algn="just">
              <a:lnSpc>
                <a:spcPct val="90000"/>
              </a:lnSpc>
            </a:pPr>
            <a:r>
              <a:rPr lang="tr-TR" sz="2000" dirty="0"/>
              <a:t>A, B’yi evlat edinmek istiyor ve işlemler Türkiye’de yürütülecek.</a:t>
            </a:r>
          </a:p>
          <a:p>
            <a:pPr algn="just">
              <a:lnSpc>
                <a:spcPct val="90000"/>
              </a:lnSpc>
            </a:pPr>
            <a:r>
              <a:rPr lang="tr-TR" sz="2000" b="1" dirty="0"/>
              <a:t>Varsayım: </a:t>
            </a:r>
            <a:r>
              <a:rPr lang="tr-TR" sz="2000" dirty="0"/>
              <a:t>İngiliz hukukunda tek başına evlat edinme için asgarî yaş 21 (örnek), Türkiye’de bekârın tek başına evlat edinmesi için 30 yaş ve en az 18 yaş farkı aranıyor; ayrıca en az 1 yıl bakım‑eğitim şartı var. (TMK m.305, 307, 308)</a:t>
            </a:r>
          </a:p>
          <a:p>
            <a:pPr algn="just">
              <a:lnSpc>
                <a:spcPct val="90000"/>
              </a:lnSpc>
            </a:pPr>
            <a:endParaRPr lang="tr-TR" sz="2000" dirty="0"/>
          </a:p>
          <a:p>
            <a:pPr marL="457200" indent="-457200" algn="just">
              <a:lnSpc>
                <a:spcPct val="90000"/>
              </a:lnSpc>
              <a:buFont typeface="+mj-lt"/>
              <a:buAutoNum type="arabicParenR"/>
            </a:pPr>
            <a:r>
              <a:rPr lang="tr-TR" sz="2000" b="1" dirty="0"/>
              <a:t>Ehliyet ve şartların tespitinde hangi hukuk(</a:t>
            </a:r>
            <a:r>
              <a:rPr lang="tr-TR" sz="2000" b="1" dirty="0" err="1"/>
              <a:t>lar</a:t>
            </a:r>
            <a:r>
              <a:rPr lang="tr-TR" sz="2000" b="1" dirty="0"/>
              <a:t>) uygulanır?</a:t>
            </a:r>
          </a:p>
          <a:p>
            <a:pPr marL="457200" indent="-457200" algn="just">
              <a:lnSpc>
                <a:spcPct val="90000"/>
              </a:lnSpc>
              <a:buFont typeface="+mj-lt"/>
              <a:buAutoNum type="arabicParenR"/>
            </a:pPr>
            <a:r>
              <a:rPr lang="tr-TR" sz="2000" b="1" dirty="0"/>
              <a:t>A’nın yaşı ve yaş farkı bakımından sonuç ne olur?</a:t>
            </a:r>
          </a:p>
          <a:p>
            <a:pPr marL="457200" indent="-457200" algn="just">
              <a:lnSpc>
                <a:spcPct val="90000"/>
              </a:lnSpc>
              <a:buFont typeface="+mj-lt"/>
              <a:buAutoNum type="arabicParenR"/>
            </a:pPr>
            <a:r>
              <a:rPr lang="tr-TR" sz="2000" b="1" dirty="0"/>
              <a:t>Bakım‑eğitim ve rızalar nasıl etkiler?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200" b="1" dirty="0"/>
              <a:t>Olay 2: Evli kişi tek başına evlat edinmesi</a:t>
            </a:r>
          </a:p>
        </p:txBody>
      </p:sp>
      <p:sp>
        <p:nvSpPr>
          <p:cNvPr id="3" name="Content Placeholder 2"/>
          <p:cNvSpPr>
            <a:spLocks noGrp="1"/>
          </p:cNvSpPr>
          <p:nvPr>
            <p:ph idx="1"/>
          </p:nvPr>
        </p:nvSpPr>
        <p:spPr>
          <a:xfrm>
            <a:off x="374125" y="1928492"/>
            <a:ext cx="8442198" cy="4464056"/>
          </a:xfrm>
        </p:spPr>
        <p:txBody>
          <a:bodyPr>
            <a:normAutofit/>
          </a:bodyPr>
          <a:lstStyle/>
          <a:p>
            <a:pPr algn="just"/>
            <a:r>
              <a:rPr lang="tr-TR" sz="2800" dirty="0"/>
              <a:t>C, evli Türk vatandaşı (30). Eş D yabancıdır. C, eşinden bağımsız biçimde (birlikte değil) yabancı bir çocuğu evlat edinmek istiyor (üvey çocuk değil). </a:t>
            </a:r>
          </a:p>
          <a:p>
            <a:pPr algn="just"/>
            <a:r>
              <a:rPr lang="tr-TR" sz="2800" dirty="0"/>
              <a:t>İşlemler Türkiye’de yapılacak.</a:t>
            </a:r>
          </a:p>
          <a:p>
            <a:pPr algn="just"/>
            <a:endParaRPr lang="tr-TR" sz="2800" dirty="0"/>
          </a:p>
          <a:p>
            <a:pPr marL="514350" indent="-514350" algn="just">
              <a:buFont typeface="+mj-lt"/>
              <a:buAutoNum type="arabicParenR"/>
            </a:pPr>
            <a:r>
              <a:rPr lang="tr-TR" sz="2800" b="1" dirty="0"/>
              <a:t>TMK’ya göre evli bir kişinin tek başına üvey olmayan bir çocuğu evlat edinmesi mümkün mü?</a:t>
            </a:r>
          </a:p>
          <a:p>
            <a:pPr marL="514350" indent="-514350" algn="just">
              <a:buFont typeface="+mj-lt"/>
              <a:buAutoNum type="arabicParenR"/>
            </a:pPr>
            <a:r>
              <a:rPr lang="tr-TR" sz="2800" b="1" dirty="0"/>
              <a:t>MÖHUK m.18/2’deki eşin rızası bu tabloyu değiştirir mi?</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600" b="1" dirty="0"/>
              <a:t>Olay 3: m. 18 (3) ve Miras Etkisi</a:t>
            </a:r>
          </a:p>
        </p:txBody>
      </p:sp>
      <p:sp>
        <p:nvSpPr>
          <p:cNvPr id="3" name="Content Placeholder 2"/>
          <p:cNvSpPr>
            <a:spLocks noGrp="1"/>
          </p:cNvSpPr>
          <p:nvPr>
            <p:ph idx="1"/>
          </p:nvPr>
        </p:nvSpPr>
        <p:spPr>
          <a:xfrm>
            <a:off x="470137" y="2011680"/>
            <a:ext cx="8328359" cy="4165283"/>
          </a:xfrm>
        </p:spPr>
        <p:txBody>
          <a:bodyPr>
            <a:normAutofit/>
          </a:bodyPr>
          <a:lstStyle/>
          <a:p>
            <a:r>
              <a:rPr lang="tr-TR" sz="2600" dirty="0"/>
              <a:t>Alman E, Türkiye’de </a:t>
            </a:r>
            <a:r>
              <a:rPr lang="tr-TR" sz="2600" b="1" dirty="0"/>
              <a:t>Türk F’yi</a:t>
            </a:r>
            <a:r>
              <a:rPr lang="tr-TR" sz="2600" dirty="0"/>
              <a:t> geçerli şekilde evlat edinmiştir.</a:t>
            </a:r>
          </a:p>
          <a:p>
            <a:r>
              <a:rPr lang="tr-TR" sz="2600" dirty="0"/>
              <a:t>E vefat eder; tereke ve miras ilişkileri tartışma konusudur.</a:t>
            </a:r>
          </a:p>
          <a:p>
            <a:pPr marL="0" indent="0">
              <a:buNone/>
            </a:pPr>
            <a:endParaRPr lang="tr-TR" sz="2400" dirty="0"/>
          </a:p>
          <a:p>
            <a:pPr marL="457200" indent="-457200">
              <a:buFont typeface="+mj-lt"/>
              <a:buAutoNum type="arabicParenR"/>
            </a:pPr>
            <a:r>
              <a:rPr lang="tr-TR" sz="2400" dirty="0"/>
              <a:t>Evlat edinmenin </a:t>
            </a:r>
            <a:r>
              <a:rPr lang="tr-TR" sz="2400" b="1" dirty="0"/>
              <a:t>hükümleri</a:t>
            </a:r>
            <a:r>
              <a:rPr lang="tr-TR" sz="2400" dirty="0"/>
              <a:t> (soyadı, hısımlık/evlenme engeli, velâyet vb.) hangi hukuka tabidir?</a:t>
            </a:r>
          </a:p>
          <a:p>
            <a:pPr marL="457200" indent="-457200">
              <a:buFont typeface="+mj-lt"/>
              <a:buAutoNum type="arabicParenR"/>
            </a:pPr>
            <a:r>
              <a:rPr lang="tr-TR" sz="2400" b="1" dirty="0"/>
              <a:t>Mirasçılık ilişkisi</a:t>
            </a:r>
            <a:r>
              <a:rPr lang="tr-TR" sz="2400" dirty="0"/>
              <a:t> nasıl belirlenir? Evlatlığın </a:t>
            </a:r>
            <a:r>
              <a:rPr lang="tr-TR" sz="2400" b="1" dirty="0"/>
              <a:t>biyolojik</a:t>
            </a:r>
            <a:r>
              <a:rPr lang="tr-TR" sz="2400" dirty="0"/>
              <a:t> ailesiyle miras bağı sürer mi?</a:t>
            </a:r>
          </a:p>
          <a:p>
            <a:pPr marL="0" indent="0">
              <a:buNone/>
            </a:pPr>
            <a:endParaRPr lang="tr-TR" sz="19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548640"/>
            <a:ext cx="7626096" cy="1179576"/>
          </a:xfrm>
        </p:spPr>
        <p:txBody>
          <a:bodyPr>
            <a:normAutofit/>
          </a:bodyPr>
          <a:lstStyle/>
          <a:p>
            <a:r>
              <a:rPr lang="tr-TR" sz="3500" dirty="0"/>
              <a:t>Olay 4:</a:t>
            </a:r>
            <a:r>
              <a:rPr lang="tr-TR" sz="3600" dirty="0"/>
              <a:t> Şekil, tanıma/tenfiz ve tescil</a:t>
            </a:r>
            <a:endParaRPr lang="tr-TR" sz="3500" dirty="0"/>
          </a:p>
        </p:txBody>
      </p:sp>
      <p:sp>
        <p:nvSpPr>
          <p:cNvPr id="3" name="Content Placeholder 2"/>
          <p:cNvSpPr>
            <a:spLocks noGrp="1"/>
          </p:cNvSpPr>
          <p:nvPr>
            <p:ph idx="1"/>
          </p:nvPr>
        </p:nvSpPr>
        <p:spPr>
          <a:xfrm>
            <a:off x="836676" y="2481943"/>
            <a:ext cx="7626096" cy="3695020"/>
          </a:xfrm>
        </p:spPr>
        <p:txBody>
          <a:bodyPr>
            <a:normAutofit fontScale="92500"/>
          </a:bodyPr>
          <a:lstStyle/>
          <a:p>
            <a:r>
              <a:rPr lang="tr-TR" sz="2400" dirty="0"/>
              <a:t>Ülke </a:t>
            </a:r>
            <a:r>
              <a:rPr lang="tr-TR" sz="2400" dirty="0" err="1"/>
              <a:t>X’te</a:t>
            </a:r>
            <a:r>
              <a:rPr lang="tr-TR" sz="2400" dirty="0"/>
              <a:t> </a:t>
            </a:r>
            <a:r>
              <a:rPr lang="tr-TR" sz="2400" b="1" dirty="0"/>
              <a:t>noter</a:t>
            </a:r>
            <a:r>
              <a:rPr lang="tr-TR" sz="2400" dirty="0"/>
              <a:t> huzurunda evlat edinme işlemi yapılmış (mahkeme kararı yok).</a:t>
            </a:r>
          </a:p>
          <a:p>
            <a:r>
              <a:rPr lang="tr-TR" sz="2400" dirty="0"/>
              <a:t>Evlat edinen, Türkiye’de bu işlemin </a:t>
            </a:r>
            <a:r>
              <a:rPr lang="tr-TR" sz="2400" b="1" dirty="0"/>
              <a:t>tescilini ve icrasını</a:t>
            </a:r>
            <a:r>
              <a:rPr lang="tr-TR" sz="2400" dirty="0"/>
              <a:t> istiyor.</a:t>
            </a:r>
          </a:p>
          <a:p>
            <a:endParaRPr lang="tr-TR" sz="2400" dirty="0"/>
          </a:p>
          <a:p>
            <a:pPr marL="457200" indent="-457200">
              <a:buFont typeface="+mj-lt"/>
              <a:buAutoNum type="arabicParenR"/>
            </a:pPr>
            <a:r>
              <a:rPr lang="tr-TR" sz="2400" dirty="0"/>
              <a:t>MÖHUK m.7’deki </a:t>
            </a:r>
            <a:r>
              <a:rPr lang="tr-TR" sz="2400" b="1" dirty="0"/>
              <a:t>genel şekil kuralı</a:t>
            </a:r>
            <a:r>
              <a:rPr lang="tr-TR" sz="2400" dirty="0"/>
              <a:t> tek başına yeterli midir?</a:t>
            </a:r>
          </a:p>
          <a:p>
            <a:pPr marL="457200" indent="-457200">
              <a:buFont typeface="+mj-lt"/>
              <a:buAutoNum type="arabicParenR"/>
            </a:pPr>
            <a:r>
              <a:rPr lang="tr-TR" sz="2400" dirty="0"/>
              <a:t>Türkiye’de </a:t>
            </a:r>
            <a:r>
              <a:rPr lang="tr-TR" sz="2400" b="1" dirty="0"/>
              <a:t>kuruluş şekli</a:t>
            </a:r>
            <a:r>
              <a:rPr lang="tr-TR" sz="2400" dirty="0"/>
              <a:t> nedir?</a:t>
            </a:r>
          </a:p>
          <a:p>
            <a:pPr marL="457200" indent="-457200">
              <a:buFont typeface="+mj-lt"/>
              <a:buAutoNum type="arabicParenR"/>
            </a:pPr>
            <a:r>
              <a:rPr lang="tr-TR" sz="2400" b="1" dirty="0"/>
              <a:t>Tanıma/tenfiz</a:t>
            </a:r>
            <a:r>
              <a:rPr lang="tr-TR" sz="2400" dirty="0"/>
              <a:t> ve </a:t>
            </a:r>
            <a:r>
              <a:rPr lang="tr-TR" sz="2400" b="1" dirty="0"/>
              <a:t>Nüfus Hizmetleri Kanunu m.30</a:t>
            </a:r>
            <a:r>
              <a:rPr lang="tr-TR" sz="2400" dirty="0"/>
              <a:t> nasıl devreye girer?</a:t>
            </a:r>
          </a:p>
          <a:p>
            <a:pPr>
              <a:lnSpc>
                <a:spcPct val="90000"/>
              </a:lnSpc>
            </a:pPr>
            <a:endParaRPr lang="tr-TR" sz="19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tr-TR" sz="3200" b="1">
                <a:solidFill>
                  <a:schemeClr val="bg1"/>
                </a:solidFill>
              </a:rPr>
              <a:t>Olay 5: Lahey 1993 akışı ve m.23 sertifikası</a:t>
            </a:r>
          </a:p>
        </p:txBody>
      </p:sp>
      <p:sp>
        <p:nvSpPr>
          <p:cNvPr id="6"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r>
              <a:rPr lang="tr-TR" sz="2400" dirty="0"/>
              <a:t>G (Türk vatandaşı) Türkiye’de </a:t>
            </a:r>
            <a:r>
              <a:rPr lang="tr-TR" sz="2400" dirty="0" err="1"/>
              <a:t>mutad</a:t>
            </a:r>
            <a:r>
              <a:rPr lang="tr-TR" sz="2400" dirty="0"/>
              <a:t> meskenli küçük.</a:t>
            </a:r>
          </a:p>
          <a:p>
            <a:r>
              <a:rPr lang="tr-TR" sz="2400" dirty="0"/>
              <a:t>H &amp; İ çifti Almanya’da </a:t>
            </a:r>
            <a:r>
              <a:rPr lang="tr-TR" sz="2400" dirty="0" err="1"/>
              <a:t>mutad</a:t>
            </a:r>
            <a:r>
              <a:rPr lang="tr-TR" sz="2400" dirty="0"/>
              <a:t> meskenli.</a:t>
            </a:r>
          </a:p>
          <a:p>
            <a:r>
              <a:rPr lang="tr-TR" sz="2400" dirty="0"/>
              <a:t>G, H &amp; İ tarafından evlat edinilecek ve Almanya’ya </a:t>
            </a:r>
            <a:r>
              <a:rPr lang="tr-TR" sz="2400" b="1" dirty="0"/>
              <a:t>götürülecek</a:t>
            </a:r>
            <a:r>
              <a:rPr lang="tr-TR" sz="2400" dirty="0"/>
              <a:t>.</a:t>
            </a:r>
          </a:p>
          <a:p>
            <a:pPr marL="514350" indent="-514350">
              <a:buFont typeface="+mj-lt"/>
              <a:buAutoNum type="arabicParenR"/>
            </a:pPr>
            <a:r>
              <a:rPr lang="tr-TR" sz="2400" dirty="0"/>
              <a:t>Lahey 1993 </a:t>
            </a:r>
            <a:r>
              <a:rPr lang="tr-TR" sz="2400" b="1" dirty="0"/>
              <a:t>uygulanır mı</a:t>
            </a:r>
            <a:r>
              <a:rPr lang="tr-TR" sz="2400" dirty="0"/>
              <a:t>?</a:t>
            </a:r>
          </a:p>
          <a:p>
            <a:pPr marL="514350" indent="-514350">
              <a:buFont typeface="+mj-lt"/>
              <a:buAutoNum type="arabicParenR"/>
            </a:pPr>
            <a:r>
              <a:rPr lang="tr-TR" sz="2400" dirty="0"/>
              <a:t>Süreçte </a:t>
            </a:r>
            <a:r>
              <a:rPr lang="tr-TR" sz="2400" b="1" dirty="0"/>
              <a:t>merkezî makamlar</a:t>
            </a:r>
            <a:r>
              <a:rPr lang="tr-TR" sz="2400" dirty="0"/>
              <a:t>ın rolü nedir?</a:t>
            </a:r>
          </a:p>
          <a:p>
            <a:pPr marL="514350" indent="-514350">
              <a:buFont typeface="+mj-lt"/>
              <a:buAutoNum type="arabicParenR"/>
            </a:pPr>
            <a:r>
              <a:rPr lang="tr-TR" sz="2400" b="1" dirty="0"/>
              <a:t>m.17(c)</a:t>
            </a:r>
            <a:r>
              <a:rPr lang="tr-TR" sz="2400" dirty="0"/>
              <a:t> ve </a:t>
            </a:r>
            <a:r>
              <a:rPr lang="tr-TR" sz="2400" b="1" dirty="0"/>
              <a:t>m.23</a:t>
            </a:r>
            <a:r>
              <a:rPr lang="tr-TR" sz="2400" dirty="0"/>
              <a:t>’ün etkisi nedir?</a:t>
            </a:r>
          </a:p>
          <a:p>
            <a:pPr marL="0" indent="0">
              <a:buNone/>
            </a:pPr>
            <a:endParaRPr lang="tr-TR" sz="21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6D6D267-CF5A-22FE-A366-D341A4CD4AA4}"/>
              </a:ext>
            </a:extLst>
          </p:cNvPr>
          <p:cNvSpPr/>
          <p:nvPr>
            <p:custDataLst>
              <p:tags r:id="rId2"/>
            </p:custDataLst>
          </p:nvPr>
        </p:nvSpPr>
        <p:spPr>
          <a:xfrm>
            <a:off x="333520" y="2039165"/>
            <a:ext cx="1778772" cy="1778773"/>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3CCE4982-44A3-ACA9-62A9-F2D5CEC9D542}"/>
              </a:ext>
            </a:extLst>
          </p:cNvPr>
          <p:cNvSpPr/>
          <p:nvPr>
            <p:custDataLst>
              <p:tags r:id="rId3"/>
            </p:custDataLst>
          </p:nvPr>
        </p:nvSpPr>
        <p:spPr>
          <a:xfrm>
            <a:off x="2334638" y="1000897"/>
            <a:ext cx="6364669" cy="3855308"/>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tr-TR" sz="3500" b="1">
                <a:solidFill>
                  <a:srgbClr val="000000"/>
                </a:solidFill>
              </a:rPr>
              <a:t>Soru 5 : MÖHUK m.18/1’de “evlat edinme anındaki millî hukuk” vurgusunun temel işlevi nedir?</a:t>
            </a:r>
          </a:p>
        </p:txBody>
      </p:sp>
      <p:sp>
        <p:nvSpPr>
          <p:cNvPr id="4" name="Dikdörtgen 3">
            <a:extLst>
              <a:ext uri="{FF2B5EF4-FFF2-40B4-BE49-F238E27FC236}">
                <a16:creationId xmlns:a16="http://schemas.microsoft.com/office/drawing/2014/main" id="{8CFDEC3E-607F-FDB7-06EB-512EBF7A3B74}"/>
              </a:ext>
            </a:extLst>
          </p:cNvPr>
          <p:cNvSpPr/>
          <p:nvPr/>
        </p:nvSpPr>
        <p:spPr>
          <a:xfrm>
            <a:off x="0" y="5820032"/>
            <a:ext cx="9144000" cy="1037968"/>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925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tr-TR" sz="2600">
              <a:solidFill>
                <a:srgbClr val="FFFFFF"/>
              </a:solidFill>
            </a:endParaRPr>
          </a:p>
        </p:txBody>
      </p:sp>
      <p:pic>
        <p:nvPicPr>
          <p:cNvPr id="6" name="Grafik 5">
            <a:extLst>
              <a:ext uri="{FF2B5EF4-FFF2-40B4-BE49-F238E27FC236}">
                <a16:creationId xmlns:a16="http://schemas.microsoft.com/office/drawing/2014/main" id="{3249860E-C591-794B-2146-07683853265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22347" y="6227843"/>
            <a:ext cx="222347" cy="222347"/>
          </a:xfrm>
          <a:prstGeom prst="rect">
            <a:avLst/>
          </a:prstGeom>
        </p:spPr>
      </p:pic>
      <p:sp>
        <p:nvSpPr>
          <p:cNvPr id="7" name="Yamuk 6">
            <a:extLst>
              <a:ext uri="{FF2B5EF4-FFF2-40B4-BE49-F238E27FC236}">
                <a16:creationId xmlns:a16="http://schemas.microsoft.com/office/drawing/2014/main" id="{06CFCFE0-EC0E-639D-4F2E-63548AC6953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tr-TR" sz="2200">
              <a:solidFill>
                <a:srgbClr val="198038"/>
              </a:solidFill>
            </a:endParaRPr>
          </a:p>
        </p:txBody>
      </p:sp>
      <p:pic>
        <p:nvPicPr>
          <p:cNvPr id="9" name="Grafik 8">
            <a:extLst>
              <a:ext uri="{FF2B5EF4-FFF2-40B4-BE49-F238E27FC236}">
                <a16:creationId xmlns:a16="http://schemas.microsoft.com/office/drawing/2014/main" id="{0125D070-909B-5DCA-8422-65E33C94D26C}"/>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060062" y="6200049"/>
            <a:ext cx="833799" cy="277933"/>
          </a:xfrm>
          <a:prstGeom prst="rect">
            <a:avLst/>
          </a:prstGeom>
        </p:spPr>
      </p:pic>
    </p:spTree>
    <p:custDataLst>
      <p:tags r:id="rId1"/>
    </p:custDataLst>
    <p:extLst>
      <p:ext uri="{BB962C8B-B14F-4D97-AF65-F5344CB8AC3E}">
        <p14:creationId xmlns:p14="http://schemas.microsoft.com/office/powerpoint/2010/main" val="4120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8.1.6918"/>
  <p:tag name="SLIDO_PRESENTATION_ID" val="015ca3e7-d1b0-4cd3-8273-e4345e53ced1"/>
  <p:tag name="SLIDO_EVENT_UUID" val="be7689f7-8257-4cc0-8f7a-c0890f37113a"/>
  <p:tag name="SLIDO_EVENT_SECTION_UUID" val="20abc936-6e64-44f3-bbe8-9cfd70f1979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1.xml><?xml version="1.0" encoding="utf-8"?>
<p:tagLst xmlns:a="http://schemas.openxmlformats.org/drawingml/2006/main" xmlns:r="http://schemas.openxmlformats.org/officeDocument/2006/relationships" xmlns:p="http://schemas.openxmlformats.org/presentationml/2006/main">
  <p:tag name="SLIDO_METADATA" val="eyJUaW1lc3RhbXAiOjE3NjE1NTcyNTh9"/>
  <p:tag name="SLIDO_TYPE" val="SlidoPoll"/>
  <p:tag name="SLIDO_POLL_UUID" val="9b9a3b44-cd54-4f42-a5c4-391ca9106bb2"/>
  <p:tag name="SLIDO_TIMELINE" val="W3sicG9sbFF1ZXN0aW9uVXVpZCI6ImZjNmJhOWZjLTlhMTYtNDQ1Mi04ZDFmLWMyMGQ4YTY3ZWJlYyIsInNob3dSZXN1bHRzIjpmYWxzZSwic2hvd0NvcnJlY3RBbnN3ZXJzIjpmYWxzZSwidm90aW5nTG9ja2VkIjpmYWxzZX0seyJwb2xsUXVlc3Rpb25VdWlkIjoiZmM2YmE5ZmMtOWExNi00NDUyLThkMWYtYzIwZDhhNjdlYmVjIiwic2hvd1Jlc3VsdHMiOnRydWUsInNob3dDb3JyZWN0QW5zd2VycyI6dHJ1ZSwidm90aW5nTG9ja2VkIjpmYWxzZX1d"/>
</p:tagLst>
</file>

<file path=ppt/tags/tag10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3.xml><?xml version="1.0" encoding="utf-8"?>
<p:tagLst xmlns:a="http://schemas.openxmlformats.org/drawingml/2006/main" xmlns:r="http://schemas.openxmlformats.org/officeDocument/2006/relationships" xmlns:p="http://schemas.openxmlformats.org/presentationml/2006/main">
  <p:tag name="SLIDO_ELEMENT" val="title"/>
</p:tagLst>
</file>

<file path=ppt/tags/tag104.xml><?xml version="1.0" encoding="utf-8"?>
<p:tagLst xmlns:a="http://schemas.openxmlformats.org/drawingml/2006/main" xmlns:r="http://schemas.openxmlformats.org/officeDocument/2006/relationships" xmlns:p="http://schemas.openxmlformats.org/presentationml/2006/main">
  <p:tag name="SLIDO_METADATA" val="eyJUaW1lc3RhbXAiOjE3NjE1NTc0OTF9"/>
  <p:tag name="SLIDO_TYPE" val="SlidoPoll"/>
  <p:tag name="SLIDO_POLL_UUID" val="34818801-9192-4c8c-ad05-05176dda62e1"/>
  <p:tag name="SLIDO_POLL_QUESTION_UUID" val="f4c66d83-54f8-49a5-807f-1d3987766239"/>
  <p:tag name="SLIDO_TIMELINE" val="W3sic2NyZWVuIjoiUXVpekpvaW5pbmciLCJzaG93UmVzdWx0cyI6ZmFsc2UsInNob3dDb3JyZWN0QW5zd2VycyI6ZmFsc2UsInZvdGluZ0xvY2tlZCI6ZmFsc2V9LHsicG9sbFF1ZXN0aW9uVXVpZCI6ImY0YzY2ZDgzLTU0ZjgtNDlhNS04MDdmLTFkMzk4Nzc2NjIzOSIsInNob3dSZXN1bHRzIjpmYWxzZSwic2hvd0NvcnJlY3RBbnN3ZXJzIjpmYWxzZSwidm90aW5nTG9ja2VkIjpmYWxzZX0seyJwb2xsUXVlc3Rpb25VdWlkIjoiZjRjNjZkODMtNTRmOC00OWE1LTgwN2YtMWQzOTg3NzY2MjM5Iiwic2hvd1Jlc3VsdHMiOnRydWUsInNob3dDb3JyZWN0QW5zd2VycyI6ZmFsc2UsInZvdGluZ0xvY2tlZCI6dHJ1ZX0seyJwb2xsUXVlc3Rpb25VdWlkIjoiZjRjNjZkODMtNTRmOC00OWE1LTgwN2YtMWQzOTg3NzY2MjM5Iiwic2hvd1Jlc3VsdHMiOnRydWUsInNob3dDb3JyZWN0QW5zd2VycyI6dHJ1ZSwidm90aW5nTG9ja2VkIjp0cnVlfV0="/>
</p:tagLst>
</file>

<file path=ppt/tags/tag10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06.xml><?xml version="1.0" encoding="utf-8"?>
<p:tagLst xmlns:a="http://schemas.openxmlformats.org/drawingml/2006/main" xmlns:r="http://schemas.openxmlformats.org/officeDocument/2006/relationships" xmlns:p="http://schemas.openxmlformats.org/presentationml/2006/main">
  <p:tag name="SLIDO_ELEMENT" val="title"/>
</p:tagLst>
</file>

<file path=ppt/tags/tag107.xml><?xml version="1.0" encoding="utf-8"?>
<p:tagLst xmlns:a="http://schemas.openxmlformats.org/drawingml/2006/main" xmlns:r="http://schemas.openxmlformats.org/officeDocument/2006/relationships" xmlns:p="http://schemas.openxmlformats.org/presentationml/2006/main">
  <p:tag name="SLIDO_METADATA" val="eyJUaW1lc3RhbXAiOjE3NjE1NTc1MDV9"/>
  <p:tag name="SLIDO_TYPE" val="SlidoPoll"/>
  <p:tag name="SLIDO_POLL_UUID" val="34818801-9192-4c8c-ad05-05176dda62e1"/>
  <p:tag name="SLIDO_POLL_QUESTION_UUID" val="21c48aac-656a-4deb-8312-07699285299b"/>
  <p:tag name="SLIDO_TIMELINE" val="W3sicG9sbFF1ZXN0aW9uVXVpZCI6IjIxYzQ4YWFjLTY1NmEtNGRlYi04MzEyLTA3Njk5Mjg1Mjk5YiIsInNob3dSZXN1bHRzIjpmYWxzZSwic2hvd0NvcnJlY3RBbnN3ZXJzIjpmYWxzZSwidm90aW5nTG9ja2VkIjpmYWxzZX0seyJwb2xsUXVlc3Rpb25VdWlkIjoiMjFjNDhhYWMtNjU2YS00ZGViLTgzMTItMDc2OTkyODUyOTliIiwic2hvd1Jlc3VsdHMiOnRydWUsInNob3dDb3JyZWN0QW5zd2VycyI6ZmFsc2UsInZvdGluZ0xvY2tlZCI6dHJ1ZX0seyJwb2xsUXVlc3Rpb25VdWlkIjoiMjFjNDhhYWMtNjU2YS00ZGViLTgzMTItMDc2OTkyODUyOTliIiwic2hvd1Jlc3VsdHMiOnRydWUsInNob3dDb3JyZWN0QW5zd2VycyI6dHJ1ZSwidm90aW5nTG9ja2VkIjp0cnVlfV0="/>
</p:tagLst>
</file>

<file path=ppt/tags/tag10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09.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jE0NzY1OTl9"/>
  <p:tag name="SLIDO_TYPE" val="SlidoPoll"/>
  <p:tag name="SLIDO_POLL_UUID" val="2dce24a6-4221-470a-9e55-de16456fd9f2"/>
  <p:tag name="SLIDO_TIMELINE" val="W3sicG9sbFF1ZXN0aW9uVXVpZCI6Ijk3ZDM2MTg2LWU3ODMtNGIyYi1iYjNlLWFiMjFiMmVlNGQ0YiIsInNob3dSZXN1bHRzIjp0cnVlLCJzaG93Q29ycmVjdEFuc3dlcnMiOmZhbHNlLCJ2b3RpbmdMb2NrZWQiOmZhbHNlfV0="/>
</p:tagLst>
</file>

<file path=ppt/tags/tag110.xml><?xml version="1.0" encoding="utf-8"?>
<p:tagLst xmlns:a="http://schemas.openxmlformats.org/drawingml/2006/main" xmlns:r="http://schemas.openxmlformats.org/officeDocument/2006/relationships" xmlns:p="http://schemas.openxmlformats.org/presentationml/2006/main">
  <p:tag name="SLIDO_METADATA" val="eyJUaW1lc3RhbXAiOjE3NjE1NTc1MTF9"/>
  <p:tag name="SLIDO_TYPE" val="SlidoPoll"/>
  <p:tag name="SLIDO_POLL_UUID" val="34818801-9192-4c8c-ad05-05176dda62e1"/>
  <p:tag name="SLIDO_POLL_QUESTION_UUID" val="536dc533-ace4-4f07-9836-1f94f767ece8"/>
  <p:tag name="SLIDO_TIMELINE" val="W3sicG9sbFF1ZXN0aW9uVXVpZCI6IjUzNmRjNTMzLWFjZTQtNGYwNy05ODM2LTFmOTRmNzY3ZWNlOCIsInNob3dSZXN1bHRzIjpmYWxzZSwic2hvd0NvcnJlY3RBbnN3ZXJzIjpmYWxzZSwidm90aW5nTG9ja2VkIjpmYWxzZX0seyJwb2xsUXVlc3Rpb25VdWlkIjoiNTM2ZGM1MzMtYWNlNC00ZjA3LTk4MzYtMWY5NGY3NjdlY2U4Iiwic2hvd1Jlc3VsdHMiOnRydWUsInNob3dDb3JyZWN0QW5zd2VycyI6ZmFsc2UsInZvdGluZ0xvY2tlZCI6dHJ1ZX0seyJwb2xsUXVlc3Rpb25VdWlkIjoiNTM2ZGM1MzMtYWNlNC00ZjA3LTk4MzYtMWY5NGY3NjdlY2U4Iiwic2hvd1Jlc3VsdHMiOnRydWUsInNob3dDb3JyZWN0QW5zd2VycyI6dHJ1ZSwidm90aW5nTG9ja2VkIjp0cnVlfV0="/>
</p:tagLst>
</file>

<file path=ppt/tags/tag1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13.xml><?xml version="1.0" encoding="utf-8"?>
<p:tagLst xmlns:a="http://schemas.openxmlformats.org/drawingml/2006/main" xmlns:r="http://schemas.openxmlformats.org/officeDocument/2006/relationships" xmlns:p="http://schemas.openxmlformats.org/presentationml/2006/main">
  <p:tag name="SLIDO_METADATA" val="eyJUaW1lc3RhbXAiOjE3NjE1NTc1MTd9"/>
  <p:tag name="SLIDO_TYPE" val="SlidoPoll"/>
  <p:tag name="SLIDO_POLL_UUID" val="34818801-9192-4c8c-ad05-05176dda62e1"/>
  <p:tag name="SLIDO_POLL_QUESTION_UUID" val="ba0468e9-1fbd-41de-965c-742dcaa1daec"/>
  <p:tag name="SLIDO_TIMELINE" val="W3sicG9sbFF1ZXN0aW9uVXVpZCI6ImJhMDQ2OGU5LTFmYmQtNDFkZS05NjVjLTc0MmRjYWExZGFlYyIsInNob3dSZXN1bHRzIjpmYWxzZSwic2hvd0NvcnJlY3RBbnN3ZXJzIjpmYWxzZSwidm90aW5nTG9ja2VkIjpmYWxzZX0seyJwb2xsUXVlc3Rpb25VdWlkIjoiYmEwNDY4ZTktMWZiZC00MWRlLTk2NWMtNzQyZGNhYTFkYWVjIiwic2hvd1Jlc3VsdHMiOnRydWUsInNob3dDb3JyZWN0QW5zd2VycyI6ZmFsc2UsInZvdGluZ0xvY2tlZCI6dHJ1ZX0seyJwb2xsUXVlc3Rpb25VdWlkIjoiYmEwNDY4ZTktMWZiZC00MWRlLTk2NWMtNzQyZGNhYTFkYWVjIiwic2hvd1Jlc3VsdHMiOnRydWUsInNob3dDb3JyZWN0QW5zd2VycyI6dHJ1ZSwidm90aW5nTG9ja2VkIjp0cnVlfV0="/>
</p:tagLst>
</file>

<file path=ppt/tags/tag1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16.xml><?xml version="1.0" encoding="utf-8"?>
<p:tagLst xmlns:a="http://schemas.openxmlformats.org/drawingml/2006/main" xmlns:r="http://schemas.openxmlformats.org/officeDocument/2006/relationships" xmlns:p="http://schemas.openxmlformats.org/presentationml/2006/main">
  <p:tag name="SLIDO_METADATA" val="eyJUaW1lc3RhbXAiOjE3NjE1NTc1MjN9"/>
  <p:tag name="SLIDO_TYPE" val="SlidoPoll"/>
  <p:tag name="SLIDO_POLL_UUID" val="34818801-9192-4c8c-ad05-05176dda62e1"/>
  <p:tag name="SLIDO_POLL_QUESTION_UUID" val="0e463e0a-a5f7-478d-94c7-0d57171591bd"/>
  <p:tag name="SLIDO_TIMELINE" val="W3sicG9sbFF1ZXN0aW9uVXVpZCI6IjBlNDYzZTBhLWE1ZjctNDc4ZC05NGM3LTBkNTcxNzE1OTFiZCIsInNob3dSZXN1bHRzIjpmYWxzZSwic2hvd0NvcnJlY3RBbnN3ZXJzIjpmYWxzZSwidm90aW5nTG9ja2VkIjpmYWxzZX0seyJwb2xsUXVlc3Rpb25VdWlkIjoiMGU0NjNlMGEtYTVmNy00NzhkLTk0YzctMGQ1NzE3MTU5MWJkIiwic2hvd1Jlc3VsdHMiOnRydWUsInNob3dDb3JyZWN0QW5zd2VycyI6ZmFsc2UsInZvdGluZ0xvY2tlZCI6dHJ1ZX0seyJwb2xsUXVlc3Rpb25VdWlkIjoiMGU0NjNlMGEtYTVmNy00NzhkLTk0YzctMGQ1NzE3MTU5MWJkIiwic2hvd1Jlc3VsdHMiOnRydWUsInNob3dDb3JyZWN0QW5zd2VycyI6dHJ1ZSwidm90aW5nTG9ja2VkIjp0cnVlfSx7InNjcmVlbiI6IlF1aXpMZWFkZXJib2FyZCIsInBvbGxRdWVzdGlvblV1aWQiOiIwZTQ2M2UwYS1hNWY3LTQ3OGQtOTRjNy0wZDU3MTcxNTkxYmQiLCJzaG93UmVzdWx0cyI6dHJ1ZSwic2hvd0NvcnJlY3RBbnN3ZXJzIjp0cnVlLCJ2b3RpbmdMb2NrZWQiOnRydWV9XQ=="/>
</p:tagLst>
</file>

<file path=ppt/tags/tag1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19.xml><?xml version="1.0" encoding="utf-8"?>
<p:tagLst xmlns:a="http://schemas.openxmlformats.org/drawingml/2006/main" xmlns:r="http://schemas.openxmlformats.org/officeDocument/2006/relationships" xmlns:p="http://schemas.openxmlformats.org/presentationml/2006/main">
  <p:tag name="SLIDO_METADATA" val="eyJUaW1lc3RhbXAiOjE3NjE1NTc1NjV9"/>
  <p:tag name="SLIDO_TYPE" val="SlidoPoll"/>
  <p:tag name="SLIDO_POLL_UUID" val="ea58867b-24a3-4566-a275-9a043426b848"/>
  <p:tag name="SLIDO_TIMELINE" val="W3sicG9sbFF1ZXN0aW9uVXVpZCI6IjY3OWU1ZGU0LWNjNDgtNDJlNy1hZDc0LTE4Y2YxOWRlNmQ1Zi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21.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jE0NzcyNzF9"/>
  <p:tag name="SLIDO_TYPE" val="SlidoPoll"/>
  <p:tag name="SLIDO_POLL_UUID" val="c610517c-5803-4a94-99c6-51916b698bc8"/>
  <p:tag name="SLIDO_TIMELINE" val="W3sicG9sbFF1ZXN0aW9uVXVpZCI6ImZhNmYzNzRiLWVkNTctNGM3Ny04OGM1LWYwYjhjMjA2YzFlNyIsInNob3dSZXN1bHRzIjpmYWxzZSwic2hvd0NvcnJlY3RBbnN3ZXJzIjpmYWxzZSwidm90aW5nTG9ja2VkIjpmYWxzZX0seyJwb2xsUXVlc3Rpb25VdWlkIjoiZmE2ZjM3NGItZWQ1Ny00Yzc3LTg4YzUtZjBiOGMyMDZjMWU3Iiwic2hvd1Jlc3VsdHMiOnRydWUsInNob3dDb3JyZWN0QW5zd2VycyI6dHJ1ZSwidm90aW5nTG9ja2VkIjpmYWxzZX1d"/>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jE0Nzc4MDh9"/>
  <p:tag name="SLIDO_TYPE" val="SlidoPoll"/>
  <p:tag name="SLIDO_POLL_UUID" val="90ef84c1-02a4-426d-b244-d76a11adbac3"/>
  <p:tag name="SLIDO_TIMELINE" val="W3sicG9sbFF1ZXN0aW9uVXVpZCI6IjZjMzQyN2VhLTEyNTgtNDExNi1hNzY4LTEyNTNlODBjZmNiZ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E0NzU3NzR9"/>
  <p:tag name="SLIDO_TYPE" val="SlidoPoll"/>
  <p:tag name="SLIDO_POLL_UUID" val="a3a46e60-d85d-4b98-a836-8b20285e9cc9"/>
  <p:tag name="SLIDO_TIMELINE" val="W3sicG9sbFF1ZXN0aW9uVXVpZCI6ImQ3OWVmMTVjLTQ1NGYtNDk4My04ZTc5LWFmNzFiMmU4NDcyNiIsInNob3dSZXN1bHRzIjpmYWxzZSwic2hvd0NvcnJlY3RBbnN3ZXJzIjpmYWxzZSwidm90aW5nTG9ja2VkIjpmYWxzZX0seyJwb2xsUXVlc3Rpb25VdWlkIjoiZDc5ZWYxNWMtNDU0Zi00OTgzLThlNzktYWY3MWIyZTg0NzI2Iiwic2hvd1Jlc3VsdHMiOnRydWUsInNob3dDb3JyZWN0QW5zd2VycyI6dHJ1ZSwidm90aW5nTG9ja2VkIjpmYWxzZX1d"/>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3NjE0NzgxNTN9"/>
  <p:tag name="SLIDO_TYPE" val="SlidoPoll"/>
  <p:tag name="SLIDO_POLL_UUID" val="432bcc9a-9172-4f1e-9b57-f71b404f86ee"/>
  <p:tag name="SLIDO_TIMELINE" val="W3sicG9sbFF1ZXN0aW9uVXVpZCI6IjYwZTQ1OWViLTY3NGUtNDdlOC1iNTk0LWNjNzFlOGQ3YjlmNiIsInNob3dSZXN1bHRzIjpmYWxzZSwic2hvd0NvcnJlY3RBbnN3ZXJzIjpmYWxzZSwidm90aW5nTG9ja2VkIjpmYWxzZX0seyJwb2xsUXVlc3Rpb25VdWlkIjoiNjBlNDU5ZWItNjc0ZS00N2U4LWI1OTQtY2M3MWU4ZDdiOWY2Iiwic2hvd1Jlc3VsdHMiOnRydWUsInNob3dDb3JyZWN0QW5zd2VycyI6dHJ1ZSwidm90aW5nTG9ja2VkIjpmYWxzZX1d"/>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NjE0NzgyODJ9"/>
  <p:tag name="SLIDO_TYPE" val="SlidoPoll"/>
  <p:tag name="SLIDO_POLL_UUID" val="434fc19d-8732-44e6-b9a3-ee321525b1c1"/>
  <p:tag name="SLIDO_TIMELINE" val="W3sicG9sbFF1ZXN0aW9uVXVpZCI6IjU5MzFiMGIxLWIyMDYtNGRjOS1hMDM0LTRmM2E5YzU0MjhmMyIsInNob3dSZXN1bHRzIjp0cnVlLCJzaG93Q29ycmVjdEFuc3dlcnMiOmZhbHNlLCJ2b3RpbmdMb2NrZWQiOmZhbHNlfV0="/>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3NjE0NzgzMzl9"/>
  <p:tag name="SLIDO_TYPE" val="SlidoPoll"/>
  <p:tag name="SLIDO_POLL_UUID" val="4ee97190-f05f-4fae-8af7-db54b3d47a78"/>
  <p:tag name="SLIDO_TIMELINE" val="W3sicG9sbFF1ZXN0aW9uVXVpZCI6ImIyMjg3MTkzLTUxOTQtNDk4YS1hZDE4LTAzZGJkYzI2MGQzZSIsInNob3dSZXN1bHRzIjp0cnVlLCJzaG93Q29ycmVjdEFuc3dlcnMiOmZhbHNlLCJ2b3RpbmdMb2NrZWQiOmZhbHNlfV0="/>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NjE0Nzg0ODh9"/>
  <p:tag name="SLIDO_TYPE" val="SlidoPoll"/>
  <p:tag name="SLIDO_POLL_UUID" val="0ed2f696-f6bf-4621-9e94-99a6e7d85afb"/>
  <p:tag name="SLIDO_TIMELINE" val="W3sicG9sbFF1ZXN0aW9uVXVpZCI6ImUwYjUxZWZiLWVkY2YtNDEzZC1hMTRjLWM1OWZjMzAxYzc2MyIsInNob3dSZXN1bHRzIjpmYWxzZSwic2hvd0NvcnJlY3RBbnN3ZXJzIjpmYWxzZSwidm90aW5nTG9ja2VkIjpmYWxzZX0seyJwb2xsUXVlc3Rpb25VdWlkIjoiZTBiNTFlZmItZWRjZi00MTNkLWExNGMtYzU5ZmMzMDFjNzYzIiwic2hvd1Jlc3VsdHMiOnRydWUsInNob3dDb3JyZWN0QW5zd2VycyI6dHJ1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NjE0Nzg3MTd9"/>
  <p:tag name="SLIDO_TYPE" val="SlidoPoll"/>
  <p:tag name="SLIDO_POLL_UUID" val="383e9f70-a457-4c5d-94a2-7d640b6bb3f9"/>
  <p:tag name="SLIDO_TIMELINE" val="W3sicG9sbFF1ZXN0aW9uVXVpZCI6ImY0MTFlMmJiLTJlZGMtNDE5YS1iYTlmLWZmOWFiYTFkNjZlMCIsInNob3dSZXN1bHRzIjp0cnVlLCJzaG93Q29ycmVjdEFuc3dlcnMiOmZhbHNlLCJ2b3RpbmdMb2NrZWQiOmZhbHNlfV0="/>
</p:tagLst>
</file>

<file path=ppt/tags/tag3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METADATA" val="eyJUaW1lc3RhbXAiOjE3NjE0Nzg3NTZ9"/>
  <p:tag name="SLIDO_TYPE" val="SlidoPoll"/>
  <p:tag name="SLIDO_POLL_UUID" val="44ecc4fb-2abf-48e2-805d-b1b43ebb4002"/>
  <p:tag name="SLIDO_TIMELINE" val="W3sicG9sbFF1ZXN0aW9uVXVpZCI6IjE5YTU5MmNhLTBkNWYtNGRhYy1iYWI3LTVjMWNiOTI2MzE2MyIsInNob3dSZXN1bHRzIjp0cnVlLCJzaG93Q29ycmVjdEFuc3dlcnMiOmZhbHNlLCJ2b3RpbmdMb2NrZWQiOmZhbHNlfV0="/>
</p:tagLst>
</file>

<file path=ppt/tags/tag3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37.xml><?xml version="1.0" encoding="utf-8"?>
<p:tagLst xmlns:a="http://schemas.openxmlformats.org/drawingml/2006/main" xmlns:r="http://schemas.openxmlformats.org/officeDocument/2006/relationships" xmlns:p="http://schemas.openxmlformats.org/presentationml/2006/main">
  <p:tag name="SLIDO_ELEMENT" val="title"/>
</p:tagLst>
</file>

<file path=ppt/tags/tag38.xml><?xml version="1.0" encoding="utf-8"?>
<p:tagLst xmlns:a="http://schemas.openxmlformats.org/drawingml/2006/main" xmlns:r="http://schemas.openxmlformats.org/officeDocument/2006/relationships" xmlns:p="http://schemas.openxmlformats.org/presentationml/2006/main">
  <p:tag name="SLIDO_METADATA" val="eyJUaW1lc3RhbXAiOjE3NjE0Nzk4NzB9"/>
  <p:tag name="SLIDO_TYPE" val="SlidoPoll"/>
  <p:tag name="SLIDO_POLL_UUID" val="1cd6973b-3046-4361-bcfc-be3b51e567f7"/>
  <p:tag name="SLIDO_POLL_QUESTION_UUID" val="db61f35c-cc4b-4859-b57d-13e81dcb8cf9"/>
  <p:tag name="SLIDO_TIMELINE" val="W3sic2NyZWVuIjoiUXVpekpvaW5pbmciLCJzaG93UmVzdWx0cyI6ZmFsc2UsInNob3dDb3JyZWN0QW5zd2VycyI6ZmFsc2UsInZvdGluZ0xvY2tlZCI6ZmFsc2V9LHsicG9sbFF1ZXN0aW9uVXVpZCI6ImRiNjFmMzVjLWNjNGItNDg1OS1iNTdkLTEzZTgxZGNiOGNmOSIsInNob3dSZXN1bHRzIjpmYWxzZSwic2hvd0NvcnJlY3RBbnN3ZXJzIjpmYWxzZSwidm90aW5nTG9ja2VkIjpmYWxzZX0seyJwb2xsUXVlc3Rpb25VdWlkIjoiZGI2MWYzNWMtY2M0Yi00ODU5LWI1N2QtMTNlODFkY2I4Y2Y5Iiwic2hvd1Jlc3VsdHMiOnRydWUsInNob3dDb3JyZWN0QW5zd2VycyI6ZmFsc2UsInZvdGluZ0xvY2tlZCI6dHJ1ZX0seyJwb2xsUXVlc3Rpb25VdWlkIjoiZGI2MWYzNWMtY2M0Yi00ODU5LWI1N2QtMTNlODFkY2I4Y2Y5Iiwic2hvd1Jlc3VsdHMiOnRydWUsInNob3dDb3JyZWN0QW5zd2VycyI6dHJ1ZSwidm90aW5nTG9ja2VkIjp0cnVlfV0="/>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3NjE0Nzk4Nzl9"/>
  <p:tag name="SLIDO_TYPE" val="SlidoPoll"/>
  <p:tag name="SLIDO_POLL_UUID" val="1cd6973b-3046-4361-bcfc-be3b51e567f7"/>
  <p:tag name="SLIDO_POLL_QUESTION_UUID" val="a126e01f-b7c1-48bd-97f8-25cc8bee667d"/>
  <p:tag name="SLIDO_TIMELINE" val="W3sicG9sbFF1ZXN0aW9uVXVpZCI6ImExMjZlMDFmLWI3YzEtNDhiZC05N2Y4LTI1Y2M4YmVlNjY3ZCIsInNob3dSZXN1bHRzIjpmYWxzZSwic2hvd0NvcnJlY3RBbnN3ZXJzIjpmYWxzZSwidm90aW5nTG9ja2VkIjpmYWxzZX0seyJwb2xsUXVlc3Rpb25VdWlkIjoiYTEyNmUwMWYtYjdjMS00OGJkLTk3ZjgtMjVjYzhiZWU2NjdkIiwic2hvd1Jlc3VsdHMiOnRydWUsInNob3dDb3JyZWN0QW5zd2VycyI6ZmFsc2UsInZvdGluZ0xvY2tlZCI6dHJ1ZX0seyJwb2xsUXVlc3Rpb25VdWlkIjoiYTEyNmUwMWYtYjdjMS00OGJkLTk3ZjgtMjVjYzhiZWU2NjdkIiwic2hvd1Jlc3VsdHMiOnRydWUsInNob3dDb3JyZWN0QW5zd2VycyI6dHJ1ZSwidm90aW5nTG9ja2VkIjp0cnVlfV0="/>
</p:tagLst>
</file>

<file path=ppt/tags/tag4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3.xml><?xml version="1.0" encoding="utf-8"?>
<p:tagLst xmlns:a="http://schemas.openxmlformats.org/drawingml/2006/main" xmlns:r="http://schemas.openxmlformats.org/officeDocument/2006/relationships" xmlns:p="http://schemas.openxmlformats.org/presentationml/2006/main">
  <p:tag name="SLIDO_ELEMENT" val="title"/>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NjE0Nzk4ODJ9"/>
  <p:tag name="SLIDO_TYPE" val="SlidoPoll"/>
  <p:tag name="SLIDO_POLL_UUID" val="1cd6973b-3046-4361-bcfc-be3b51e567f7"/>
  <p:tag name="SLIDO_POLL_QUESTION_UUID" val="8a977940-accb-45c1-9b1b-e431f0818112"/>
  <p:tag name="SLIDO_TIMELINE" val="W3sicG9sbFF1ZXN0aW9uVXVpZCI6IjhhOTc3OTQwLWFjY2ItNDVjMS05YjFiLWU0MzFmMDgxODExMiIsInNob3dSZXN1bHRzIjpmYWxzZSwic2hvd0NvcnJlY3RBbnN3ZXJzIjpmYWxzZSwidm90aW5nTG9ja2VkIjpmYWxzZX0seyJwb2xsUXVlc3Rpb25VdWlkIjoiOGE5Nzc5NDAtYWNjYi00NWMxLTliMWItZTQzMWYwODE4MTEyIiwic2hvd1Jlc3VsdHMiOnRydWUsInNob3dDb3JyZWN0QW5zd2VycyI6ZmFsc2UsInZvdGluZ0xvY2tlZCI6dHJ1ZX0seyJwb2xsUXVlc3Rpb25VdWlkIjoiOGE5Nzc5NDAtYWNjYi00NWMxLTliMWItZTQzMWYwODE4MTEyIiwic2hvd1Jlc3VsdHMiOnRydWUsInNob3dDb3JyZWN0QW5zd2VycyI6dHJ1ZSwidm90aW5nTG9ja2VkIjp0cnVlfV0="/>
</p:tagLst>
</file>

<file path=ppt/tags/tag4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6.xml><?xml version="1.0" encoding="utf-8"?>
<p:tagLst xmlns:a="http://schemas.openxmlformats.org/drawingml/2006/main" xmlns:r="http://schemas.openxmlformats.org/officeDocument/2006/relationships" xmlns:p="http://schemas.openxmlformats.org/presentationml/2006/main">
  <p:tag name="SLIDO_ELEMENT" val="title"/>
</p:tagLst>
</file>

<file path=ppt/tags/tag47.xml><?xml version="1.0" encoding="utf-8"?>
<p:tagLst xmlns:a="http://schemas.openxmlformats.org/drawingml/2006/main" xmlns:r="http://schemas.openxmlformats.org/officeDocument/2006/relationships" xmlns:p="http://schemas.openxmlformats.org/presentationml/2006/main">
  <p:tag name="SLIDO_METADATA" val="eyJUaW1lc3RhbXAiOjE3NjE0Nzk4ODZ9"/>
  <p:tag name="SLIDO_TYPE" val="SlidoPoll"/>
  <p:tag name="SLIDO_POLL_UUID" val="1cd6973b-3046-4361-bcfc-be3b51e567f7"/>
  <p:tag name="SLIDO_POLL_QUESTION_UUID" val="9efa74fc-28a8-495e-974a-3a2bbc836a03"/>
  <p:tag name="SLIDO_TIMELINE" val="W3sicG9sbFF1ZXN0aW9uVXVpZCI6IjllZmE3NGZjLTI4YTgtNDk1ZS05NzRhLTNhMmJiYzgzNmEwMyIsInNob3dSZXN1bHRzIjpmYWxzZSwic2hvd0NvcnJlY3RBbnN3ZXJzIjpmYWxzZSwidm90aW5nTG9ja2VkIjpmYWxzZX0seyJwb2xsUXVlc3Rpb25VdWlkIjoiOWVmYTc0ZmMtMjhhOC00OTVlLTk3NGEtM2EyYmJjODM2YTAzIiwic2hvd1Jlc3VsdHMiOnRydWUsInNob3dDb3JyZWN0QW5zd2VycyI6ZmFsc2UsInZvdGluZ0xvY2tlZCI6dHJ1ZX0seyJwb2xsUXVlc3Rpb25VdWlkIjoiOWVmYTc0ZmMtMjhhOC00OTVlLTk3NGEtM2EyYmJjODM2YTAzIiwic2hvd1Jlc3VsdHMiOnRydWUsInNob3dDb3JyZWN0QW5zd2VycyI6dHJ1ZSwidm90aW5nTG9ja2VkIjp0cnVlfV0="/>
</p:tagLst>
</file>

<file path=ppt/tags/tag4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9.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E0NzU5NzJ9"/>
  <p:tag name="SLIDO_TYPE" val="SlidoPoll"/>
  <p:tag name="SLIDO_POLL_UUID" val="b9e5f543-9b27-465d-8d48-8061c3a0f22e"/>
  <p:tag name="SLIDO_TIMELINE" val="W3sicG9sbFF1ZXN0aW9uVXVpZCI6ImFiZDg3ZGNjLTUzYzYtNDAwMC04ZTRjLTQ4YjYxMWMwODFkNCIsInNob3dSZXN1bHRzIjp0cnVlLCJzaG93Q29ycmVjdEFuc3dlcnMiOmZhbHNlLCJ2b3RpbmdMb2NrZWQiOmZhbHNlfV0="/>
</p:tagLst>
</file>

<file path=ppt/tags/tag50.xml><?xml version="1.0" encoding="utf-8"?>
<p:tagLst xmlns:a="http://schemas.openxmlformats.org/drawingml/2006/main" xmlns:r="http://schemas.openxmlformats.org/officeDocument/2006/relationships" xmlns:p="http://schemas.openxmlformats.org/presentationml/2006/main">
  <p:tag name="SLIDO_METADATA" val="eyJUaW1lc3RhbXAiOjE3NjE0Nzk4OTB9"/>
  <p:tag name="SLIDO_TYPE" val="SlidoPoll"/>
  <p:tag name="SLIDO_POLL_UUID" val="1cd6973b-3046-4361-bcfc-be3b51e567f7"/>
  <p:tag name="SLIDO_POLL_QUESTION_UUID" val="465b28a1-2e5f-40fc-aa13-1ab0e75a5076"/>
  <p:tag name="SLIDO_TIMELINE" val="W3sicG9sbFF1ZXN0aW9uVXVpZCI6IjQ2NWIyOGExLTJlNWYtNDBmYy1hYTEzLTFhYjBlNzVhNTA3NiIsInNob3dSZXN1bHRzIjpmYWxzZSwic2hvd0NvcnJlY3RBbnN3ZXJzIjpmYWxzZSwidm90aW5nTG9ja2VkIjpmYWxzZX0seyJwb2xsUXVlc3Rpb25VdWlkIjoiNDY1YjI4YTEtMmU1Zi00MGZjLWFhMTMtMWFiMGU3NWE1MDc2Iiwic2hvd1Jlc3VsdHMiOnRydWUsInNob3dDb3JyZWN0QW5zd2VycyI6ZmFsc2UsInZvdGluZ0xvY2tlZCI6dHJ1ZX0seyJwb2xsUXVlc3Rpb25VdWlkIjoiNDY1YjI4YTEtMmU1Zi00MGZjLWFhMTMtMWFiMGU3NWE1MDc2Iiwic2hvd1Jlc3VsdHMiOnRydWUsInNob3dDb3JyZWN0QW5zd2VycyI6dHJ1ZSwidm90aW5nTG9ja2VkIjp0cnVlfSx7InNjcmVlbiI6IlF1aXpMZWFkZXJib2FyZCIsInBvbGxRdWVzdGlvblV1aWQiOiI0NjViMjhhMS0yZTVmLTQwZmMtYWExMy0xYWIwZTc1YTUwNzYiLCJzaG93UmVzdWx0cyI6dHJ1ZSwic2hvd0NvcnJlY3RBbnN3ZXJzIjp0cnVlLCJ2b3RpbmdMb2NrZWQiOnRydWV9XQ=="/>
</p:tagLst>
</file>

<file path=ppt/tags/tag5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52.xml><?xml version="1.0" encoding="utf-8"?>
<p:tagLst xmlns:a="http://schemas.openxmlformats.org/drawingml/2006/main" xmlns:r="http://schemas.openxmlformats.org/officeDocument/2006/relationships" xmlns:p="http://schemas.openxmlformats.org/presentationml/2006/main">
  <p:tag name="SLIDO_ELEMENT" val="title"/>
</p:tagLst>
</file>

<file path=ppt/tags/tag53.xml><?xml version="1.0" encoding="utf-8"?>
<p:tagLst xmlns:a="http://schemas.openxmlformats.org/drawingml/2006/main" xmlns:r="http://schemas.openxmlformats.org/officeDocument/2006/relationships" xmlns:p="http://schemas.openxmlformats.org/presentationml/2006/main">
  <p:tag name="SLIDO_METADATA" val="eyJUaW1lc3RhbXAiOjE3NjE0ODI1MTB9"/>
  <p:tag name="SLIDO_TYPE" val="SlidoPoll"/>
  <p:tag name="SLIDO_POLL_UUID" val="f437b4cb-049b-4cdd-8b3b-5c101aadb0db"/>
  <p:tag name="SLIDO_TIMELINE" val="W3sicG9sbFF1ZXN0aW9uVXVpZCI6ImJjNjk5NTIyLTJlYjMtNGM2YS05ZDU5LWIyYWRhM2U4YzMyMyIsInNob3dSZXN1bHRzIjp0cnVlLCJzaG93Q29ycmVjdEFuc3dlcnMiOmZhbHNlLCJ2b3RpbmdMb2NrZWQiOmZhbHNlfV0="/>
</p:tagLst>
</file>

<file path=ppt/tags/tag5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5.xml><?xml version="1.0" encoding="utf-8"?>
<p:tagLst xmlns:a="http://schemas.openxmlformats.org/drawingml/2006/main" xmlns:r="http://schemas.openxmlformats.org/officeDocument/2006/relationships" xmlns:p="http://schemas.openxmlformats.org/presentationml/2006/main">
  <p:tag name="SLIDO_ELEMENT" val="title"/>
</p:tagLst>
</file>

<file path=ppt/tags/tag56.xml><?xml version="1.0" encoding="utf-8"?>
<p:tagLst xmlns:a="http://schemas.openxmlformats.org/drawingml/2006/main" xmlns:r="http://schemas.openxmlformats.org/officeDocument/2006/relationships" xmlns:p="http://schemas.openxmlformats.org/presentationml/2006/main">
  <p:tag name="SLIDO_METADATA" val="eyJUaW1lc3RhbXAiOjE3NjE0ODI1MjF9"/>
  <p:tag name="SLIDO_TYPE" val="SlidoPoll"/>
  <p:tag name="SLIDO_POLL_UUID" val="75b35310-2cbb-4bda-9e46-47b667288597"/>
  <p:tag name="SLIDO_TIMELINE" val="W3sicG9sbFF1ZXN0aW9uVXVpZCI6ImMzMGUwYTM0LWMxYzYtNGFjYi1iY2QyLWVmZDhlZmFhNjM0ZiIsInNob3dSZXN1bHRzIjpmYWxzZSwic2hvd0NvcnJlY3RBbnN3ZXJzIjpmYWxzZSwidm90aW5nTG9ja2VkIjpmYWxzZX0seyJwb2xsUXVlc3Rpb25VdWlkIjoiYzMwZTBhMzQtYzFjNi00YWNiLWJjZDItZWZkOGVmYWE2MzRmIiwic2hvd1Jlc3VsdHMiOnRydWUsInNob3dDb3JyZWN0QW5zd2VycyI6dHJ1ZSwidm90aW5nTG9ja2VkIjpmYWxzZX1d"/>
</p:tagLst>
</file>

<file path=ppt/tags/tag5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8.xml><?xml version="1.0" encoding="utf-8"?>
<p:tagLst xmlns:a="http://schemas.openxmlformats.org/drawingml/2006/main" xmlns:r="http://schemas.openxmlformats.org/officeDocument/2006/relationships" xmlns:p="http://schemas.openxmlformats.org/presentationml/2006/main">
  <p:tag name="SLIDO_ELEMENT" val="title"/>
</p:tagLst>
</file>

<file path=ppt/tags/tag59.xml><?xml version="1.0" encoding="utf-8"?>
<p:tagLst xmlns:a="http://schemas.openxmlformats.org/drawingml/2006/main" xmlns:r="http://schemas.openxmlformats.org/officeDocument/2006/relationships" xmlns:p="http://schemas.openxmlformats.org/presentationml/2006/main">
  <p:tag name="SLIDO_METADATA" val="eyJUaW1lc3RhbXAiOjE3NjE0ODM1MjR9"/>
  <p:tag name="SLIDO_TYPE" val="SlidoPoll"/>
  <p:tag name="SLIDO_POLL_UUID" val="55debc90-e3d0-4e21-ad39-b039d1a9f7ad"/>
  <p:tag name="SLIDO_TIMELINE" val="W3sicG9sbFF1ZXN0aW9uVXVpZCI6IjIxZTk3NTc0LWFmYjAtNDIwZi05ZjJhLWVjYzExZDBlYmNmZCIsInNob3dSZXN1bHRzIjpmYWxzZSwic2hvd0NvcnJlY3RBbnN3ZXJzIjpmYWxzZSwidm90aW5nTG9ja2VkIjpmYWxzZX0seyJwb2xsUXVlc3Rpb25VdWlkIjoiMjFlOTc1NzQtYWZiMC00MjBmLTlmMmEtZWNjMTFkMGViY2ZkIiwic2hvd1Jlc3VsdHMiOnRydWUsInNob3dDb3JyZWN0QW5zd2VycyI6dHJ1ZSwidm90aW5nTG9ja2VkIjpmYWxzZX1d"/>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6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1.xml><?xml version="1.0" encoding="utf-8"?>
<p:tagLst xmlns:a="http://schemas.openxmlformats.org/drawingml/2006/main" xmlns:r="http://schemas.openxmlformats.org/officeDocument/2006/relationships" xmlns:p="http://schemas.openxmlformats.org/presentationml/2006/main">
  <p:tag name="SLIDO_ELEMENT" val="title"/>
</p:tagLst>
</file>

<file path=ppt/tags/tag62.xml><?xml version="1.0" encoding="utf-8"?>
<p:tagLst xmlns:a="http://schemas.openxmlformats.org/drawingml/2006/main" xmlns:r="http://schemas.openxmlformats.org/officeDocument/2006/relationships" xmlns:p="http://schemas.openxmlformats.org/presentationml/2006/main">
  <p:tag name="SLIDO_METADATA" val="eyJUaW1lc3RhbXAiOjE3NjE0ODM5NjB9"/>
  <p:tag name="SLIDO_TYPE" val="SlidoPoll"/>
  <p:tag name="SLIDO_POLL_UUID" val="bede5062-f51f-418b-ab36-b58d21415981"/>
  <p:tag name="SLIDO_TIMELINE" val="W3sicG9sbFF1ZXN0aW9uVXVpZCI6IjRmNDYxZmE0LTQ1MTktNGM4Zi05ZTE0LTBiNDIxZjg0NDI0ZiIsInNob3dSZXN1bHRzIjpmYWxzZSwic2hvd0NvcnJlY3RBbnN3ZXJzIjpmYWxzZSwidm90aW5nTG9ja2VkIjpmYWxzZX0seyJwb2xsUXVlc3Rpb25VdWlkIjoiNGY0NjFmYTQtNDUxOS00YzhmLTllMTQtMGI0MjFmODQ0MjRmIiwic2hvd1Jlc3VsdHMiOnRydWUsInNob3dDb3JyZWN0QW5zd2VycyI6dHJ1ZSwidm90aW5nTG9ja2VkIjpmYWxzZX1d"/>
</p:tagLst>
</file>

<file path=ppt/tags/tag6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4.xml><?xml version="1.0" encoding="utf-8"?>
<p:tagLst xmlns:a="http://schemas.openxmlformats.org/drawingml/2006/main" xmlns:r="http://schemas.openxmlformats.org/officeDocument/2006/relationships" xmlns:p="http://schemas.openxmlformats.org/presentationml/2006/main">
  <p:tag name="SLIDO_ELEMENT" val="title"/>
</p:tagLst>
</file>

<file path=ppt/tags/tag65.xml><?xml version="1.0" encoding="utf-8"?>
<p:tagLst xmlns:a="http://schemas.openxmlformats.org/drawingml/2006/main" xmlns:r="http://schemas.openxmlformats.org/officeDocument/2006/relationships" xmlns:p="http://schemas.openxmlformats.org/presentationml/2006/main">
  <p:tag name="SLIDO_METADATA" val="eyJUaW1lc3RhbXAiOjE3NjE0ODQ4NjJ9"/>
  <p:tag name="SLIDO_TYPE" val="SlidoPoll"/>
  <p:tag name="SLIDO_POLL_UUID" val="4fdf3440-9a76-4d8a-bbe4-833e6d33c6a4"/>
  <p:tag name="SLIDO_TIMELINE" val="W3sicG9sbFF1ZXN0aW9uVXVpZCI6IjhmMmQ4ZGE5LTU0ZDMtNGEyNC05NjFjLWFmNzA4ZmZhMDliNyIsInNob3dSZXN1bHRzIjpmYWxzZSwic2hvd0NvcnJlY3RBbnN3ZXJzIjpmYWxzZSwidm90aW5nTG9ja2VkIjpmYWxzZX0seyJwb2xsUXVlc3Rpb25VdWlkIjoiOGYyZDhkYTktNTRkMy00YTI0LTk2MWMtYWY3MDhmZmEwOWI3Iiwic2hvd1Jlc3VsdHMiOnRydWUsInNob3dDb3JyZWN0QW5zd2VycyI6dHJ1ZSwidm90aW5nTG9ja2VkIjpmYWxzZX1d"/>
</p:tagLst>
</file>

<file path=ppt/tags/tag6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7.xml><?xml version="1.0" encoding="utf-8"?>
<p:tagLst xmlns:a="http://schemas.openxmlformats.org/drawingml/2006/main" xmlns:r="http://schemas.openxmlformats.org/officeDocument/2006/relationships" xmlns:p="http://schemas.openxmlformats.org/presentationml/2006/main">
  <p:tag name="SLIDO_ELEMENT" val="title"/>
</p:tagLst>
</file>

<file path=ppt/tags/tag68.xml><?xml version="1.0" encoding="utf-8"?>
<p:tagLst xmlns:a="http://schemas.openxmlformats.org/drawingml/2006/main" xmlns:r="http://schemas.openxmlformats.org/officeDocument/2006/relationships" xmlns:p="http://schemas.openxmlformats.org/presentationml/2006/main">
  <p:tag name="SLIDO_METADATA" val="eyJUaW1lc3RhbXAiOjE3NjE0ODQ5NDB9"/>
  <p:tag name="SLIDO_TYPE" val="SlidoPoll"/>
  <p:tag name="SLIDO_POLL_UUID" val="1e164b96-46bf-44cc-94ff-883ddc3fb67e"/>
  <p:tag name="SLIDO_TIMELINE" val="W3sicG9sbFF1ZXN0aW9uVXVpZCI6ImI1MWQ0OTg0LTFjYTItNGVjZC1hZjZkLWJiMDEyMjQ0MGEwYiIsInNob3dSZXN1bHRzIjpmYWxzZSwic2hvd0NvcnJlY3RBbnN3ZXJzIjpmYWxzZSwidm90aW5nTG9ja2VkIjpmYWxzZX0seyJwb2xsUXVlc3Rpb25VdWlkIjoiYjUxZDQ5ODQtMWNhMi00ZWNkLWFmNmQtYmIwMTIyNDQwYTBiIiwic2hvd1Jlc3VsdHMiOnRydWUsInNob3dDb3JyZWN0QW5zd2VycyI6dHJ1ZSwidm90aW5nTG9ja2VkIjpmYWxzZX1d"/>
</p:tagLst>
</file>

<file path=ppt/tags/tag6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70.xml><?xml version="1.0" encoding="utf-8"?>
<p:tagLst xmlns:a="http://schemas.openxmlformats.org/drawingml/2006/main" xmlns:r="http://schemas.openxmlformats.org/officeDocument/2006/relationships" xmlns:p="http://schemas.openxmlformats.org/presentationml/2006/main">
  <p:tag name="SLIDO_ELEMENT" val="title"/>
</p:tagLst>
</file>

<file path=ppt/tags/tag71.xml><?xml version="1.0" encoding="utf-8"?>
<p:tagLst xmlns:a="http://schemas.openxmlformats.org/drawingml/2006/main" xmlns:r="http://schemas.openxmlformats.org/officeDocument/2006/relationships" xmlns:p="http://schemas.openxmlformats.org/presentationml/2006/main">
  <p:tag name="SLIDO_METADATA" val="eyJUaW1lc3RhbXAiOjE3NjE0ODUxMTV9"/>
  <p:tag name="SLIDO_TYPE" val="SlidoPoll"/>
  <p:tag name="SLIDO_POLL_UUID" val="ceeb0699-dd0a-49ac-bbb7-ae7eb3d16189"/>
  <p:tag name="SLIDO_POLL_QUESTION_UUID" val="0ab93da3-4f11-492e-adb7-e6a3ca5c8b22"/>
  <p:tag name="SLIDO_TIMELINE" val="W3sic2NyZWVuIjoiUXVpekpvaW5pbmciLCJzaG93UmVzdWx0cyI6ZmFsc2UsInNob3dDb3JyZWN0QW5zd2VycyI6ZmFsc2UsInZvdGluZ0xvY2tlZCI6ZmFsc2V9LHsicG9sbFF1ZXN0aW9uVXVpZCI6IjBhYjkzZGEzLTRmMTEtNDkyZS1hZGI3LWU2YTNjYTVjOGIyMiIsInNob3dSZXN1bHRzIjpmYWxzZSwic2hvd0NvcnJlY3RBbnN3ZXJzIjpmYWxzZSwidm90aW5nTG9ja2VkIjpmYWxzZX0seyJwb2xsUXVlc3Rpb25VdWlkIjoiMGFiOTNkYTMtNGYxMS00OTJlLWFkYjctZTZhM2NhNWM4YjIyIiwic2hvd1Jlc3VsdHMiOnRydWUsInNob3dDb3JyZWN0QW5zd2VycyI6ZmFsc2UsInZvdGluZ0xvY2tlZCI6dHJ1ZX0seyJwb2xsUXVlc3Rpb25VdWlkIjoiMGFiOTNkYTMtNGYxMS00OTJlLWFkYjctZTZhM2NhNWM4YjIyIiwic2hvd1Jlc3VsdHMiOnRydWUsInNob3dDb3JyZWN0QW5zd2VycyI6dHJ1ZSwidm90aW5nTG9ja2VkIjp0cnVlfV0="/>
</p:tagLst>
</file>

<file path=ppt/tags/tag7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73.xml><?xml version="1.0" encoding="utf-8"?>
<p:tagLst xmlns:a="http://schemas.openxmlformats.org/drawingml/2006/main" xmlns:r="http://schemas.openxmlformats.org/officeDocument/2006/relationships" xmlns:p="http://schemas.openxmlformats.org/presentationml/2006/main">
  <p:tag name="SLIDO_ELEMENT" val="title"/>
</p:tagLst>
</file>

<file path=ppt/tags/tag74.xml><?xml version="1.0" encoding="utf-8"?>
<p:tagLst xmlns:a="http://schemas.openxmlformats.org/drawingml/2006/main" xmlns:r="http://schemas.openxmlformats.org/officeDocument/2006/relationships" xmlns:p="http://schemas.openxmlformats.org/presentationml/2006/main">
  <p:tag name="SLIDO_METADATA" val="eyJUaW1lc3RhbXAiOjE3NjE0ODUyMDZ9"/>
  <p:tag name="SLIDO_TYPE" val="SlidoPoll"/>
  <p:tag name="SLIDO_POLL_UUID" val="ceeb0699-dd0a-49ac-bbb7-ae7eb3d16189"/>
  <p:tag name="SLIDO_POLL_QUESTION_UUID" val="42e8804c-5c5b-400f-a7b7-8130f76ba93a"/>
  <p:tag name="SLIDO_TIMELINE" val="W3sicG9sbFF1ZXN0aW9uVXVpZCI6IjQyZTg4MDRjLTVjNWItNDAwZi1hN2I3LTgxMzBmNzZiYTkzYSIsInNob3dSZXN1bHRzIjpmYWxzZSwic2hvd0NvcnJlY3RBbnN3ZXJzIjpmYWxzZSwidm90aW5nTG9ja2VkIjpmYWxzZX0seyJwb2xsUXVlc3Rpb25VdWlkIjoiNDJlODgwNGMtNWM1Yi00MDBmLWE3YjctODEzMGY3NmJhOTNhIiwic2hvd1Jlc3VsdHMiOnRydWUsInNob3dDb3JyZWN0QW5zd2VycyI6ZmFsc2UsInZvdGluZ0xvY2tlZCI6dHJ1ZX0seyJwb2xsUXVlc3Rpb25VdWlkIjoiNDJlODgwNGMtNWM1Yi00MDBmLWE3YjctODEzMGY3NmJhOTNhIiwic2hvd1Jlc3VsdHMiOnRydWUsInNob3dDb3JyZWN0QW5zd2VycyI6dHJ1ZSwidm90aW5nTG9ja2VkIjp0cnVlfV0="/>
</p:tagLst>
</file>

<file path=ppt/tags/tag7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76.xml><?xml version="1.0" encoding="utf-8"?>
<p:tagLst xmlns:a="http://schemas.openxmlformats.org/drawingml/2006/main" xmlns:r="http://schemas.openxmlformats.org/officeDocument/2006/relationships" xmlns:p="http://schemas.openxmlformats.org/presentationml/2006/main">
  <p:tag name="SLIDO_ELEMENT" val="title"/>
</p:tagLst>
</file>

<file path=ppt/tags/tag77.xml><?xml version="1.0" encoding="utf-8"?>
<p:tagLst xmlns:a="http://schemas.openxmlformats.org/drawingml/2006/main" xmlns:r="http://schemas.openxmlformats.org/officeDocument/2006/relationships" xmlns:p="http://schemas.openxmlformats.org/presentationml/2006/main">
  <p:tag name="SLIDO_METADATA" val="eyJUaW1lc3RhbXAiOjE3NjE0ODUyNjF9"/>
  <p:tag name="SLIDO_TYPE" val="SlidoPoll"/>
  <p:tag name="SLIDO_POLL_UUID" val="ceeb0699-dd0a-49ac-bbb7-ae7eb3d16189"/>
  <p:tag name="SLIDO_POLL_QUESTION_UUID" val="98687520-bf82-4aa9-a99d-2d9174fa6c7f"/>
  <p:tag name="SLIDO_TIMELINE" val="W3sicG9sbFF1ZXN0aW9uVXVpZCI6Ijk4Njg3NTIwLWJmODItNGFhOS1hOTlkLTJkOTE3NGZhNmM3ZiIsInNob3dSZXN1bHRzIjpmYWxzZSwic2hvd0NvcnJlY3RBbnN3ZXJzIjpmYWxzZSwidm90aW5nTG9ja2VkIjpmYWxzZX0seyJwb2xsUXVlc3Rpb25VdWlkIjoiOTg2ODc1MjAtYmY4Mi00YWE5LWE5OWQtMmQ5MTc0ZmE2YzdmIiwic2hvd1Jlc3VsdHMiOnRydWUsInNob3dDb3JyZWN0QW5zd2VycyI6ZmFsc2UsInZvdGluZ0xvY2tlZCI6dHJ1ZX0seyJwb2xsUXVlc3Rpb25VdWlkIjoiOTg2ODc1MjAtYmY4Mi00YWE5LWE5OWQtMmQ5MTc0ZmE2YzdmIiwic2hvd1Jlc3VsdHMiOnRydWUsInNob3dDb3JyZWN0QW5zd2VycyI6dHJ1ZSwidm90aW5nTG9ja2VkIjp0cnVlfV0="/>
</p:tagLst>
</file>

<file path=ppt/tags/tag7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79.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jE0NzY0MjB9"/>
  <p:tag name="SLIDO_TYPE" val="SlidoPoll"/>
  <p:tag name="SLIDO_POLL_UUID" val="d404f702-24d6-4dee-9dca-48b924cb3f1a"/>
  <p:tag name="SLIDO_TIMELINE" val="W3sicG9sbFF1ZXN0aW9uVXVpZCI6ImJiNTM4MTRkLWIyOGQtNDU4NS04ZmM1LTJkZGYxNTVkZjI1NCIsInNob3dSZXN1bHRzIjpmYWxzZSwic2hvd0NvcnJlY3RBbnN3ZXJzIjpmYWxzZSwidm90aW5nTG9ja2VkIjpmYWxzZX0seyJwb2xsUXVlc3Rpb25VdWlkIjoiYmI1MzgxNGQtYjI4ZC00NTg1LThmYzUtMmRkZjE1NWRmMjU0Iiwic2hvd1Jlc3VsdHMiOnRydWUsInNob3dDb3JyZWN0QW5zd2VycyI6dHJ1ZSwidm90aW5nTG9ja2VkIjpmYWxzZX1d"/>
</p:tagLst>
</file>

<file path=ppt/tags/tag80.xml><?xml version="1.0" encoding="utf-8"?>
<p:tagLst xmlns:a="http://schemas.openxmlformats.org/drawingml/2006/main" xmlns:r="http://schemas.openxmlformats.org/officeDocument/2006/relationships" xmlns:p="http://schemas.openxmlformats.org/presentationml/2006/main">
  <p:tag name="SLIDO_METADATA" val="eyJUaW1lc3RhbXAiOjE3NjE0ODUzMjF9"/>
  <p:tag name="SLIDO_TYPE" val="SlidoPoll"/>
  <p:tag name="SLIDO_POLL_UUID" val="ceeb0699-dd0a-49ac-bbb7-ae7eb3d16189"/>
  <p:tag name="SLIDO_POLL_QUESTION_UUID" val="ff735c49-61cd-4c30-a16c-52acecf75ef5"/>
  <p:tag name="SLIDO_TIMELINE" val="W3sicG9sbFF1ZXN0aW9uVXVpZCI6ImZmNzM1YzQ5LTYxY2QtNGMzMC1hMTZjLTUyYWNlY2Y3NWVmNSIsInNob3dSZXN1bHRzIjpmYWxzZSwic2hvd0NvcnJlY3RBbnN3ZXJzIjpmYWxzZSwidm90aW5nTG9ja2VkIjpmYWxzZX0seyJwb2xsUXVlc3Rpb25VdWlkIjoiZmY3MzVjNDktNjFjZC00YzMwLWExNmMtNTJhY2VjZjc1ZWY1Iiwic2hvd1Jlc3VsdHMiOnRydWUsInNob3dDb3JyZWN0QW5zd2VycyI6ZmFsc2UsInZvdGluZ0xvY2tlZCI6dHJ1ZX0seyJwb2xsUXVlc3Rpb25VdWlkIjoiZmY3MzVjNDktNjFjZC00YzMwLWExNmMtNTJhY2VjZjc1ZWY1Iiwic2hvd1Jlc3VsdHMiOnRydWUsInNob3dDb3JyZWN0QW5zd2VycyI6dHJ1ZSwidm90aW5nTG9ja2VkIjp0cnVlfV0="/>
</p:tagLst>
</file>

<file path=ppt/tags/tag8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82.xml><?xml version="1.0" encoding="utf-8"?>
<p:tagLst xmlns:a="http://schemas.openxmlformats.org/drawingml/2006/main" xmlns:r="http://schemas.openxmlformats.org/officeDocument/2006/relationships" xmlns:p="http://schemas.openxmlformats.org/presentationml/2006/main">
  <p:tag name="SLIDO_ELEMENT" val="title"/>
</p:tagLst>
</file>

<file path=ppt/tags/tag83.xml><?xml version="1.0" encoding="utf-8"?>
<p:tagLst xmlns:a="http://schemas.openxmlformats.org/drawingml/2006/main" xmlns:r="http://schemas.openxmlformats.org/officeDocument/2006/relationships" xmlns:p="http://schemas.openxmlformats.org/presentationml/2006/main">
  <p:tag name="SLIDO_METADATA" val="eyJUaW1lc3RhbXAiOjE3NjE0ODU1OTV9"/>
  <p:tag name="SLIDO_TYPE" val="SlidoPoll"/>
  <p:tag name="SLIDO_POLL_UUID" val="ceeb0699-dd0a-49ac-bbb7-ae7eb3d16189"/>
  <p:tag name="SLIDO_POLL_QUESTION_UUID" val="e91945b9-8774-4f5a-b1ae-3384d9698319"/>
  <p:tag name="SLIDO_TIMELINE" val="W3sicG9sbFF1ZXN0aW9uVXVpZCI6ImU5MTk0NWI5LTg3NzQtNGY1YS1iMWFlLTMzODRkOTY5ODMxOSIsInNob3dSZXN1bHRzIjpmYWxzZSwic2hvd0NvcnJlY3RBbnN3ZXJzIjpmYWxzZSwidm90aW5nTG9ja2VkIjpmYWxzZX0seyJwb2xsUXVlc3Rpb25VdWlkIjoiZTkxOTQ1YjktODc3NC00ZjVhLWIxYWUtMzM4NGQ5Njk4MzE5Iiwic2hvd1Jlc3VsdHMiOnRydWUsInNob3dDb3JyZWN0QW5zd2VycyI6ZmFsc2UsInZvdGluZ0xvY2tlZCI6dHJ1ZX0seyJwb2xsUXVlc3Rpb25VdWlkIjoiZTkxOTQ1YjktODc3NC00ZjVhLWIxYWUtMzM4NGQ5Njk4MzE5Iiwic2hvd1Jlc3VsdHMiOnRydWUsInNob3dDb3JyZWN0QW5zd2VycyI6dHJ1ZSwidm90aW5nTG9ja2VkIjp0cnVlfSx7InNjcmVlbiI6IlF1aXpMZWFkZXJib2FyZCIsInBvbGxRdWVzdGlvblV1aWQiOiJlOTE5NDViOS04Nzc0LTRmNWEtYjFhZS0zMzg0ZDk2OTgzMTkiLCJzaG93UmVzdWx0cyI6dHJ1ZSwic2hvd0NvcnJlY3RBbnN3ZXJzIjp0cnVlLCJ2b3RpbmdMb2NrZWQiOnRydWV9XQ=="/>
</p:tagLst>
</file>

<file path=ppt/tags/tag8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85.xml><?xml version="1.0" encoding="utf-8"?>
<p:tagLst xmlns:a="http://schemas.openxmlformats.org/drawingml/2006/main" xmlns:r="http://schemas.openxmlformats.org/officeDocument/2006/relationships" xmlns:p="http://schemas.openxmlformats.org/presentationml/2006/main">
  <p:tag name="SLIDO_ELEMENT" val="title"/>
</p:tagLst>
</file>

<file path=ppt/tags/tag86.xml><?xml version="1.0" encoding="utf-8"?>
<p:tagLst xmlns:a="http://schemas.openxmlformats.org/drawingml/2006/main" xmlns:r="http://schemas.openxmlformats.org/officeDocument/2006/relationships" xmlns:p="http://schemas.openxmlformats.org/presentationml/2006/main">
  <p:tag name="SLIDO_METADATA" val="eyJUaW1lc3RhbXAiOjE3NjE0ODU2NTN9"/>
  <p:tag name="SLIDO_TYPE" val="SlidoPoll"/>
  <p:tag name="SLIDO_POLL_UUID" val="3872aed9-9562-48ec-a20f-fd039a93d6c2"/>
  <p:tag name="SLIDO_TIMELINE" val="W3sicG9sbFF1ZXN0aW9uVXVpZCI6IjIxY2VmZWQwLTEwNDgtNDc0NS1iMGVlLWZjNjJlYTM0MjEyYiIsInNob3dSZXN1bHRzIjp0cnVlLCJzaG93Q29ycmVjdEFuc3dlcnMiOmZhbHNlLCJ2b3RpbmdMb2NrZWQiOmZhbHNlfV0="/>
</p:tagLst>
</file>

<file path=ppt/tags/tag8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88.xml><?xml version="1.0" encoding="utf-8"?>
<p:tagLst xmlns:a="http://schemas.openxmlformats.org/drawingml/2006/main" xmlns:r="http://schemas.openxmlformats.org/officeDocument/2006/relationships" xmlns:p="http://schemas.openxmlformats.org/presentationml/2006/main">
  <p:tag name="SLIDO_ELEMENT" val="title"/>
</p:tagLst>
</file>

<file path=ppt/tags/tag89.xml><?xml version="1.0" encoding="utf-8"?>
<p:tagLst xmlns:a="http://schemas.openxmlformats.org/drawingml/2006/main" xmlns:r="http://schemas.openxmlformats.org/officeDocument/2006/relationships" xmlns:p="http://schemas.openxmlformats.org/presentationml/2006/main">
  <p:tag name="SLIDO_METADATA" val="eyJUaW1lc3RhbXAiOjE3NjE1NTcxMDV9"/>
  <p:tag name="SLIDO_TYPE" val="SlidoPoll"/>
  <p:tag name="SLIDO_POLL_UUID" val="ccdb47d6-bd4d-419e-9ffa-bfc480812545"/>
  <p:tag name="SLIDO_TIMELINE" val="W3sicG9sbFF1ZXN0aW9uVXVpZCI6ImIxMmEwM2ExLTZhNDAtNDA5OS1iNDA2LTBiYzI4NTRmNjYzOCIsInNob3dSZXN1bHRzIjpmYWxzZSwic2hvd0NvcnJlY3RBbnN3ZXJzIjpmYWxzZSwidm90aW5nTG9ja2VkIjpmYWxzZX0seyJwb2xsUXVlc3Rpb25VdWlkIjoiYjEyYTAzYTEtNmE0MC00MDk5LWI0MDYtMGJjMjg1NGY2NjM4Iiwic2hvd1Jlc3VsdHMiOnRydWUsInNob3dDb3JyZWN0QW5zd2VycyI6dHJ1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1.xml><?xml version="1.0" encoding="utf-8"?>
<p:tagLst xmlns:a="http://schemas.openxmlformats.org/drawingml/2006/main" xmlns:r="http://schemas.openxmlformats.org/officeDocument/2006/relationships" xmlns:p="http://schemas.openxmlformats.org/presentationml/2006/main">
  <p:tag name="SLIDO_ELEMENT" val="title"/>
</p:tagLst>
</file>

<file path=ppt/tags/tag92.xml><?xml version="1.0" encoding="utf-8"?>
<p:tagLst xmlns:a="http://schemas.openxmlformats.org/drawingml/2006/main" xmlns:r="http://schemas.openxmlformats.org/officeDocument/2006/relationships" xmlns:p="http://schemas.openxmlformats.org/presentationml/2006/main">
  <p:tag name="SLIDO_METADATA" val="eyJUaW1lc3RhbXAiOjE3NjE1NTcxNDh9"/>
  <p:tag name="SLIDO_TYPE" val="SlidoPoll"/>
  <p:tag name="SLIDO_POLL_UUID" val="6ac152bd-493b-4860-89bc-078df0e64449"/>
  <p:tag name="SLIDO_TIMELINE" val="W3sicG9sbFF1ZXN0aW9uVXVpZCI6IjViMmRlZjBlLTJiODMtNDk0YS04YTFkLTlhNGYxNzgwZWExYyIsInNob3dSZXN1bHRzIjpmYWxzZSwic2hvd0NvcnJlY3RBbnN3ZXJzIjpmYWxzZSwidm90aW5nTG9ja2VkIjpmYWxzZX0seyJwb2xsUXVlc3Rpb25VdWlkIjoiNWIyZGVmMGUtMmI4My00OTRhLThhMWQtOWE0ZjE3ODBlYTFjIiwic2hvd1Jlc3VsdHMiOnRydWUsInNob3dDb3JyZWN0QW5zd2VycyI6dHJ1ZSwidm90aW5nTG9ja2VkIjpmYWxzZX1d"/>
</p:tagLst>
</file>

<file path=ppt/tags/tag9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4.xml><?xml version="1.0" encoding="utf-8"?>
<p:tagLst xmlns:a="http://schemas.openxmlformats.org/drawingml/2006/main" xmlns:r="http://schemas.openxmlformats.org/officeDocument/2006/relationships" xmlns:p="http://schemas.openxmlformats.org/presentationml/2006/main">
  <p:tag name="SLIDO_ELEMENT" val="title"/>
</p:tagLst>
</file>

<file path=ppt/tags/tag95.xml><?xml version="1.0" encoding="utf-8"?>
<p:tagLst xmlns:a="http://schemas.openxmlformats.org/drawingml/2006/main" xmlns:r="http://schemas.openxmlformats.org/officeDocument/2006/relationships" xmlns:p="http://schemas.openxmlformats.org/presentationml/2006/main">
  <p:tag name="SLIDO_METADATA" val="eyJUaW1lc3RhbXAiOjE3NjE1NTcxNzZ9"/>
  <p:tag name="SLIDO_TYPE" val="SlidoPoll"/>
  <p:tag name="SLIDO_POLL_UUID" val="80fb882c-7476-4aa1-9e49-4fe4b408a9be"/>
  <p:tag name="SLIDO_TIMELINE" val="W3sicG9sbFF1ZXN0aW9uVXVpZCI6ImUwOGMzMTAxLTEyYjItNDM3NC04NzhhLWU0MTMzODUzOWY5NSIsInNob3dSZXN1bHRzIjpmYWxzZSwic2hvd0NvcnJlY3RBbnN3ZXJzIjpmYWxzZSwidm90aW5nTG9ja2VkIjpmYWxzZX0seyJwb2xsUXVlc3Rpb25VdWlkIjoiZTA4YzMxMDEtMTJiMi00Mzc0LTg3OGEtZTQxMzM4NTM5Zjk1Iiwic2hvd1Jlc3VsdHMiOnRydWUsInNob3dDb3JyZWN0QW5zd2VycyI6dHJ1ZSwidm90aW5nTG9ja2VkIjpmYWxzZX1d"/>
</p:tagLst>
</file>

<file path=ppt/tags/tag9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7.xml><?xml version="1.0" encoding="utf-8"?>
<p:tagLst xmlns:a="http://schemas.openxmlformats.org/drawingml/2006/main" xmlns:r="http://schemas.openxmlformats.org/officeDocument/2006/relationships" xmlns:p="http://schemas.openxmlformats.org/presentationml/2006/main">
  <p:tag name="SLIDO_ELEMENT" val="title"/>
</p:tagLst>
</file>

<file path=ppt/tags/tag98.xml><?xml version="1.0" encoding="utf-8"?>
<p:tagLst xmlns:a="http://schemas.openxmlformats.org/drawingml/2006/main" xmlns:r="http://schemas.openxmlformats.org/officeDocument/2006/relationships" xmlns:p="http://schemas.openxmlformats.org/presentationml/2006/main">
  <p:tag name="SLIDO_METADATA" val="eyJUaW1lc3RhbXAiOjE3NjE1NTcyMTZ9"/>
  <p:tag name="SLIDO_TYPE" val="SlidoPoll"/>
  <p:tag name="SLIDO_POLL_UUID" val="fe7b4a57-8c1b-49c9-b405-61471ee3a624"/>
  <p:tag name="SLIDO_TIMELINE" val="W3sicG9sbFF1ZXN0aW9uVXVpZCI6IjYyMjZjNWRiLWUxNTEtNGNkNC1iYTlmLTY2NzBmYjhhNTU5MSIsInNob3dSZXN1bHRzIjpmYWxzZSwic2hvd0NvcnJlY3RBbnN3ZXJzIjpmYWxzZSwidm90aW5nTG9ja2VkIjpmYWxzZX0seyJwb2xsUXVlc3Rpb25VdWlkIjoiNjIyNmM1ZGItZTE1MS00Y2Q0LWJhOWYtNjY3MGZiOGE1NTkxIiwic2hvd1Jlc3VsdHMiOnRydWUsInNob3dDb3JyZWN0QW5zd2VycyI6dHJ1ZSwidm90aW5nTG9ja2VkIjpmYWxzZX1d"/>
</p:tagLst>
</file>

<file path=ppt/tags/tag9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1331</TotalTime>
  <Words>7543</Words>
  <Application>Microsoft Office PowerPoint</Application>
  <PresentationFormat>Ekran Gösterisi (4:3)</PresentationFormat>
  <Paragraphs>599</Paragraphs>
  <Slides>109</Slides>
  <Notes>77</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109</vt:i4>
      </vt:variant>
    </vt:vector>
  </HeadingPairs>
  <TitlesOfParts>
    <vt:vector size="112" baseType="lpstr">
      <vt:lpstr>Arial</vt:lpstr>
      <vt:lpstr>Calibri</vt:lpstr>
      <vt:lpstr>Office Theme</vt:lpstr>
      <vt:lpstr>MÖHUK m.13 &amp; m.15 – Yabancı Unsurlu Evliliklerde Uygulanacak Hukuk</vt:lpstr>
      <vt:lpstr>Dersin Amaçları ve Çıktıları</vt:lpstr>
      <vt:lpstr>MÖHUK m.13 – Genel kurallar</vt:lpstr>
      <vt:lpstr> MÖHUK m.13 – Üçlü Yapı</vt:lpstr>
      <vt:lpstr>m.13/1 – Ehliyet &amp; Şartlar (Kapsam)</vt:lpstr>
      <vt:lpstr>PowerPoint Sunusu</vt:lpstr>
      <vt:lpstr>PowerPoint Sunusu</vt:lpstr>
      <vt:lpstr>m.13/2 – Evlenmenin Şekli</vt:lpstr>
      <vt:lpstr>PowerPoint Sunusu</vt:lpstr>
      <vt:lpstr>PowerPoint Sunusu</vt:lpstr>
      <vt:lpstr>m.13/3 – Evlenmenin Hüküm ve Sonuçları</vt:lpstr>
      <vt:lpstr>Hüküm &amp; Sonuçlar – Bağlama Sırası</vt:lpstr>
      <vt:lpstr>PowerPoint Sunusu</vt:lpstr>
      <vt:lpstr>PowerPoint Sunusu</vt:lpstr>
      <vt:lpstr>MÖHUK m.15 – Evlilik Mal Rejimleri</vt:lpstr>
      <vt:lpstr>m.15 – Genel Çerçeve</vt:lpstr>
      <vt:lpstr>Mal Rejimleri – Bağlama Haritası</vt:lpstr>
      <vt:lpstr>PowerPoint Sunusu</vt:lpstr>
      <vt:lpstr>PowerPoint Sunusu</vt:lpstr>
      <vt:lpstr>PowerPoint Sunusu</vt:lpstr>
      <vt:lpstr>PowerPoint Sunusu</vt:lpstr>
      <vt:lpstr>PowerPoint Sunusu</vt:lpstr>
      <vt:lpstr>PowerPoint Sunusu</vt:lpstr>
      <vt:lpstr>m.13 vs m.15 – Karşılaştırma Tablosu</vt:lpstr>
      <vt:lpstr>Konsolosluk Evlenmeleri – Hatırlatma</vt:lpstr>
      <vt:lpstr>Çıkış Quiz’i (5 Soru) – Öğrenci Ekranı</vt:lpstr>
      <vt:lpstr>PowerPoint Sunusu</vt:lpstr>
      <vt:lpstr>PowerPoint Sunusu</vt:lpstr>
      <vt:lpstr>PowerPoint Sunusu</vt:lpstr>
      <vt:lpstr>PowerPoint Sunusu</vt:lpstr>
      <vt:lpstr>PowerPoint Sunusu</vt:lpstr>
      <vt:lpstr>1. Ders Quizi Cevap Anahtarı</vt:lpstr>
      <vt:lpstr>PowerPoint Sunusu</vt:lpstr>
      <vt:lpstr>MÖHUK m.16: Soybağının Kurulması  m.17: Soybağının Hükümleri ve İlgili Uluslararası Sözleşmeler</vt:lpstr>
      <vt:lpstr>Giriş: Soybağı ve Yabancı Unsur</vt:lpstr>
      <vt:lpstr>Karşılaştırma: Bazı Hukuklarda Soybağı Yaklaşımları</vt:lpstr>
      <vt:lpstr>PowerPoint Sunusu</vt:lpstr>
      <vt:lpstr>MÖHUK m.16 — Soybağının Kurulması: Amaç ve Sistem</vt:lpstr>
      <vt:lpstr>m.16(1) — Basamaklar (Özet)</vt:lpstr>
      <vt:lpstr>Görsel Akış: m.16(1) Basamaklı Yetkili Hukuk</vt:lpstr>
      <vt:lpstr>m.16 — Kuralın Özellikleri ve Zaman Unsuru</vt:lpstr>
      <vt:lpstr>m.16 — Uygulama Alanı (Neleri Belirler?)</vt:lpstr>
      <vt:lpstr>Olay 1 — Farklı Sistemler, Basamaklı Uygulama</vt:lpstr>
      <vt:lpstr>PowerPoint Sunusu</vt:lpstr>
      <vt:lpstr>m.16 ve Değişken İhtilaflar (MÖHUK m.3 İstisnası)</vt:lpstr>
      <vt:lpstr>MÖHUK m.17 — Soybağının Hükümleri: Sistem</vt:lpstr>
      <vt:lpstr>m.17 — Uygulama Alanı ve Sınırlar</vt:lpstr>
      <vt:lpstr>Olay  2 — Soyadı ve Velâyet: m.17 ile 1996 Sözleşmesi</vt:lpstr>
      <vt:lpstr>PowerPoint Sunusu</vt:lpstr>
      <vt:lpstr>Uluslararası Sözleşmeler — Genel Çerçeve</vt:lpstr>
      <vt:lpstr>CIEC 1961 — Tanımaların Kabulü ve Etkisi</vt:lpstr>
      <vt:lpstr>CIEC 1962 — Evlilik Dışı Çocuklarda Anne Yönünden Soybağı</vt:lpstr>
      <vt:lpstr>CIEC 1970 — Evlenme ile Nesep Düzeltilmesi</vt:lpstr>
      <vt:lpstr>1996 La Haye — Koruyucu Tedbirler: Yetki ve Uygulanacak Hukuk</vt:lpstr>
      <vt:lpstr>1996 La Haye — Uygulanacak Hukuk (m.15–22)</vt:lpstr>
      <vt:lpstr>Olay 3 — Koruyucu Tedbir (1996 Sözleşmesi)</vt:lpstr>
      <vt:lpstr>1980 La Haye — Uluslararası Çocuk Kaçırma</vt:lpstr>
      <vt:lpstr>1980 La Haye — Ret Sebepleri ve Süre</vt:lpstr>
      <vt:lpstr>Olay 4 — Haksız Alıkoyma ve 1 Yıl Kuralı</vt:lpstr>
      <vt:lpstr>Avrupa Sözleşmesi — Çocuklarla Kişisel İlişki</vt:lpstr>
      <vt:lpstr>Olay  5 — Kişisel İlişki ve Güvence Tedbirleri</vt:lpstr>
      <vt:lpstr>PowerPoint Sunusu</vt:lpstr>
      <vt:lpstr>PowerPoint Sunusu</vt:lpstr>
      <vt:lpstr>Sık Yapılan Hatalar ve İpuçları</vt:lpstr>
      <vt:lpstr>Özet — Ana Mesajlar</vt:lpstr>
      <vt:lpstr>PowerPoint Sunusu</vt:lpstr>
      <vt:lpstr>PowerPoint Sunusu</vt:lpstr>
      <vt:lpstr>PowerPoint Sunusu</vt:lpstr>
      <vt:lpstr>PowerPoint Sunusu</vt:lpstr>
      <vt:lpstr>PowerPoint Sunusu</vt:lpstr>
      <vt:lpstr>Kaynaklar ve Mevzuat</vt:lpstr>
      <vt:lpstr>PowerPoint Sunusu</vt:lpstr>
      <vt:lpstr>MÖHUK m.18  EVLAT EDİNME</vt:lpstr>
      <vt:lpstr>TMK 305–320: Genel Çerçeve</vt:lpstr>
      <vt:lpstr>TMK 306–307: Kimler Evlat Edinebilir?</vt:lpstr>
      <vt:lpstr>TMK 314–316 &amp; 315: Usul ve Sonuçlar</vt:lpstr>
      <vt:lpstr>PowerPoint Sunusu</vt:lpstr>
      <vt:lpstr>MÖHUK m.18: Evlat Edinmede Uygulanacak Hukuk</vt:lpstr>
      <vt:lpstr>m.18/1 – Ehliyet &amp; Şartlar (Kümülatif Yaklaşım)</vt:lpstr>
      <vt:lpstr>m.18/2 – Eşin Rızası</vt:lpstr>
      <vt:lpstr>m.18/3 – Hükümler ve Sonuçlar</vt:lpstr>
      <vt:lpstr>Şekil: MÖHUK m.7 (Genel Kural) ve Pratik Uyarı</vt:lpstr>
      <vt:lpstr>Değişken İhtilaflar (m.3) – m.18/1’in İstisna Etkisi</vt:lpstr>
      <vt:lpstr>PowerPoint Sunusu</vt:lpstr>
      <vt:lpstr>1993 Lahey Sözleşmesi – Kapsam ve Amacı</vt:lpstr>
      <vt:lpstr>Lahey – Merkezî Makam • İşleyiş</vt:lpstr>
      <vt:lpstr>Lahey – Tanıma (m.23)</vt:lpstr>
      <vt:lpstr>BM Çocuk Haklarına Dair Sözleşme m.21 (Adoption)</vt:lpstr>
      <vt:lpstr>Türkiye’de Uygulama – Merkezî Makam ve Yürürlük</vt:lpstr>
      <vt:lpstr>Ülkelerarası Evlat Edinme – Özet Süreç</vt:lpstr>
      <vt:lpstr>PowerPoint Sunusu</vt:lpstr>
      <vt:lpstr>Nüfus Hizmetleri Kanunu (5490) – m.29–30</vt:lpstr>
      <vt:lpstr>PowerPoint Sunusu</vt:lpstr>
      <vt:lpstr>Olay 1: Yaş ve Ehliyet Çatışması </vt:lpstr>
      <vt:lpstr>Olay 2: Evli kişi tek başına evlat edinmesi</vt:lpstr>
      <vt:lpstr>Olay 3: m. 18 (3) ve Miras Etkisi</vt:lpstr>
      <vt:lpstr>Olay 4: Şekil, tanıma/tenfiz ve tescil</vt:lpstr>
      <vt:lpstr>Olay 5: Lahey 1993 akışı ve m.23 sertifikası</vt:lpstr>
      <vt:lpstr>PowerPoint Sunusu</vt:lpstr>
      <vt:lpstr>PowerPoint Sunusu</vt:lpstr>
      <vt:lpstr>PowerPoint Sunusu</vt:lpstr>
      <vt:lpstr>PowerPoint Sunusu</vt:lpstr>
      <vt:lpstr>PowerPoint Sunusu</vt:lpstr>
      <vt:lpstr>PowerPoint Sunusu</vt:lpstr>
      <vt:lpstr>Ek Notlar – İç Hukuk ve İdari Düzenlemeler</vt:lpstr>
      <vt:lpstr>Ek: Vatandaşlık (5901 sayılı TVK m.17) – Kısa Not</vt:lpstr>
      <vt:lpstr>Kapanış: Ana Mesajlar</vt:lpstr>
      <vt:lpstr>Kaynakça (Özet Liste – ayrıntılar notlarda)</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Fatih Serbest</dc:creator>
  <cp:keywords/>
  <dc:description>generated using python-pptx</dc:description>
  <cp:lastModifiedBy>Fatih Serbest</cp:lastModifiedBy>
  <cp:revision>2</cp:revision>
  <dcterms:created xsi:type="dcterms:W3CDTF">2013-01-27T09:14:16Z</dcterms:created>
  <dcterms:modified xsi:type="dcterms:W3CDTF">2025-11-11T05:38:06Z</dcterms:modified>
  <cp:category/>
</cp:coreProperties>
</file>