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22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3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24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84" r:id="rId7"/>
    <p:sldId id="262" r:id="rId8"/>
    <p:sldId id="263" r:id="rId9"/>
    <p:sldId id="285" r:id="rId10"/>
    <p:sldId id="265" r:id="rId11"/>
    <p:sldId id="266" r:id="rId12"/>
    <p:sldId id="267" r:id="rId13"/>
    <p:sldId id="286" r:id="rId14"/>
    <p:sldId id="269" r:id="rId15"/>
    <p:sldId id="270" r:id="rId16"/>
    <p:sldId id="287" r:id="rId17"/>
    <p:sldId id="272" r:id="rId18"/>
    <p:sldId id="273" r:id="rId19"/>
    <p:sldId id="288" r:id="rId20"/>
    <p:sldId id="275" r:id="rId21"/>
    <p:sldId id="276" r:id="rId22"/>
    <p:sldId id="277" r:id="rId23"/>
    <p:sldId id="279" r:id="rId24"/>
    <p:sldId id="280" r:id="rId25"/>
    <p:sldId id="323" r:id="rId26"/>
    <p:sldId id="324" r:id="rId27"/>
    <p:sldId id="325" r:id="rId28"/>
    <p:sldId id="326" r:id="rId29"/>
    <p:sldId id="327" r:id="rId30"/>
    <p:sldId id="289" r:id="rId31"/>
    <p:sldId id="290" r:id="rId32"/>
    <p:sldId id="291" r:id="rId33"/>
    <p:sldId id="292" r:id="rId34"/>
    <p:sldId id="293" r:id="rId35"/>
    <p:sldId id="261" r:id="rId36"/>
    <p:sldId id="294" r:id="rId37"/>
    <p:sldId id="295" r:id="rId38"/>
    <p:sldId id="264" r:id="rId39"/>
    <p:sldId id="296" r:id="rId40"/>
    <p:sldId id="297" r:id="rId41"/>
    <p:sldId id="298" r:id="rId42"/>
    <p:sldId id="268" r:id="rId43"/>
    <p:sldId id="311" r:id="rId44"/>
    <p:sldId id="300" r:id="rId45"/>
    <p:sldId id="271" r:id="rId46"/>
    <p:sldId id="312" r:id="rId47"/>
    <p:sldId id="302" r:id="rId48"/>
    <p:sldId id="274" r:id="rId49"/>
    <p:sldId id="303" r:id="rId50"/>
    <p:sldId id="313" r:id="rId51"/>
    <p:sldId id="305" r:id="rId52"/>
    <p:sldId id="278" r:id="rId53"/>
    <p:sldId id="314" r:id="rId54"/>
    <p:sldId id="318" r:id="rId55"/>
    <p:sldId id="319" r:id="rId56"/>
    <p:sldId id="320" r:id="rId57"/>
    <p:sldId id="321" r:id="rId58"/>
    <p:sldId id="322" r:id="rId59"/>
    <p:sldId id="315" r:id="rId60"/>
    <p:sldId id="317" r:id="rId61"/>
  </p:sldIdLst>
  <p:sldSz cx="12192000" cy="6858000"/>
  <p:notesSz cx="6858000" cy="9144000"/>
  <p:custDataLst>
    <p:tags r:id="rId6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E5905B-B615-4478-AF0C-FA3E5023752F}" v="833" dt="2025-11-11T05:20:40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07" autoAdjust="0"/>
  </p:normalViewPr>
  <p:slideViewPr>
    <p:cSldViewPr snapToGrid="0" snapToObjects="1">
      <p:cViewPr varScale="1">
        <p:scale>
          <a:sx n="59" d="100"/>
          <a:sy n="59" d="100"/>
        </p:scale>
        <p:origin x="778" y="2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tags" Target="tags/tag1.xml"/><Relationship Id="rId68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undo custSel addSld delSld modSld">
      <pc:chgData name="Fatih Serbest" userId="1ef1129c4ea1bb02" providerId="LiveId" clId="{DACE2B23-91CF-4D3C-A151-DDF2A3A194AE}" dt="2025-11-11T05:21:54.038" v="1458" actId="26606"/>
      <pc:docMkLst>
        <pc:docMk/>
      </pc:docMkLst>
      <pc:sldChg chg="addSp delSp modSp mod">
        <pc:chgData name="Fatih Serbest" userId="1ef1129c4ea1bb02" providerId="LiveId" clId="{DACE2B23-91CF-4D3C-A151-DDF2A3A194AE}" dt="2025-11-11T05:12:21.766" v="1112" actId="26606"/>
        <pc:sldMkLst>
          <pc:docMk/>
          <pc:sldMk cId="0" sldId="256"/>
        </pc:sldMkLst>
        <pc:spChg chg="mod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8" creationId="{943CAA20-3569-4189-9E48-239A229A86CA}"/>
          </ac:spMkLst>
        </pc:spChg>
        <pc:spChg chg="del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10" creationId="{DA542B6D-E775-4832-91DC-2D20F857813A}"/>
          </ac:spMkLst>
        </pc:spChg>
        <pc:spChg chg="add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15" creationId="{5463EB0A-3D7C-4AA5-BFA5-8EE5B4BA5624}"/>
          </ac:spMkLst>
        </pc:spChg>
        <pc:spChg chg="add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17" creationId="{7945AD00-F967-454D-A4B2-39ABA5C88C20}"/>
          </ac:spMkLst>
        </pc:spChg>
        <pc:spChg chg="add">
          <ac:chgData name="Fatih Serbest" userId="1ef1129c4ea1bb02" providerId="LiveId" clId="{DACE2B23-91CF-4D3C-A151-DDF2A3A194AE}" dt="2025-11-11T05:12:21.766" v="1112" actId="26606"/>
          <ac:spMkLst>
            <pc:docMk/>
            <pc:sldMk cId="0" sldId="256"/>
            <ac:spMk id="19" creationId="{E9BC5B79-B912-427C-8219-E3E50943FCDE}"/>
          </ac:spMkLst>
        </pc:spChg>
      </pc:sldChg>
      <pc:sldChg chg="addSp delSp modSp mod">
        <pc:chgData name="Fatih Serbest" userId="1ef1129c4ea1bb02" providerId="LiveId" clId="{DACE2B23-91CF-4D3C-A151-DDF2A3A194AE}" dt="2025-11-11T05:12:25.415" v="1113" actId="26606"/>
        <pc:sldMkLst>
          <pc:docMk/>
          <pc:sldMk cId="0" sldId="257"/>
        </pc:sldMkLst>
        <pc:spChg chg="mod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2:25.415" v="1113" actId="26606"/>
          <ac:spMkLst>
            <pc:docMk/>
            <pc:sldMk cId="0" sldId="257"/>
            <ac:spMk id="19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2:28.861" v="1114" actId="26606"/>
        <pc:sldMkLst>
          <pc:docMk/>
          <pc:sldMk cId="0" sldId="258"/>
        </pc:sldMkLst>
        <pc:spChg chg="mod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2:28.861" v="1114" actId="26606"/>
          <ac:spMkLst>
            <pc:docMk/>
            <pc:sldMk cId="0" sldId="258"/>
            <ac:spMk id="19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2:45.654" v="1115" actId="26606"/>
        <pc:sldMkLst>
          <pc:docMk/>
          <pc:sldMk cId="0" sldId="259"/>
        </pc:sldMkLst>
        <pc:spChg chg="mod">
          <ac:chgData name="Fatih Serbest" userId="1ef1129c4ea1bb02" providerId="LiveId" clId="{DACE2B23-91CF-4D3C-A151-DDF2A3A194AE}" dt="2025-11-11T05:12:45.654" v="1115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45.654" v="1115" actId="26606"/>
          <ac:spMkLst>
            <pc:docMk/>
            <pc:sldMk cId="0" sldId="259"/>
            <ac:spMk id="3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45.654" v="1115" actId="26606"/>
          <ac:spMkLst>
            <pc:docMk/>
            <pc:sldMk cId="0" sldId="259"/>
            <ac:spMk id="4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45.654" v="1115" actId="26606"/>
          <ac:spMkLst>
            <pc:docMk/>
            <pc:sldMk cId="0" sldId="259"/>
            <ac:spMk id="9" creationId="{4FFBEE45-F140-49D5-85EA-C78C24340B23}"/>
          </ac:spMkLst>
        </pc:spChg>
        <pc:spChg chg="add">
          <ac:chgData name="Fatih Serbest" userId="1ef1129c4ea1bb02" providerId="LiveId" clId="{DACE2B23-91CF-4D3C-A151-DDF2A3A194AE}" dt="2025-11-11T05:12:45.654" v="1115" actId="26606"/>
          <ac:spMkLst>
            <pc:docMk/>
            <pc:sldMk cId="0" sldId="259"/>
            <ac:spMk id="14" creationId="{4C608BEB-860E-4094-8511-78603564A75E}"/>
          </ac:spMkLst>
        </pc:spChg>
        <pc:cxnChg chg="add">
          <ac:chgData name="Fatih Serbest" userId="1ef1129c4ea1bb02" providerId="LiveId" clId="{DACE2B23-91CF-4D3C-A151-DDF2A3A194AE}" dt="2025-11-11T05:12:45.654" v="1115" actId="26606"/>
          <ac:cxnSpMkLst>
            <pc:docMk/>
            <pc:sldMk cId="0" sldId="259"/>
            <ac:cxnSpMk id="16" creationId="{1F16A8D4-FE87-4604-88B2-394B5D1EB437}"/>
          </ac:cxnSpMkLst>
        </pc:cxnChg>
      </pc:sldChg>
      <pc:sldChg chg="addSp delSp modSp mod">
        <pc:chgData name="Fatih Serbest" userId="1ef1129c4ea1bb02" providerId="LiveId" clId="{DACE2B23-91CF-4D3C-A151-DDF2A3A194AE}" dt="2025-11-11T05:12:49.901" v="1116" actId="26606"/>
        <pc:sldMkLst>
          <pc:docMk/>
          <pc:sldMk cId="0" sldId="260"/>
        </pc:sldMkLst>
        <pc:spChg chg="mod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17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19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24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26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2:49.901" v="1116" actId="26606"/>
          <ac:spMkLst>
            <pc:docMk/>
            <pc:sldMk cId="0" sldId="260"/>
            <ac:spMk id="28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25.507" v="1450" actId="26606"/>
        <pc:sldMkLst>
          <pc:docMk/>
          <pc:sldMk cId="0" sldId="261"/>
        </pc:sldMkLst>
        <pc:spChg chg="mo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1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1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25.507" v="1450" actId="26606"/>
          <ac:spMkLst>
            <pc:docMk/>
            <pc:sldMk cId="0" sldId="261"/>
            <ac:spMk id="17" creationId="{074B4F7D-14B2-478B-8BF5-01E4E0C5D263}"/>
          </ac:spMkLst>
        </pc:spChg>
      </pc:sldChg>
      <pc:sldChg chg="addSp delSp modSp mod">
        <pc:chgData name="Fatih Serbest" userId="1ef1129c4ea1bb02" providerId="LiveId" clId="{DACE2B23-91CF-4D3C-A151-DDF2A3A194AE}" dt="2025-11-11T05:12:55.093" v="1117" actId="26606"/>
        <pc:sldMkLst>
          <pc:docMk/>
          <pc:sldMk cId="0" sldId="262"/>
        </pc:sldMkLst>
        <pc:spChg chg="mod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2:55.093" v="1117" actId="26606"/>
          <ac:spMkLst>
            <pc:docMk/>
            <pc:sldMk cId="0" sldId="262"/>
            <ac:spMk id="19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2:59.883" v="1118" actId="26606"/>
        <pc:sldMkLst>
          <pc:docMk/>
          <pc:sldMk cId="0" sldId="263"/>
        </pc:sldMkLst>
        <pc:spChg chg="mod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2:59.883" v="1118" actId="26606"/>
          <ac:spMkLst>
            <pc:docMk/>
            <pc:sldMk cId="0" sldId="263"/>
            <ac:spMk id="19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32.900" v="1452" actId="26606"/>
        <pc:sldMkLst>
          <pc:docMk/>
          <pc:sldMk cId="0" sldId="264"/>
        </pc:sldMkLst>
        <pc:spChg chg="mo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4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4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32.900" v="1452" actId="26606"/>
          <ac:spMkLst>
            <pc:docMk/>
            <pc:sldMk cId="0" sldId="264"/>
            <ac:spMk id="17" creationId="{074B4F7D-14B2-478B-8BF5-01E4E0C5D263}"/>
          </ac:spMkLst>
        </pc:spChg>
      </pc:sldChg>
      <pc:sldChg chg="addSp delSp modSp mod">
        <pc:chgData name="Fatih Serbest" userId="1ef1129c4ea1bb02" providerId="LiveId" clId="{DACE2B23-91CF-4D3C-A151-DDF2A3A194AE}" dt="2025-11-11T05:13:04.793" v="1119" actId="26606"/>
        <pc:sldMkLst>
          <pc:docMk/>
          <pc:sldMk cId="0" sldId="265"/>
        </pc:sldMkLst>
        <pc:spChg chg="mod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04.793" v="1119" actId="26606"/>
          <ac:spMkLst>
            <pc:docMk/>
            <pc:sldMk cId="0" sldId="265"/>
            <ac:spMk id="19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08.480" v="1120" actId="26606"/>
        <pc:sldMkLst>
          <pc:docMk/>
          <pc:sldMk cId="0" sldId="266"/>
        </pc:sldMkLst>
        <pc:spChg chg="mod">
          <ac:chgData name="Fatih Serbest" userId="1ef1129c4ea1bb02" providerId="LiveId" clId="{DACE2B23-91CF-4D3C-A151-DDF2A3A194AE}" dt="2025-11-11T05:13:08.480" v="1120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08.480" v="1120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08.480" v="1120" actId="26606"/>
          <ac:spMkLst>
            <pc:docMk/>
            <pc:sldMk cId="0" sldId="266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08.480" v="1120" actId="26606"/>
          <ac:spMkLst>
            <pc:docMk/>
            <pc:sldMk cId="0" sldId="266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08.480" v="1120" actId="26606"/>
          <ac:spMkLst>
            <pc:docMk/>
            <pc:sldMk cId="0" sldId="266"/>
            <ac:spMk id="12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3:12.501" v="1121" actId="26606"/>
        <pc:sldMkLst>
          <pc:docMk/>
          <pc:sldMk cId="0" sldId="267"/>
        </pc:sldMkLst>
        <pc:spChg chg="mod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12.501" v="1121" actId="26606"/>
          <ac:spMkLst>
            <pc:docMk/>
            <pc:sldMk cId="0" sldId="267"/>
            <ac:spMk id="19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47.036" v="1456" actId="26606"/>
        <pc:sldMkLst>
          <pc:docMk/>
          <pc:sldMk cId="0" sldId="268"/>
        </pc:sldMkLst>
        <pc:spChg chg="mo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8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68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47.036" v="1456" actId="26606"/>
          <ac:spMkLst>
            <pc:docMk/>
            <pc:sldMk cId="0" sldId="268"/>
            <ac:spMk id="17" creationId="{074B4F7D-14B2-478B-8BF5-01E4E0C5D263}"/>
          </ac:spMkLst>
        </pc:spChg>
      </pc:sldChg>
      <pc:sldChg chg="addSp delSp modSp mod">
        <pc:chgData name="Fatih Serbest" userId="1ef1129c4ea1bb02" providerId="LiveId" clId="{DACE2B23-91CF-4D3C-A151-DDF2A3A194AE}" dt="2025-11-11T05:13:22.875" v="1122" actId="26606"/>
        <pc:sldMkLst>
          <pc:docMk/>
          <pc:sldMk cId="0" sldId="269"/>
        </pc:sldMkLst>
        <pc:spChg chg="mod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22.875" v="1122" actId="26606"/>
          <ac:spMkLst>
            <pc:docMk/>
            <pc:sldMk cId="0" sldId="269"/>
            <ac:spMk id="19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3:26.692" v="1123" actId="26606"/>
        <pc:sldMkLst>
          <pc:docMk/>
          <pc:sldMk cId="0" sldId="270"/>
        </pc:sldMkLst>
        <pc:spChg chg="mod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26.692" v="1123" actId="26606"/>
          <ac:spMkLst>
            <pc:docMk/>
            <pc:sldMk cId="0" sldId="270"/>
            <ac:spMk id="19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54.038" v="1458" actId="26606"/>
        <pc:sldMkLst>
          <pc:docMk/>
          <pc:sldMk cId="0" sldId="271"/>
        </pc:sldMkLst>
        <pc:spChg chg="mo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1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1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54.038" v="1458" actId="26606"/>
          <ac:spMkLst>
            <pc:docMk/>
            <pc:sldMk cId="0" sldId="271"/>
            <ac:spMk id="17" creationId="{074B4F7D-14B2-478B-8BF5-01E4E0C5D263}"/>
          </ac:spMkLst>
        </pc:spChg>
      </pc:sldChg>
      <pc:sldChg chg="addSp delSp modSp mod">
        <pc:chgData name="Fatih Serbest" userId="1ef1129c4ea1bb02" providerId="LiveId" clId="{DACE2B23-91CF-4D3C-A151-DDF2A3A194AE}" dt="2025-11-11T05:13:32.389" v="1124" actId="26606"/>
        <pc:sldMkLst>
          <pc:docMk/>
          <pc:sldMk cId="0" sldId="272"/>
        </pc:sldMkLst>
        <pc:spChg chg="mod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32.389" v="1124" actId="26606"/>
          <ac:spMkLst>
            <pc:docMk/>
            <pc:sldMk cId="0" sldId="272"/>
            <ac:spMk id="19" creationId="{9DECDBF4-02B6-4BB4-B65B-B8107AD6A9E8}"/>
          </ac:spMkLst>
        </pc:spChg>
      </pc:sldChg>
      <pc:sldChg chg="addSp delSp modSp mod">
        <pc:chgData name="Fatih Serbest" userId="1ef1129c4ea1bb02" providerId="LiveId" clId="{DACE2B23-91CF-4D3C-A151-DDF2A3A194AE}" dt="2025-11-11T05:13:36.329" v="1125" actId="26606"/>
        <pc:sldMkLst>
          <pc:docMk/>
          <pc:sldMk cId="0" sldId="273"/>
        </pc:sldMkLst>
        <pc:spChg chg="mod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3" creationId="{00000000-0000-0000-0000-000000000000}"/>
          </ac:spMkLst>
        </pc:spChg>
        <pc:spChg chg="del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1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17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36.329" v="1125" actId="26606"/>
          <ac:spMkLst>
            <pc:docMk/>
            <pc:sldMk cId="0" sldId="273"/>
            <ac:spMk id="19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4:40:55.496" v="408" actId="26606"/>
        <pc:sldMkLst>
          <pc:docMk/>
          <pc:sldMk cId="0" sldId="274"/>
        </pc:sldMkLst>
        <pc:spChg chg="mod">
          <ac:chgData name="Fatih Serbest" userId="1ef1129c4ea1bb02" providerId="LiveId" clId="{DACE2B23-91CF-4D3C-A151-DDF2A3A194AE}" dt="2025-11-11T04:40:55.496" v="408" actId="26606"/>
          <ac:spMkLst>
            <pc:docMk/>
            <pc:sldMk cId="0" sldId="274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4:40:55.496" v="408" actId="26606"/>
          <ac:spMkLst>
            <pc:docMk/>
            <pc:sldMk cId="0" sldId="274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4:40:55.496" v="408" actId="26606"/>
          <ac:spMkLst>
            <pc:docMk/>
            <pc:sldMk cId="0" sldId="274"/>
            <ac:spMk id="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4:40:55.496" v="408" actId="26606"/>
          <ac:spMkLst>
            <pc:docMk/>
            <pc:sldMk cId="0" sldId="274"/>
            <ac:spMk id="6" creationId="{52D502E5-F6B4-4D58-B4AE-FC466FF15EE8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4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4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4:40:55.496" v="408" actId="26606"/>
          <ac:spMkLst>
            <pc:docMk/>
            <pc:sldMk cId="0" sldId="274"/>
            <ac:spMk id="12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42.372" v="1126" actId="26606"/>
        <pc:sldMkLst>
          <pc:docMk/>
          <pc:sldMk cId="0" sldId="275"/>
        </pc:sldMkLst>
        <pc:spChg chg="mod">
          <ac:chgData name="Fatih Serbest" userId="1ef1129c4ea1bb02" providerId="LiveId" clId="{DACE2B23-91CF-4D3C-A151-DDF2A3A194AE}" dt="2025-11-11T05:13:42.372" v="1126" actId="26606"/>
          <ac:spMkLst>
            <pc:docMk/>
            <pc:sldMk cId="0" sldId="27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42.372" v="1126" actId="26606"/>
          <ac:spMkLst>
            <pc:docMk/>
            <pc:sldMk cId="0" sldId="27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42.372" v="1126" actId="26606"/>
          <ac:spMkLst>
            <pc:docMk/>
            <pc:sldMk cId="0" sldId="275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42.372" v="1126" actId="26606"/>
          <ac:spMkLst>
            <pc:docMk/>
            <pc:sldMk cId="0" sldId="275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42.372" v="1126" actId="26606"/>
          <ac:spMkLst>
            <pc:docMk/>
            <pc:sldMk cId="0" sldId="275"/>
            <ac:spMk id="12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46.229" v="1127" actId="26606"/>
        <pc:sldMkLst>
          <pc:docMk/>
          <pc:sldMk cId="0" sldId="276"/>
        </pc:sldMkLst>
        <pc:spChg chg="mod">
          <ac:chgData name="Fatih Serbest" userId="1ef1129c4ea1bb02" providerId="LiveId" clId="{DACE2B23-91CF-4D3C-A151-DDF2A3A194AE}" dt="2025-11-11T05:13:46.229" v="1127" actId="26606"/>
          <ac:spMkLst>
            <pc:docMk/>
            <pc:sldMk cId="0" sldId="27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46.229" v="1127" actId="26606"/>
          <ac:spMkLst>
            <pc:docMk/>
            <pc:sldMk cId="0" sldId="276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46.229" v="1127" actId="26606"/>
          <ac:spMkLst>
            <pc:docMk/>
            <pc:sldMk cId="0" sldId="276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46.229" v="1127" actId="26606"/>
          <ac:spMkLst>
            <pc:docMk/>
            <pc:sldMk cId="0" sldId="276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46.229" v="1127" actId="26606"/>
          <ac:spMkLst>
            <pc:docMk/>
            <pc:sldMk cId="0" sldId="276"/>
            <ac:spMk id="12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50.046" v="1128" actId="26606"/>
        <pc:sldMkLst>
          <pc:docMk/>
          <pc:sldMk cId="0" sldId="277"/>
        </pc:sldMkLst>
        <pc:spChg chg="mod">
          <ac:chgData name="Fatih Serbest" userId="1ef1129c4ea1bb02" providerId="LiveId" clId="{DACE2B23-91CF-4D3C-A151-DDF2A3A194AE}" dt="2025-11-11T05:13:50.046" v="1128" actId="26606"/>
          <ac:spMkLst>
            <pc:docMk/>
            <pc:sldMk cId="0" sldId="27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50.046" v="1128" actId="26606"/>
          <ac:spMkLst>
            <pc:docMk/>
            <pc:sldMk cId="0" sldId="277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50.046" v="1128" actId="26606"/>
          <ac:spMkLst>
            <pc:docMk/>
            <pc:sldMk cId="0" sldId="277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50.046" v="1128" actId="26606"/>
          <ac:spMkLst>
            <pc:docMk/>
            <pc:sldMk cId="0" sldId="277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50.046" v="1128" actId="26606"/>
          <ac:spMkLst>
            <pc:docMk/>
            <pc:sldMk cId="0" sldId="277"/>
            <ac:spMk id="12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4:41:06.913" v="411" actId="26606"/>
        <pc:sldMkLst>
          <pc:docMk/>
          <pc:sldMk cId="0" sldId="278"/>
        </pc:sldMkLst>
        <pc:spChg chg="mod">
          <ac:chgData name="Fatih Serbest" userId="1ef1129c4ea1bb02" providerId="LiveId" clId="{DACE2B23-91CF-4D3C-A151-DDF2A3A194AE}" dt="2025-11-11T04:41:06.913" v="411" actId="26606"/>
          <ac:spMkLst>
            <pc:docMk/>
            <pc:sldMk cId="0" sldId="27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4:41:06.913" v="411" actId="26606"/>
          <ac:spMkLst>
            <pc:docMk/>
            <pc:sldMk cId="0" sldId="278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4:41:06.913" v="411" actId="26606"/>
          <ac:spMkLst>
            <pc:docMk/>
            <pc:sldMk cId="0" sldId="278"/>
            <ac:spMk id="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4:41:06.913" v="411" actId="26606"/>
          <ac:spMkLst>
            <pc:docMk/>
            <pc:sldMk cId="0" sldId="278"/>
            <ac:spMk id="6" creationId="{52D502E5-F6B4-4D58-B4AE-FC466FF15EE8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8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78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4:41:06.913" v="411" actId="26606"/>
          <ac:spMkLst>
            <pc:docMk/>
            <pc:sldMk cId="0" sldId="278"/>
            <ac:spMk id="12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55.333" v="1129" actId="26606"/>
        <pc:sldMkLst>
          <pc:docMk/>
          <pc:sldMk cId="0" sldId="279"/>
        </pc:sldMkLst>
        <pc:spChg chg="mod">
          <ac:chgData name="Fatih Serbest" userId="1ef1129c4ea1bb02" providerId="LiveId" clId="{DACE2B23-91CF-4D3C-A151-DDF2A3A194AE}" dt="2025-11-11T05:13:55.333" v="1129" actId="26606"/>
          <ac:spMkLst>
            <pc:docMk/>
            <pc:sldMk cId="0" sldId="279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55.333" v="1129" actId="26606"/>
          <ac:spMkLst>
            <pc:docMk/>
            <pc:sldMk cId="0" sldId="279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55.333" v="1129" actId="26606"/>
          <ac:spMkLst>
            <pc:docMk/>
            <pc:sldMk cId="0" sldId="279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55.333" v="1129" actId="26606"/>
          <ac:spMkLst>
            <pc:docMk/>
            <pc:sldMk cId="0" sldId="279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55.333" v="1129" actId="26606"/>
          <ac:spMkLst>
            <pc:docMk/>
            <pc:sldMk cId="0" sldId="279"/>
            <ac:spMk id="12" creationId="{9DECDBF4-02B6-4BB4-B65B-B8107AD6A9E8}"/>
          </ac:spMkLst>
        </pc:spChg>
      </pc:sldChg>
      <pc:sldChg chg="addSp modSp mod setBg">
        <pc:chgData name="Fatih Serbest" userId="1ef1129c4ea1bb02" providerId="LiveId" clId="{DACE2B23-91CF-4D3C-A151-DDF2A3A194AE}" dt="2025-11-11T05:13:58.597" v="1130" actId="26606"/>
        <pc:sldMkLst>
          <pc:docMk/>
          <pc:sldMk cId="0" sldId="280"/>
        </pc:sldMkLst>
        <pc:spChg chg="mod">
          <ac:chgData name="Fatih Serbest" userId="1ef1129c4ea1bb02" providerId="LiveId" clId="{DACE2B23-91CF-4D3C-A151-DDF2A3A194AE}" dt="2025-11-11T05:13:58.597" v="1130" actId="26606"/>
          <ac:spMkLst>
            <pc:docMk/>
            <pc:sldMk cId="0" sldId="28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13:58.597" v="1130" actId="26606"/>
          <ac:spMkLst>
            <pc:docMk/>
            <pc:sldMk cId="0" sldId="280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5:13:58.597" v="1130" actId="26606"/>
          <ac:spMkLst>
            <pc:docMk/>
            <pc:sldMk cId="0" sldId="280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13:58.597" v="1130" actId="26606"/>
          <ac:spMkLst>
            <pc:docMk/>
            <pc:sldMk cId="0" sldId="280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13:58.597" v="1130" actId="26606"/>
          <ac:spMkLst>
            <pc:docMk/>
            <pc:sldMk cId="0" sldId="280"/>
            <ac:spMk id="12" creationId="{9DECDBF4-02B6-4BB4-B65B-B8107AD6A9E8}"/>
          </ac:spMkLst>
        </pc:spChg>
      </pc:sldChg>
      <pc:sldChg chg="del">
        <pc:chgData name="Fatih Serbest" userId="1ef1129c4ea1bb02" providerId="LiveId" clId="{DACE2B23-91CF-4D3C-A151-DDF2A3A194AE}" dt="2025-11-11T05:20:44.906" v="1444" actId="47"/>
        <pc:sldMkLst>
          <pc:docMk/>
          <pc:sldMk cId="0" sldId="281"/>
        </pc:sldMkLst>
      </pc:sldChg>
      <pc:sldChg chg="delSp add del setBg delDesignElem">
        <pc:chgData name="Fatih Serbest" userId="1ef1129c4ea1bb02" providerId="LiveId" clId="{DACE2B23-91CF-4D3C-A151-DDF2A3A194AE}" dt="2025-11-11T05:06:56.395" v="1055" actId="47"/>
        <pc:sldMkLst>
          <pc:docMk/>
          <pc:sldMk cId="0" sldId="282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82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82"/>
            <ac:spMk id="10" creationId="{DB17E863-922E-4C26-BD64-E8FD41D28661}"/>
          </ac:spMkLst>
        </pc:spChg>
      </pc:sldChg>
      <pc:sldChg chg="delSp add del setBg delDesignElem">
        <pc:chgData name="Fatih Serbest" userId="1ef1129c4ea1bb02" providerId="LiveId" clId="{DACE2B23-91CF-4D3C-A151-DDF2A3A194AE}" dt="2025-11-11T05:06:57.391" v="1056" actId="47"/>
        <pc:sldMkLst>
          <pc:docMk/>
          <pc:sldMk cId="0" sldId="283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83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83"/>
            <ac:spMk id="10" creationId="{DB17E863-922E-4C26-BD64-E8FD41D28661}"/>
          </ac:spMkLst>
        </pc:spChg>
      </pc:sldChg>
      <pc:sldChg chg="modSp mod modAnim">
        <pc:chgData name="Fatih Serbest" userId="1ef1129c4ea1bb02" providerId="LiveId" clId="{DACE2B23-91CF-4D3C-A151-DDF2A3A194AE}" dt="2025-11-10T09:11:10.222" v="7" actId="12612"/>
        <pc:sldMkLst>
          <pc:docMk/>
          <pc:sldMk cId="157322613" sldId="288"/>
        </pc:sldMkLst>
        <pc:spChg chg="mod">
          <ac:chgData name="Fatih Serbest" userId="1ef1129c4ea1bb02" providerId="LiveId" clId="{DACE2B23-91CF-4D3C-A151-DDF2A3A194AE}" dt="2025-11-10T09:11:10.222" v="7" actId="12612"/>
          <ac:spMkLst>
            <pc:docMk/>
            <pc:sldMk cId="157322613" sldId="288"/>
            <ac:spMk id="2" creationId="{F59A15BE-ABB6-7865-6529-F01A70A0CC22}"/>
          </ac:spMkLst>
        </pc:spChg>
      </pc:sldChg>
      <pc:sldChg chg="addSp modSp add mod setBg">
        <pc:chgData name="Fatih Serbest" userId="1ef1129c4ea1bb02" providerId="LiveId" clId="{DACE2B23-91CF-4D3C-A151-DDF2A3A194AE}" dt="2025-11-10T09:11:48.986" v="57" actId="27636"/>
        <pc:sldMkLst>
          <pc:docMk/>
          <pc:sldMk cId="4164266179" sldId="289"/>
        </pc:sldMkLst>
        <pc:spChg chg="add mod">
          <ac:chgData name="Fatih Serbest" userId="1ef1129c4ea1bb02" providerId="LiveId" clId="{DACE2B23-91CF-4D3C-A151-DDF2A3A194AE}" dt="2025-11-10T09:11:48.553" v="14" actId="208"/>
          <ac:spMkLst>
            <pc:docMk/>
            <pc:sldMk cId="4164266179" sldId="289"/>
            <ac:spMk id="2" creationId="{7B77528A-82B9-C985-C3FC-049F9F5DAFFD}"/>
          </ac:spMkLst>
        </pc:spChg>
        <pc:spChg chg="add mod">
          <ac:chgData name="Fatih Serbest" userId="1ef1129c4ea1bb02" providerId="LiveId" clId="{DACE2B23-91CF-4D3C-A151-DDF2A3A194AE}" dt="2025-11-10T09:11:48.560" v="22"/>
          <ac:spMkLst>
            <pc:docMk/>
            <pc:sldMk cId="4164266179" sldId="289"/>
            <ac:spMk id="3" creationId="{ACDFD3CB-DEB6-DDA4-9D76-03242B82C89E}"/>
          </ac:spMkLst>
        </pc:spChg>
        <pc:spChg chg="add mod">
          <ac:chgData name="Fatih Serbest" userId="1ef1129c4ea1bb02" providerId="LiveId" clId="{DACE2B23-91CF-4D3C-A151-DDF2A3A194AE}" dt="2025-11-10T09:11:48.986" v="57" actId="27636"/>
          <ac:spMkLst>
            <pc:docMk/>
            <pc:sldMk cId="4164266179" sldId="289"/>
            <ac:spMk id="4" creationId="{E1766F10-A7C1-485E-7A05-30C438844896}"/>
          </ac:spMkLst>
        </pc:spChg>
        <pc:spChg chg="add mod">
          <ac:chgData name="Fatih Serbest" userId="1ef1129c4ea1bb02" providerId="LiveId" clId="{DACE2B23-91CF-4D3C-A151-DDF2A3A194AE}" dt="2025-11-10T09:11:48.982" v="56" actId="27636"/>
          <ac:spMkLst>
            <pc:docMk/>
            <pc:sldMk cId="4164266179" sldId="289"/>
            <ac:spMk id="7" creationId="{B9E27DCC-6EC4-0133-2815-0DBB5163DDF9}"/>
          </ac:spMkLst>
        </pc:spChg>
        <pc:picChg chg="add mod">
          <ac:chgData name="Fatih Serbest" userId="1ef1129c4ea1bb02" providerId="LiveId" clId="{DACE2B23-91CF-4D3C-A151-DDF2A3A194AE}" dt="2025-11-10T09:11:48.839" v="37"/>
          <ac:picMkLst>
            <pc:docMk/>
            <pc:sldMk cId="4164266179" sldId="289"/>
            <ac:picMk id="6" creationId="{818AE101-34B7-3F73-EDBC-8111F18AC6D6}"/>
          </ac:picMkLst>
        </pc:picChg>
        <pc:picChg chg="add mod">
          <ac:chgData name="Fatih Serbest" userId="1ef1129c4ea1bb02" providerId="LiveId" clId="{DACE2B23-91CF-4D3C-A151-DDF2A3A194AE}" dt="2025-11-10T09:11:48.912" v="55"/>
          <ac:picMkLst>
            <pc:docMk/>
            <pc:sldMk cId="4164266179" sldId="289"/>
            <ac:picMk id="9" creationId="{008526C6-0B61-215B-DC85-99496020CEA3}"/>
          </ac:picMkLst>
        </pc:picChg>
      </pc:sldChg>
      <pc:sldChg chg="addSp delSp modSp add mod setBg addAnim delDesignElem">
        <pc:chgData name="Fatih Serbest" userId="1ef1129c4ea1bb02" providerId="LiveId" clId="{DACE2B23-91CF-4D3C-A151-DDF2A3A194AE}" dt="2025-11-11T05:21:12.521" v="1447" actId="26606"/>
        <pc:sldMkLst>
          <pc:docMk/>
          <pc:sldMk cId="0" sldId="290"/>
        </pc:sldMkLst>
        <pc:spChg chg="mod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0:58.176" v="1445" actId="26606"/>
          <ac:spMkLst>
            <pc:docMk/>
            <pc:sldMk cId="0" sldId="290"/>
            <ac:spMk id="5" creationId="{943CAA20-3569-4189-9E48-239A229A86CA}"/>
          </ac:spMkLst>
        </pc:spChg>
        <pc:spChg chg="add del">
          <ac:chgData name="Fatih Serbest" userId="1ef1129c4ea1bb02" providerId="LiveId" clId="{DACE2B23-91CF-4D3C-A151-DDF2A3A194AE}" dt="2025-11-11T05:20:58.176" v="1445" actId="26606"/>
          <ac:spMkLst>
            <pc:docMk/>
            <pc:sldMk cId="0" sldId="290"/>
            <ac:spMk id="6" creationId="{DA542B6D-E775-4832-91DC-2D20F857813A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0"/>
            <ac:spMk id="8" creationId="{943CAA20-3569-4189-9E48-239A229A86CA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0"/>
            <ac:spMk id="10" creationId="{DA542B6D-E775-4832-91DC-2D20F857813A}"/>
          </ac:spMkLst>
        </pc:spChg>
        <pc:spChg chg="add del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11" creationId="{BAD76F3E-3A97-486B-B402-44400A8B9173}"/>
          </ac:spMkLst>
        </pc:spChg>
        <pc:spChg chg="add del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13" creationId="{391F6B52-91F4-4AEB-B6DB-29FEBCF28C8B}"/>
          </ac:spMkLst>
        </pc:spChg>
        <pc:spChg chg="add del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15" creationId="{2CD6F061-7C53-44F4-9794-953DB70A451B}"/>
          </ac:spMkLst>
        </pc:spChg>
        <pc:spChg chg="add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20" creationId="{5463EB0A-3D7C-4AA5-BFA5-8EE5B4BA5624}"/>
          </ac:spMkLst>
        </pc:spChg>
        <pc:spChg chg="add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22" creationId="{7945AD00-F967-454D-A4B2-39ABA5C88C20}"/>
          </ac:spMkLst>
        </pc:spChg>
        <pc:spChg chg="add">
          <ac:chgData name="Fatih Serbest" userId="1ef1129c4ea1bb02" providerId="LiveId" clId="{DACE2B23-91CF-4D3C-A151-DDF2A3A194AE}" dt="2025-11-11T05:21:12.521" v="1447" actId="26606"/>
          <ac:spMkLst>
            <pc:docMk/>
            <pc:sldMk cId="0" sldId="290"/>
            <ac:spMk id="24" creationId="{E9BC5B79-B912-427C-8219-E3E50943FCDE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06.029" v="1446" actId="26606"/>
        <pc:sldMkLst>
          <pc:docMk/>
          <pc:sldMk cId="0" sldId="291"/>
        </pc:sldMkLst>
        <pc:spChg chg="mo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1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1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06.029" v="1446" actId="26606"/>
          <ac:spMkLst>
            <pc:docMk/>
            <pc:sldMk cId="0" sldId="291"/>
            <ac:spMk id="17" creationId="{074B4F7D-14B2-478B-8BF5-01E4E0C5D263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16.884" v="1448" actId="26606"/>
        <pc:sldMkLst>
          <pc:docMk/>
          <pc:sldMk cId="0" sldId="292"/>
        </pc:sldMkLst>
        <pc:spChg chg="mo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2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2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16.884" v="1448" actId="26606"/>
          <ac:spMkLst>
            <pc:docMk/>
            <pc:sldMk cId="0" sldId="292"/>
            <ac:spMk id="17" creationId="{074B4F7D-14B2-478B-8BF5-01E4E0C5D263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21.508" v="1449" actId="26606"/>
        <pc:sldMkLst>
          <pc:docMk/>
          <pc:sldMk cId="0" sldId="293"/>
        </pc:sldMkLst>
        <pc:spChg chg="mo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3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3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21.508" v="1449" actId="26606"/>
          <ac:spMkLst>
            <pc:docMk/>
            <pc:sldMk cId="0" sldId="293"/>
            <ac:spMk id="17" creationId="{074B4F7D-14B2-478B-8BF5-01E4E0C5D263}"/>
          </ac:spMkLst>
        </pc:spChg>
      </pc:sldChg>
      <pc:sldChg chg="add setBg">
        <pc:chgData name="Fatih Serbest" userId="1ef1129c4ea1bb02" providerId="LiveId" clId="{DACE2B23-91CF-4D3C-A151-DDF2A3A194AE}" dt="2025-11-11T04:28:30.191" v="85"/>
        <pc:sldMkLst>
          <pc:docMk/>
          <pc:sldMk cId="2677895801" sldId="294"/>
        </pc:sldMkLst>
      </pc:sldChg>
      <pc:sldChg chg="addSp delSp modSp add mod setBg delDesignElem">
        <pc:chgData name="Fatih Serbest" userId="1ef1129c4ea1bb02" providerId="LiveId" clId="{DACE2B23-91CF-4D3C-A151-DDF2A3A194AE}" dt="2025-11-11T05:21:29.373" v="1451" actId="26606"/>
        <pc:sldMkLst>
          <pc:docMk/>
          <pc:sldMk cId="0" sldId="295"/>
        </pc:sldMkLst>
        <pc:spChg chg="mo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5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5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29.373" v="1451" actId="26606"/>
          <ac:spMkLst>
            <pc:docMk/>
            <pc:sldMk cId="0" sldId="295"/>
            <ac:spMk id="17" creationId="{074B4F7D-14B2-478B-8BF5-01E4E0C5D263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36.011" v="1453" actId="26606"/>
        <pc:sldMkLst>
          <pc:docMk/>
          <pc:sldMk cId="0" sldId="296"/>
        </pc:sldMkLst>
        <pc:spChg chg="mo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6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6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36.011" v="1453" actId="26606"/>
          <ac:spMkLst>
            <pc:docMk/>
            <pc:sldMk cId="0" sldId="296"/>
            <ac:spMk id="17" creationId="{074B4F7D-14B2-478B-8BF5-01E4E0C5D263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39.901" v="1454" actId="26606"/>
        <pc:sldMkLst>
          <pc:docMk/>
          <pc:sldMk cId="0" sldId="297"/>
        </pc:sldMkLst>
        <pc:spChg chg="mo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7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7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39.901" v="1454" actId="26606"/>
          <ac:spMkLst>
            <pc:docMk/>
            <pc:sldMk cId="0" sldId="297"/>
            <ac:spMk id="17" creationId="{074B4F7D-14B2-478B-8BF5-01E4E0C5D263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5:21:43.736" v="1455" actId="26606"/>
        <pc:sldMkLst>
          <pc:docMk/>
          <pc:sldMk cId="0" sldId="298"/>
        </pc:sldMkLst>
        <pc:spChg chg="mo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8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298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43.736" v="1455" actId="26606"/>
          <ac:spMkLst>
            <pc:docMk/>
            <pc:sldMk cId="0" sldId="298"/>
            <ac:spMk id="17" creationId="{074B4F7D-14B2-478B-8BF5-01E4E0C5D263}"/>
          </ac:spMkLst>
        </pc:spChg>
      </pc:sldChg>
      <pc:sldChg chg="add del setBg">
        <pc:chgData name="Fatih Serbest" userId="1ef1129c4ea1bb02" providerId="LiveId" clId="{DACE2B23-91CF-4D3C-A151-DDF2A3A194AE}" dt="2025-11-11T04:33:57.353" v="201" actId="47"/>
        <pc:sldMkLst>
          <pc:docMk/>
          <pc:sldMk cId="2100253637" sldId="299"/>
        </pc:sldMkLst>
      </pc:sldChg>
      <pc:sldChg chg="addSp delSp modSp add mod setBg delDesignElem">
        <pc:chgData name="Fatih Serbest" userId="1ef1129c4ea1bb02" providerId="LiveId" clId="{DACE2B23-91CF-4D3C-A151-DDF2A3A194AE}" dt="2025-11-11T05:21:50.272" v="1457" actId="26606"/>
        <pc:sldMkLst>
          <pc:docMk/>
          <pc:sldMk cId="0" sldId="300"/>
        </pc:sldMkLst>
        <pc:spChg chg="mo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5" creationId="{100EDD19-6802-4EC3-95CE-CFFAB042CFD6}"/>
          </ac:spMkLst>
        </pc:spChg>
        <pc:spChg chg="add del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6" creationId="{DB17E863-922E-4C26-BD64-E8FD41D28661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0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0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11" creationId="{DAF1966E-FD40-4A4A-B61B-C4DF7FA05F06}"/>
          </ac:spMkLst>
        </pc:spChg>
        <pc:spChg chg="ad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13" creationId="{047BFA19-D45E-416B-A404-7AF2F3F27017}"/>
          </ac:spMkLst>
        </pc:spChg>
        <pc:spChg chg="ad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15" creationId="{8E0105E7-23DB-4CF2-8258-FF47C7620F6E}"/>
          </ac:spMkLst>
        </pc:spChg>
        <pc:spChg chg="add">
          <ac:chgData name="Fatih Serbest" userId="1ef1129c4ea1bb02" providerId="LiveId" clId="{DACE2B23-91CF-4D3C-A151-DDF2A3A194AE}" dt="2025-11-11T05:21:50.272" v="1457" actId="26606"/>
          <ac:spMkLst>
            <pc:docMk/>
            <pc:sldMk cId="0" sldId="300"/>
            <ac:spMk id="17" creationId="{074B4F7D-14B2-478B-8BF5-01E4E0C5D263}"/>
          </ac:spMkLst>
        </pc:spChg>
      </pc:sldChg>
      <pc:sldChg chg="delSp add del setBg delDesignElem">
        <pc:chgData name="Fatih Serbest" userId="1ef1129c4ea1bb02" providerId="LiveId" clId="{DACE2B23-91CF-4D3C-A151-DDF2A3A194AE}" dt="2025-11-11T04:34:23.886" v="254" actId="47"/>
        <pc:sldMkLst>
          <pc:docMk/>
          <pc:sldMk cId="0" sldId="301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1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1"/>
            <ac:spMk id="10" creationId="{DB17E863-922E-4C26-BD64-E8FD41D28661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4:40:47.442" v="407" actId="26606"/>
        <pc:sldMkLst>
          <pc:docMk/>
          <pc:sldMk cId="0" sldId="302"/>
        </pc:sldMkLst>
        <pc:spChg chg="mod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3" creationId="{00000000-0000-0000-0000-000000000000}"/>
          </ac:spMkLst>
        </pc:spChg>
        <pc:spChg chg="add del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5" creationId="{081EA652-8C6A-4E69-BEB9-170809474553}"/>
          </ac:spMkLst>
        </pc:spChg>
        <pc:spChg chg="add del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6" creationId="{5298780A-33B9-4EA2-8F67-DE68AD62841B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2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2"/>
            <ac:spMk id="10" creationId="{DB17E863-922E-4C26-BD64-E8FD41D28661}"/>
          </ac:spMkLst>
        </pc:spChg>
        <pc:spChg chg="add del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12" creationId="{7F488E8B-4E1E-4402-8935-D4E6C02615C7}"/>
          </ac:spMkLst>
        </pc:spChg>
        <pc:spChg chg="add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17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19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4:40:47.442" v="407" actId="26606"/>
          <ac:spMkLst>
            <pc:docMk/>
            <pc:sldMk cId="0" sldId="302"/>
            <ac:spMk id="21" creationId="{9DECDBF4-02B6-4BB4-B65B-B8107AD6A9E8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4:40:59.883" v="409" actId="26606"/>
        <pc:sldMkLst>
          <pc:docMk/>
          <pc:sldMk cId="0" sldId="303"/>
        </pc:sldMkLst>
        <pc:spChg chg="mod">
          <ac:chgData name="Fatih Serbest" userId="1ef1129c4ea1bb02" providerId="LiveId" clId="{DACE2B23-91CF-4D3C-A151-DDF2A3A194AE}" dt="2025-11-11T04:40:59.883" v="409" actId="26606"/>
          <ac:spMkLst>
            <pc:docMk/>
            <pc:sldMk cId="0" sldId="303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4:40:59.883" v="409" actId="26606"/>
          <ac:spMkLst>
            <pc:docMk/>
            <pc:sldMk cId="0" sldId="303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4:40:59.883" v="409" actId="26606"/>
          <ac:spMkLst>
            <pc:docMk/>
            <pc:sldMk cId="0" sldId="303"/>
            <ac:spMk id="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4:40:59.883" v="409" actId="26606"/>
          <ac:spMkLst>
            <pc:docMk/>
            <pc:sldMk cId="0" sldId="303"/>
            <ac:spMk id="6" creationId="{52D502E5-F6B4-4D58-B4AE-FC466FF15EE8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3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3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4:40:59.883" v="409" actId="26606"/>
          <ac:spMkLst>
            <pc:docMk/>
            <pc:sldMk cId="0" sldId="303"/>
            <ac:spMk id="12" creationId="{9DECDBF4-02B6-4BB4-B65B-B8107AD6A9E8}"/>
          </ac:spMkLst>
        </pc:spChg>
      </pc:sldChg>
      <pc:sldChg chg="delSp add del setBg delDesignElem">
        <pc:chgData name="Fatih Serbest" userId="1ef1129c4ea1bb02" providerId="LiveId" clId="{DACE2B23-91CF-4D3C-A151-DDF2A3A194AE}" dt="2025-11-11T04:39:01.858" v="383" actId="47"/>
        <pc:sldMkLst>
          <pc:docMk/>
          <pc:sldMk cId="0" sldId="304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4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4"/>
            <ac:spMk id="10" creationId="{DB17E863-922E-4C26-BD64-E8FD41D28661}"/>
          </ac:spMkLst>
        </pc:spChg>
      </pc:sldChg>
      <pc:sldChg chg="addSp delSp modSp add mod setBg delDesignElem">
        <pc:chgData name="Fatih Serbest" userId="1ef1129c4ea1bb02" providerId="LiveId" clId="{DACE2B23-91CF-4D3C-A151-DDF2A3A194AE}" dt="2025-11-11T04:41:03.555" v="410" actId="26606"/>
        <pc:sldMkLst>
          <pc:docMk/>
          <pc:sldMk cId="0" sldId="305"/>
        </pc:sldMkLst>
        <pc:spChg chg="mod">
          <ac:chgData name="Fatih Serbest" userId="1ef1129c4ea1bb02" providerId="LiveId" clId="{DACE2B23-91CF-4D3C-A151-DDF2A3A194AE}" dt="2025-11-11T04:41:03.555" v="410" actId="26606"/>
          <ac:spMkLst>
            <pc:docMk/>
            <pc:sldMk cId="0" sldId="305"/>
            <ac:spMk id="2" creationId="{00000000-0000-0000-0000-000000000000}"/>
          </ac:spMkLst>
        </pc:spChg>
        <pc:spChg chg="mod">
          <ac:chgData name="Fatih Serbest" userId="1ef1129c4ea1bb02" providerId="LiveId" clId="{DACE2B23-91CF-4D3C-A151-DDF2A3A194AE}" dt="2025-11-11T04:41:03.555" v="410" actId="26606"/>
          <ac:spMkLst>
            <pc:docMk/>
            <pc:sldMk cId="0" sldId="305"/>
            <ac:spMk id="3" creationId="{00000000-0000-0000-0000-000000000000}"/>
          </ac:spMkLst>
        </pc:spChg>
        <pc:spChg chg="add">
          <ac:chgData name="Fatih Serbest" userId="1ef1129c4ea1bb02" providerId="LiveId" clId="{DACE2B23-91CF-4D3C-A151-DDF2A3A194AE}" dt="2025-11-11T04:41:03.555" v="410" actId="26606"/>
          <ac:spMkLst>
            <pc:docMk/>
            <pc:sldMk cId="0" sldId="305"/>
            <ac:spMk id="5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4:41:03.555" v="410" actId="26606"/>
          <ac:spMkLst>
            <pc:docMk/>
            <pc:sldMk cId="0" sldId="305"/>
            <ac:spMk id="6" creationId="{52D502E5-F6B4-4D58-B4AE-FC466FF15EE8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5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5"/>
            <ac:spMk id="10" creationId="{DB17E863-922E-4C26-BD64-E8FD41D28661}"/>
          </ac:spMkLst>
        </pc:spChg>
        <pc:spChg chg="add">
          <ac:chgData name="Fatih Serbest" userId="1ef1129c4ea1bb02" providerId="LiveId" clId="{DACE2B23-91CF-4D3C-A151-DDF2A3A194AE}" dt="2025-11-11T04:41:03.555" v="410" actId="26606"/>
          <ac:spMkLst>
            <pc:docMk/>
            <pc:sldMk cId="0" sldId="305"/>
            <ac:spMk id="12" creationId="{9DECDBF4-02B6-4BB4-B65B-B8107AD6A9E8}"/>
          </ac:spMkLst>
        </pc:spChg>
      </pc:sldChg>
      <pc:sldChg chg="delSp add del setBg delDesignElem">
        <pc:chgData name="Fatih Serbest" userId="1ef1129c4ea1bb02" providerId="LiveId" clId="{DACE2B23-91CF-4D3C-A151-DDF2A3A194AE}" dt="2025-11-11T04:41:31.271" v="464" actId="47"/>
        <pc:sldMkLst>
          <pc:docMk/>
          <pc:sldMk cId="0" sldId="306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6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6"/>
            <ac:spMk id="10" creationId="{DB17E863-922E-4C26-BD64-E8FD41D28661}"/>
          </ac:spMkLst>
        </pc:spChg>
      </pc:sldChg>
      <pc:sldChg chg="delSp add del setBg delDesignElem">
        <pc:chgData name="Fatih Serbest" userId="1ef1129c4ea1bb02" providerId="LiveId" clId="{DACE2B23-91CF-4D3C-A151-DDF2A3A194AE}" dt="2025-11-11T05:06:23.204" v="804" actId="47"/>
        <pc:sldMkLst>
          <pc:docMk/>
          <pc:sldMk cId="0" sldId="307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7"/>
            <ac:spMk id="8" creationId="{943CAA20-3569-4189-9E48-239A229A86CA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7"/>
            <ac:spMk id="10" creationId="{DA542B6D-E775-4832-91DC-2D20F857813A}"/>
          </ac:spMkLst>
        </pc:spChg>
      </pc:sldChg>
      <pc:sldChg chg="delSp add del setBg delDesignElem">
        <pc:chgData name="Fatih Serbest" userId="1ef1129c4ea1bb02" providerId="LiveId" clId="{DACE2B23-91CF-4D3C-A151-DDF2A3A194AE}" dt="2025-11-11T05:07:03.569" v="1059" actId="47"/>
        <pc:sldMkLst>
          <pc:docMk/>
          <pc:sldMk cId="0" sldId="308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8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8"/>
            <ac:spMk id="12" creationId="{DB17E863-922E-4C26-BD64-E8FD41D28661}"/>
          </ac:spMkLst>
        </pc:spChg>
      </pc:sldChg>
      <pc:sldChg chg="delSp add del setBg delDesignElem">
        <pc:chgData name="Fatih Serbest" userId="1ef1129c4ea1bb02" providerId="LiveId" clId="{DACE2B23-91CF-4D3C-A151-DDF2A3A194AE}" dt="2025-11-11T05:06:58.264" v="1057" actId="47"/>
        <pc:sldMkLst>
          <pc:docMk/>
          <pc:sldMk cId="0" sldId="309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9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09"/>
            <ac:spMk id="10" creationId="{DB17E863-922E-4C26-BD64-E8FD41D28661}"/>
          </ac:spMkLst>
        </pc:spChg>
      </pc:sldChg>
      <pc:sldChg chg="delSp add del setBg delDesignElem">
        <pc:chgData name="Fatih Serbest" userId="1ef1129c4ea1bb02" providerId="LiveId" clId="{DACE2B23-91CF-4D3C-A151-DDF2A3A194AE}" dt="2025-11-11T05:06:59.062" v="1058" actId="47"/>
        <pc:sldMkLst>
          <pc:docMk/>
          <pc:sldMk cId="0" sldId="310"/>
        </pc:sldMkLst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10"/>
            <ac:spMk id="8" creationId="{100EDD19-6802-4EC3-95CE-CFFAB042CFD6}"/>
          </ac:spMkLst>
        </pc:spChg>
        <pc:spChg chg="del">
          <ac:chgData name="Fatih Serbest" userId="1ef1129c4ea1bb02" providerId="LiveId" clId="{DACE2B23-91CF-4D3C-A151-DDF2A3A194AE}" dt="2025-11-11T04:28:30.191" v="85"/>
          <ac:spMkLst>
            <pc:docMk/>
            <pc:sldMk cId="0" sldId="310"/>
            <ac:spMk id="10" creationId="{DB17E863-922E-4C26-BD64-E8FD41D28661}"/>
          </ac:spMkLst>
        </pc:spChg>
      </pc:sldChg>
      <pc:sldChg chg="addSp modSp add mod setBg modAnim">
        <pc:chgData name="Fatih Serbest" userId="1ef1129c4ea1bb02" providerId="LiveId" clId="{DACE2B23-91CF-4D3C-A151-DDF2A3A194AE}" dt="2025-11-11T04:33:50.448" v="200" actId="27636"/>
        <pc:sldMkLst>
          <pc:docMk/>
          <pc:sldMk cId="856286574" sldId="311"/>
        </pc:sldMkLst>
        <pc:spChg chg="add mod">
          <ac:chgData name="Fatih Serbest" userId="1ef1129c4ea1bb02" providerId="LiveId" clId="{DACE2B23-91CF-4D3C-A151-DDF2A3A194AE}" dt="2025-11-11T04:33:49.892" v="155" actId="208"/>
          <ac:spMkLst>
            <pc:docMk/>
            <pc:sldMk cId="856286574" sldId="311"/>
            <ac:spMk id="2" creationId="{A9D68914-56D5-9864-B263-CFEC0FA4D435}"/>
          </ac:spMkLst>
        </pc:spChg>
        <pc:spChg chg="add mod">
          <ac:chgData name="Fatih Serbest" userId="1ef1129c4ea1bb02" providerId="LiveId" clId="{DACE2B23-91CF-4D3C-A151-DDF2A3A194AE}" dt="2025-11-11T04:33:49.909" v="163"/>
          <ac:spMkLst>
            <pc:docMk/>
            <pc:sldMk cId="856286574" sldId="311"/>
            <ac:spMk id="3" creationId="{36C5283B-267F-B065-AED0-926FCAE50FC5}"/>
          </ac:spMkLst>
        </pc:spChg>
        <pc:spChg chg="add mod">
          <ac:chgData name="Fatih Serbest" userId="1ef1129c4ea1bb02" providerId="LiveId" clId="{DACE2B23-91CF-4D3C-A151-DDF2A3A194AE}" dt="2025-11-11T04:33:50.444" v="199" actId="27636"/>
          <ac:spMkLst>
            <pc:docMk/>
            <pc:sldMk cId="856286574" sldId="311"/>
            <ac:spMk id="4" creationId="{6E062C4F-9EEA-BB8B-4F18-A14818EBD74A}"/>
          </ac:spMkLst>
        </pc:spChg>
        <pc:spChg chg="add mod">
          <ac:chgData name="Fatih Serbest" userId="1ef1129c4ea1bb02" providerId="LiveId" clId="{DACE2B23-91CF-4D3C-A151-DDF2A3A194AE}" dt="2025-11-11T04:33:50.448" v="200" actId="27636"/>
          <ac:spMkLst>
            <pc:docMk/>
            <pc:sldMk cId="856286574" sldId="311"/>
            <ac:spMk id="7" creationId="{08DB0FA2-1124-1610-1C7D-F206D893CB4C}"/>
          </ac:spMkLst>
        </pc:spChg>
        <pc:picChg chg="add mod">
          <ac:chgData name="Fatih Serbest" userId="1ef1129c4ea1bb02" providerId="LiveId" clId="{DACE2B23-91CF-4D3C-A151-DDF2A3A194AE}" dt="2025-11-11T04:33:50.267" v="178"/>
          <ac:picMkLst>
            <pc:docMk/>
            <pc:sldMk cId="856286574" sldId="311"/>
            <ac:picMk id="6" creationId="{698CDE1F-D4FE-DD8E-E25A-E21B586E7561}"/>
          </ac:picMkLst>
        </pc:picChg>
        <pc:picChg chg="add mod">
          <ac:chgData name="Fatih Serbest" userId="1ef1129c4ea1bb02" providerId="LiveId" clId="{DACE2B23-91CF-4D3C-A151-DDF2A3A194AE}" dt="2025-11-11T04:33:50.386" v="196"/>
          <ac:picMkLst>
            <pc:docMk/>
            <pc:sldMk cId="856286574" sldId="311"/>
            <ac:picMk id="9" creationId="{9A5E7CF5-AAD5-6F1A-7598-C099E5F2CC1D}"/>
          </ac:picMkLst>
        </pc:picChg>
      </pc:sldChg>
      <pc:sldChg chg="addSp modSp add mod setBg modAnim">
        <pc:chgData name="Fatih Serbest" userId="1ef1129c4ea1bb02" providerId="LiveId" clId="{DACE2B23-91CF-4D3C-A151-DDF2A3A194AE}" dt="2025-11-11T04:34:20.919" v="253" actId="27636"/>
        <pc:sldMkLst>
          <pc:docMk/>
          <pc:sldMk cId="3626051046" sldId="312"/>
        </pc:sldMkLst>
        <pc:spChg chg="add mod">
          <ac:chgData name="Fatih Serbest" userId="1ef1129c4ea1bb02" providerId="LiveId" clId="{DACE2B23-91CF-4D3C-A151-DDF2A3A194AE}" dt="2025-11-11T04:34:20.591" v="208" actId="208"/>
          <ac:spMkLst>
            <pc:docMk/>
            <pc:sldMk cId="3626051046" sldId="312"/>
            <ac:spMk id="2" creationId="{DBBFE9DC-7ACD-8D86-DE45-05289BE3EA42}"/>
          </ac:spMkLst>
        </pc:spChg>
        <pc:spChg chg="add mod">
          <ac:chgData name="Fatih Serbest" userId="1ef1129c4ea1bb02" providerId="LiveId" clId="{DACE2B23-91CF-4D3C-A151-DDF2A3A194AE}" dt="2025-11-11T04:34:20.599" v="216"/>
          <ac:spMkLst>
            <pc:docMk/>
            <pc:sldMk cId="3626051046" sldId="312"/>
            <ac:spMk id="3" creationId="{29DB4597-BA6E-732D-C779-35AC328A9374}"/>
          </ac:spMkLst>
        </pc:spChg>
        <pc:spChg chg="add mod">
          <ac:chgData name="Fatih Serbest" userId="1ef1129c4ea1bb02" providerId="LiveId" clId="{DACE2B23-91CF-4D3C-A151-DDF2A3A194AE}" dt="2025-11-11T04:34:20.916" v="252" actId="27636"/>
          <ac:spMkLst>
            <pc:docMk/>
            <pc:sldMk cId="3626051046" sldId="312"/>
            <ac:spMk id="4" creationId="{8D087B06-C5F5-E872-C510-D59F73F5E977}"/>
          </ac:spMkLst>
        </pc:spChg>
        <pc:spChg chg="add mod">
          <ac:chgData name="Fatih Serbest" userId="1ef1129c4ea1bb02" providerId="LiveId" clId="{DACE2B23-91CF-4D3C-A151-DDF2A3A194AE}" dt="2025-11-11T04:34:20.919" v="253" actId="27636"/>
          <ac:spMkLst>
            <pc:docMk/>
            <pc:sldMk cId="3626051046" sldId="312"/>
            <ac:spMk id="7" creationId="{C1A5FB2C-45C1-F7D9-2C26-921EB88F067F}"/>
          </ac:spMkLst>
        </pc:spChg>
        <pc:picChg chg="add mod">
          <ac:chgData name="Fatih Serbest" userId="1ef1129c4ea1bb02" providerId="LiveId" clId="{DACE2B23-91CF-4D3C-A151-DDF2A3A194AE}" dt="2025-11-11T04:34:20.783" v="231"/>
          <ac:picMkLst>
            <pc:docMk/>
            <pc:sldMk cId="3626051046" sldId="312"/>
            <ac:picMk id="6" creationId="{D1979E14-3559-2A03-3883-C6A1E7CD0891}"/>
          </ac:picMkLst>
        </pc:picChg>
        <pc:picChg chg="add mod">
          <ac:chgData name="Fatih Serbest" userId="1ef1129c4ea1bb02" providerId="LiveId" clId="{DACE2B23-91CF-4D3C-A151-DDF2A3A194AE}" dt="2025-11-11T04:34:20.849" v="249"/>
          <ac:picMkLst>
            <pc:docMk/>
            <pc:sldMk cId="3626051046" sldId="312"/>
            <ac:picMk id="9" creationId="{528A6C97-A026-D08E-7C54-42EE920D03F6}"/>
          </ac:picMkLst>
        </pc:picChg>
      </pc:sldChg>
      <pc:sldChg chg="addSp modSp add mod setBg modAnim">
        <pc:chgData name="Fatih Serbest" userId="1ef1129c4ea1bb02" providerId="LiveId" clId="{DACE2B23-91CF-4D3C-A151-DDF2A3A194AE}" dt="2025-11-11T04:38:53.942" v="382" actId="27636"/>
        <pc:sldMkLst>
          <pc:docMk/>
          <pc:sldMk cId="472021575" sldId="313"/>
        </pc:sldMkLst>
        <pc:spChg chg="add mod">
          <ac:chgData name="Fatih Serbest" userId="1ef1129c4ea1bb02" providerId="LiveId" clId="{DACE2B23-91CF-4D3C-A151-DDF2A3A194AE}" dt="2025-11-11T04:38:53.555" v="337" actId="208"/>
          <ac:spMkLst>
            <pc:docMk/>
            <pc:sldMk cId="472021575" sldId="313"/>
            <ac:spMk id="2" creationId="{28E48BC4-ECCD-A45A-BBDB-638A1F478124}"/>
          </ac:spMkLst>
        </pc:spChg>
        <pc:spChg chg="add mod">
          <ac:chgData name="Fatih Serbest" userId="1ef1129c4ea1bb02" providerId="LiveId" clId="{DACE2B23-91CF-4D3C-A151-DDF2A3A194AE}" dt="2025-11-11T04:38:53.561" v="345"/>
          <ac:spMkLst>
            <pc:docMk/>
            <pc:sldMk cId="472021575" sldId="313"/>
            <ac:spMk id="3" creationId="{76C3F633-E855-BD3F-8624-C191E630466B}"/>
          </ac:spMkLst>
        </pc:spChg>
        <pc:spChg chg="add mod">
          <ac:chgData name="Fatih Serbest" userId="1ef1129c4ea1bb02" providerId="LiveId" clId="{DACE2B23-91CF-4D3C-A151-DDF2A3A194AE}" dt="2025-11-11T04:38:53.942" v="382" actId="27636"/>
          <ac:spMkLst>
            <pc:docMk/>
            <pc:sldMk cId="472021575" sldId="313"/>
            <ac:spMk id="4" creationId="{733382B1-C1A6-ADD0-720C-CA9D5B5A80F6}"/>
          </ac:spMkLst>
        </pc:spChg>
        <pc:spChg chg="add mod">
          <ac:chgData name="Fatih Serbest" userId="1ef1129c4ea1bb02" providerId="LiveId" clId="{DACE2B23-91CF-4D3C-A151-DDF2A3A194AE}" dt="2025-11-11T04:38:53.939" v="381" actId="27636"/>
          <ac:spMkLst>
            <pc:docMk/>
            <pc:sldMk cId="472021575" sldId="313"/>
            <ac:spMk id="7" creationId="{058CCF30-F0CB-27B3-9229-131AAD669688}"/>
          </ac:spMkLst>
        </pc:spChg>
        <pc:picChg chg="add mod">
          <ac:chgData name="Fatih Serbest" userId="1ef1129c4ea1bb02" providerId="LiveId" clId="{DACE2B23-91CF-4D3C-A151-DDF2A3A194AE}" dt="2025-11-11T04:38:53.736" v="360"/>
          <ac:picMkLst>
            <pc:docMk/>
            <pc:sldMk cId="472021575" sldId="313"/>
            <ac:picMk id="6" creationId="{103580BE-8C33-2C14-9B2A-5B392216629A}"/>
          </ac:picMkLst>
        </pc:picChg>
        <pc:picChg chg="add mod">
          <ac:chgData name="Fatih Serbest" userId="1ef1129c4ea1bb02" providerId="LiveId" clId="{DACE2B23-91CF-4D3C-A151-DDF2A3A194AE}" dt="2025-11-11T04:38:53.878" v="378"/>
          <ac:picMkLst>
            <pc:docMk/>
            <pc:sldMk cId="472021575" sldId="313"/>
            <ac:picMk id="9" creationId="{B477CDE5-BDA5-59DF-A1F4-610F54117152}"/>
          </ac:picMkLst>
        </pc:picChg>
      </pc:sldChg>
      <pc:sldChg chg="addSp modSp add mod setBg modAnim">
        <pc:chgData name="Fatih Serbest" userId="1ef1129c4ea1bb02" providerId="LiveId" clId="{DACE2B23-91CF-4D3C-A151-DDF2A3A194AE}" dt="2025-11-11T04:41:25.461" v="463" actId="27636"/>
        <pc:sldMkLst>
          <pc:docMk/>
          <pc:sldMk cId="2882359509" sldId="314"/>
        </pc:sldMkLst>
        <pc:spChg chg="add mod">
          <ac:chgData name="Fatih Serbest" userId="1ef1129c4ea1bb02" providerId="LiveId" clId="{DACE2B23-91CF-4D3C-A151-DDF2A3A194AE}" dt="2025-11-11T04:41:24.684" v="418" actId="208"/>
          <ac:spMkLst>
            <pc:docMk/>
            <pc:sldMk cId="2882359509" sldId="314"/>
            <ac:spMk id="2" creationId="{F5F8AF4E-998A-0235-27BF-76B2997413B1}"/>
          </ac:spMkLst>
        </pc:spChg>
        <pc:spChg chg="add mod">
          <ac:chgData name="Fatih Serbest" userId="1ef1129c4ea1bb02" providerId="LiveId" clId="{DACE2B23-91CF-4D3C-A151-DDF2A3A194AE}" dt="2025-11-11T04:41:24.691" v="426"/>
          <ac:spMkLst>
            <pc:docMk/>
            <pc:sldMk cId="2882359509" sldId="314"/>
            <ac:spMk id="3" creationId="{CE7D9302-C5F2-A347-1EF1-DDAFA8003CA9}"/>
          </ac:spMkLst>
        </pc:spChg>
        <pc:spChg chg="add mod">
          <ac:chgData name="Fatih Serbest" userId="1ef1129c4ea1bb02" providerId="LiveId" clId="{DACE2B23-91CF-4D3C-A151-DDF2A3A194AE}" dt="2025-11-11T04:41:25.461" v="463" actId="27636"/>
          <ac:spMkLst>
            <pc:docMk/>
            <pc:sldMk cId="2882359509" sldId="314"/>
            <ac:spMk id="4" creationId="{6B505A31-A629-6511-D5DC-E32EC70ECED3}"/>
          </ac:spMkLst>
        </pc:spChg>
        <pc:spChg chg="add mod">
          <ac:chgData name="Fatih Serbest" userId="1ef1129c4ea1bb02" providerId="LiveId" clId="{DACE2B23-91CF-4D3C-A151-DDF2A3A194AE}" dt="2025-11-11T04:41:25.457" v="462" actId="27636"/>
          <ac:spMkLst>
            <pc:docMk/>
            <pc:sldMk cId="2882359509" sldId="314"/>
            <ac:spMk id="7" creationId="{3DDF2E5E-AAA5-790F-CA2E-14B5F1598B36}"/>
          </ac:spMkLst>
        </pc:spChg>
        <pc:picChg chg="add mod">
          <ac:chgData name="Fatih Serbest" userId="1ef1129c4ea1bb02" providerId="LiveId" clId="{DACE2B23-91CF-4D3C-A151-DDF2A3A194AE}" dt="2025-11-11T04:41:25.058" v="441"/>
          <ac:picMkLst>
            <pc:docMk/>
            <pc:sldMk cId="2882359509" sldId="314"/>
            <ac:picMk id="6" creationId="{FF81F0CC-2D93-4AC2-606E-49FF2E9AB783}"/>
          </ac:picMkLst>
        </pc:picChg>
        <pc:picChg chg="add mod">
          <ac:chgData name="Fatih Serbest" userId="1ef1129c4ea1bb02" providerId="LiveId" clId="{DACE2B23-91CF-4D3C-A151-DDF2A3A194AE}" dt="2025-11-11T04:41:25.376" v="459"/>
          <ac:picMkLst>
            <pc:docMk/>
            <pc:sldMk cId="2882359509" sldId="314"/>
            <ac:picMk id="9" creationId="{528BD683-8BD4-D9A6-2D8C-028C7CB5D9E2}"/>
          </ac:picMkLst>
        </pc:picChg>
      </pc:sldChg>
      <pc:sldChg chg="addSp modSp new mod setBg">
        <pc:chgData name="Fatih Serbest" userId="1ef1129c4ea1bb02" providerId="LiveId" clId="{DACE2B23-91CF-4D3C-A151-DDF2A3A194AE}" dt="2025-11-11T05:08:40.870" v="1111" actId="26606"/>
        <pc:sldMkLst>
          <pc:docMk/>
          <pc:sldMk cId="737984544" sldId="315"/>
        </pc:sldMkLst>
        <pc:spChg chg="mod">
          <ac:chgData name="Fatih Serbest" userId="1ef1129c4ea1bb02" providerId="LiveId" clId="{DACE2B23-91CF-4D3C-A151-DDF2A3A194AE}" dt="2025-11-11T05:08:40.870" v="1111" actId="26606"/>
          <ac:spMkLst>
            <pc:docMk/>
            <pc:sldMk cId="737984544" sldId="315"/>
            <ac:spMk id="2" creationId="{F8D76CA9-8FF1-A624-05D0-905AE8F82CC0}"/>
          </ac:spMkLst>
        </pc:spChg>
        <pc:spChg chg="mod">
          <ac:chgData name="Fatih Serbest" userId="1ef1129c4ea1bb02" providerId="LiveId" clId="{DACE2B23-91CF-4D3C-A151-DDF2A3A194AE}" dt="2025-11-11T05:08:40.870" v="1111" actId="26606"/>
          <ac:spMkLst>
            <pc:docMk/>
            <pc:sldMk cId="737984544" sldId="315"/>
            <ac:spMk id="3" creationId="{991D9D26-B224-B2B5-1FAD-BECC88CD2173}"/>
          </ac:spMkLst>
        </pc:spChg>
        <pc:spChg chg="add">
          <ac:chgData name="Fatih Serbest" userId="1ef1129c4ea1bb02" providerId="LiveId" clId="{DACE2B23-91CF-4D3C-A151-DDF2A3A194AE}" dt="2025-11-11T04:51:38.627" v="576"/>
          <ac:spMkLst>
            <pc:docMk/>
            <pc:sldMk cId="737984544" sldId="315"/>
            <ac:spMk id="4" creationId="{EB6D7125-5D1E-3937-2F08-8F5C62174E34}"/>
          </ac:spMkLst>
        </pc:spChg>
        <pc:spChg chg="add">
          <ac:chgData name="Fatih Serbest" userId="1ef1129c4ea1bb02" providerId="LiveId" clId="{DACE2B23-91CF-4D3C-A151-DDF2A3A194AE}" dt="2025-11-11T04:51:49.007" v="580"/>
          <ac:spMkLst>
            <pc:docMk/>
            <pc:sldMk cId="737984544" sldId="315"/>
            <ac:spMk id="5" creationId="{DACD7D93-19C8-EF82-FAB3-F999ABD09D61}"/>
          </ac:spMkLst>
        </pc:spChg>
        <pc:spChg chg="add">
          <ac:chgData name="Fatih Serbest" userId="1ef1129c4ea1bb02" providerId="LiveId" clId="{DACE2B23-91CF-4D3C-A151-DDF2A3A194AE}" dt="2025-11-11T04:54:11.225" v="672"/>
          <ac:spMkLst>
            <pc:docMk/>
            <pc:sldMk cId="737984544" sldId="315"/>
            <ac:spMk id="6" creationId="{D74E4946-0FC9-8F70-CF8A-CCA668811BF6}"/>
          </ac:spMkLst>
        </pc:spChg>
        <pc:spChg chg="add">
          <ac:chgData name="Fatih Serbest" userId="1ef1129c4ea1bb02" providerId="LiveId" clId="{DACE2B23-91CF-4D3C-A151-DDF2A3A194AE}" dt="2025-11-11T05:08:40.870" v="1111" actId="26606"/>
          <ac:spMkLst>
            <pc:docMk/>
            <pc:sldMk cId="737984544" sldId="315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08:40.870" v="1111" actId="26606"/>
          <ac:spMkLst>
            <pc:docMk/>
            <pc:sldMk cId="737984544" sldId="315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08:40.870" v="1111" actId="26606"/>
          <ac:spMkLst>
            <pc:docMk/>
            <pc:sldMk cId="737984544" sldId="315"/>
            <ac:spMk id="12" creationId="{9DECDBF4-02B6-4BB4-B65B-B8107AD6A9E8}"/>
          </ac:spMkLst>
        </pc:spChg>
      </pc:sldChg>
      <pc:sldChg chg="new del">
        <pc:chgData name="Fatih Serbest" userId="1ef1129c4ea1bb02" providerId="LiveId" clId="{DACE2B23-91CF-4D3C-A151-DDF2A3A194AE}" dt="2025-11-11T04:54:24.214" v="675" actId="47"/>
        <pc:sldMkLst>
          <pc:docMk/>
          <pc:sldMk cId="3984968295" sldId="316"/>
        </pc:sldMkLst>
      </pc:sldChg>
      <pc:sldChg chg="addSp modSp add mod setBg">
        <pc:chgData name="Fatih Serbest" userId="1ef1129c4ea1bb02" providerId="LiveId" clId="{DACE2B23-91CF-4D3C-A151-DDF2A3A194AE}" dt="2025-11-11T05:08:36.450" v="1110" actId="26606"/>
        <pc:sldMkLst>
          <pc:docMk/>
          <pc:sldMk cId="1562778302" sldId="317"/>
        </pc:sldMkLst>
        <pc:spChg chg="mod">
          <ac:chgData name="Fatih Serbest" userId="1ef1129c4ea1bb02" providerId="LiveId" clId="{DACE2B23-91CF-4D3C-A151-DDF2A3A194AE}" dt="2025-11-11T05:08:36.450" v="1110" actId="26606"/>
          <ac:spMkLst>
            <pc:docMk/>
            <pc:sldMk cId="1562778302" sldId="317"/>
            <ac:spMk id="2" creationId="{0A7A1E83-EA88-077A-7325-329177C85728}"/>
          </ac:spMkLst>
        </pc:spChg>
        <pc:spChg chg="mod">
          <ac:chgData name="Fatih Serbest" userId="1ef1129c4ea1bb02" providerId="LiveId" clId="{DACE2B23-91CF-4D3C-A151-DDF2A3A194AE}" dt="2025-11-11T05:08:36.450" v="1110" actId="26606"/>
          <ac:spMkLst>
            <pc:docMk/>
            <pc:sldMk cId="1562778302" sldId="317"/>
            <ac:spMk id="3" creationId="{5532DEF3-0AC1-68CF-9DCA-B2C3CC717AD8}"/>
          </ac:spMkLst>
        </pc:spChg>
        <pc:spChg chg="add">
          <ac:chgData name="Fatih Serbest" userId="1ef1129c4ea1bb02" providerId="LiveId" clId="{DACE2B23-91CF-4D3C-A151-DDF2A3A194AE}" dt="2025-11-11T05:08:36.450" v="1110" actId="26606"/>
          <ac:spMkLst>
            <pc:docMk/>
            <pc:sldMk cId="1562778302" sldId="317"/>
            <ac:spMk id="8" creationId="{CBB2B1F0-0DD6-4744-9A46-7A344FB48E40}"/>
          </ac:spMkLst>
        </pc:spChg>
        <pc:spChg chg="add">
          <ac:chgData name="Fatih Serbest" userId="1ef1129c4ea1bb02" providerId="LiveId" clId="{DACE2B23-91CF-4D3C-A151-DDF2A3A194AE}" dt="2025-11-11T05:08:36.450" v="1110" actId="26606"/>
          <ac:spMkLst>
            <pc:docMk/>
            <pc:sldMk cId="1562778302" sldId="317"/>
            <ac:spMk id="10" creationId="{52D502E5-F6B4-4D58-B4AE-FC466FF15EE8}"/>
          </ac:spMkLst>
        </pc:spChg>
        <pc:spChg chg="add">
          <ac:chgData name="Fatih Serbest" userId="1ef1129c4ea1bb02" providerId="LiveId" clId="{DACE2B23-91CF-4D3C-A151-DDF2A3A194AE}" dt="2025-11-11T05:08:36.450" v="1110" actId="26606"/>
          <ac:spMkLst>
            <pc:docMk/>
            <pc:sldMk cId="1562778302" sldId="317"/>
            <ac:spMk id="12" creationId="{9DECDBF4-02B6-4BB4-B65B-B8107AD6A9E8}"/>
          </ac:spMkLst>
        </pc:spChg>
      </pc:sldChg>
      <pc:sldChg chg="addSp modSp add mod setBg modAnim">
        <pc:chgData name="Fatih Serbest" userId="1ef1129c4ea1bb02" providerId="LiveId" clId="{DACE2B23-91CF-4D3C-A151-DDF2A3A194AE}" dt="2025-11-11T05:06:42.729" v="928"/>
        <pc:sldMkLst>
          <pc:docMk/>
          <pc:sldMk cId="2370701940" sldId="318"/>
        </pc:sldMkLst>
        <pc:spChg chg="add mod">
          <ac:chgData name="Fatih Serbest" userId="1ef1129c4ea1bb02" providerId="LiveId" clId="{DACE2B23-91CF-4D3C-A151-DDF2A3A194AE}" dt="2025-11-11T05:06:31.395" v="811" actId="208"/>
          <ac:spMkLst>
            <pc:docMk/>
            <pc:sldMk cId="2370701940" sldId="318"/>
            <ac:spMk id="2" creationId="{1227D5BC-FCEA-6028-FAE2-E2CA7A8F89EE}"/>
          </ac:spMkLst>
        </pc:spChg>
        <pc:spChg chg="add mod">
          <ac:chgData name="Fatih Serbest" userId="1ef1129c4ea1bb02" providerId="LiveId" clId="{DACE2B23-91CF-4D3C-A151-DDF2A3A194AE}" dt="2025-11-11T05:06:31.403" v="819"/>
          <ac:spMkLst>
            <pc:docMk/>
            <pc:sldMk cId="2370701940" sldId="318"/>
            <ac:spMk id="3" creationId="{715734AA-75A4-C746-068C-9968B83C4517}"/>
          </ac:spMkLst>
        </pc:spChg>
        <pc:spChg chg="add mod">
          <ac:chgData name="Fatih Serbest" userId="1ef1129c4ea1bb02" providerId="LiveId" clId="{DACE2B23-91CF-4D3C-A151-DDF2A3A194AE}" dt="2025-11-11T05:06:31.831" v="861" actId="27636"/>
          <ac:spMkLst>
            <pc:docMk/>
            <pc:sldMk cId="2370701940" sldId="318"/>
            <ac:spMk id="4" creationId="{89D5159B-33E3-00F1-4699-C755028D7EAA}"/>
          </ac:spMkLst>
        </pc:spChg>
        <pc:spChg chg="add mod">
          <ac:chgData name="Fatih Serbest" userId="1ef1129c4ea1bb02" providerId="LiveId" clId="{DACE2B23-91CF-4D3C-A151-DDF2A3A194AE}" dt="2025-11-11T05:06:31.835" v="862" actId="27636"/>
          <ac:spMkLst>
            <pc:docMk/>
            <pc:sldMk cId="2370701940" sldId="318"/>
            <ac:spMk id="7" creationId="{3560488C-9AC1-5971-755D-625C7116B30B}"/>
          </ac:spMkLst>
        </pc:spChg>
        <pc:picChg chg="add mod">
          <ac:chgData name="Fatih Serbest" userId="1ef1129c4ea1bb02" providerId="LiveId" clId="{DACE2B23-91CF-4D3C-A151-DDF2A3A194AE}" dt="2025-11-11T05:06:31.694" v="834"/>
          <ac:picMkLst>
            <pc:docMk/>
            <pc:sldMk cId="2370701940" sldId="318"/>
            <ac:picMk id="6" creationId="{938AAC82-E187-64B3-1430-0828161C98F9}"/>
          </ac:picMkLst>
        </pc:picChg>
        <pc:picChg chg="add mod">
          <ac:chgData name="Fatih Serbest" userId="1ef1129c4ea1bb02" providerId="LiveId" clId="{DACE2B23-91CF-4D3C-A151-DDF2A3A194AE}" dt="2025-11-11T05:06:31.773" v="852"/>
          <ac:picMkLst>
            <pc:docMk/>
            <pc:sldMk cId="2370701940" sldId="318"/>
            <ac:picMk id="9" creationId="{89418A23-6FF5-A78A-55F3-ECC8A6B2878F}"/>
          </ac:picMkLst>
        </pc:picChg>
      </pc:sldChg>
      <pc:sldChg chg="addSp modSp add mod setBg modAnim">
        <pc:chgData name="Fatih Serbest" userId="1ef1129c4ea1bb02" providerId="LiveId" clId="{DACE2B23-91CF-4D3C-A151-DDF2A3A194AE}" dt="2025-11-11T05:06:47.797" v="991"/>
        <pc:sldMkLst>
          <pc:docMk/>
          <pc:sldMk cId="3730710019" sldId="319"/>
        </pc:sldMkLst>
        <pc:spChg chg="add mod">
          <ac:chgData name="Fatih Serbest" userId="1ef1129c4ea1bb02" providerId="LiveId" clId="{DACE2B23-91CF-4D3C-A151-DDF2A3A194AE}" dt="2025-11-11T05:06:41.508" v="869" actId="208"/>
          <ac:spMkLst>
            <pc:docMk/>
            <pc:sldMk cId="3730710019" sldId="319"/>
            <ac:spMk id="2" creationId="{4D4CDAC6-506C-0134-D40B-1171F0DF1A1B}"/>
          </ac:spMkLst>
        </pc:spChg>
        <pc:spChg chg="add mod">
          <ac:chgData name="Fatih Serbest" userId="1ef1129c4ea1bb02" providerId="LiveId" clId="{DACE2B23-91CF-4D3C-A151-DDF2A3A194AE}" dt="2025-11-11T05:06:41.517" v="877"/>
          <ac:spMkLst>
            <pc:docMk/>
            <pc:sldMk cId="3730710019" sldId="319"/>
            <ac:spMk id="3" creationId="{B4754815-DE7C-B784-1012-A798F85F3370}"/>
          </ac:spMkLst>
        </pc:spChg>
        <pc:spChg chg="add mod">
          <ac:chgData name="Fatih Serbest" userId="1ef1129c4ea1bb02" providerId="LiveId" clId="{DACE2B23-91CF-4D3C-A151-DDF2A3A194AE}" dt="2025-11-11T05:06:41.750" v="918" actId="27636"/>
          <ac:spMkLst>
            <pc:docMk/>
            <pc:sldMk cId="3730710019" sldId="319"/>
            <ac:spMk id="4" creationId="{4D0EA428-E924-7978-0A58-90D2A6E77AD8}"/>
          </ac:spMkLst>
        </pc:spChg>
        <pc:spChg chg="add mod">
          <ac:chgData name="Fatih Serbest" userId="1ef1129c4ea1bb02" providerId="LiveId" clId="{DACE2B23-91CF-4D3C-A151-DDF2A3A194AE}" dt="2025-11-11T05:06:41.748" v="917" actId="27636"/>
          <ac:spMkLst>
            <pc:docMk/>
            <pc:sldMk cId="3730710019" sldId="319"/>
            <ac:spMk id="7" creationId="{BD7B8641-1549-783C-E94C-B1CE8140BFBE}"/>
          </ac:spMkLst>
        </pc:spChg>
        <pc:picChg chg="add mod">
          <ac:chgData name="Fatih Serbest" userId="1ef1129c4ea1bb02" providerId="LiveId" clId="{DACE2B23-91CF-4D3C-A151-DDF2A3A194AE}" dt="2025-11-11T05:06:41.591" v="892"/>
          <ac:picMkLst>
            <pc:docMk/>
            <pc:sldMk cId="3730710019" sldId="319"/>
            <ac:picMk id="6" creationId="{CE2181C8-8AE0-C3FD-8907-DC63C3854CC7}"/>
          </ac:picMkLst>
        </pc:picChg>
        <pc:picChg chg="add mod">
          <ac:chgData name="Fatih Serbest" userId="1ef1129c4ea1bb02" providerId="LiveId" clId="{DACE2B23-91CF-4D3C-A151-DDF2A3A194AE}" dt="2025-11-11T05:06:41.685" v="910"/>
          <ac:picMkLst>
            <pc:docMk/>
            <pc:sldMk cId="3730710019" sldId="319"/>
            <ac:picMk id="9" creationId="{4EB81122-6A52-EE10-9D6D-4E78A23991E6}"/>
          </ac:picMkLst>
        </pc:picChg>
      </pc:sldChg>
      <pc:sldChg chg="addSp modSp add mod setBg modAnim">
        <pc:chgData name="Fatih Serbest" userId="1ef1129c4ea1bb02" providerId="LiveId" clId="{DACE2B23-91CF-4D3C-A151-DDF2A3A194AE}" dt="2025-11-11T05:06:50.813" v="1054"/>
        <pc:sldMkLst>
          <pc:docMk/>
          <pc:sldMk cId="3475988272" sldId="320"/>
        </pc:sldMkLst>
        <pc:spChg chg="add mod">
          <ac:chgData name="Fatih Serbest" userId="1ef1129c4ea1bb02" providerId="LiveId" clId="{DACE2B23-91CF-4D3C-A151-DDF2A3A194AE}" dt="2025-11-11T05:06:46.605" v="935" actId="208"/>
          <ac:spMkLst>
            <pc:docMk/>
            <pc:sldMk cId="3475988272" sldId="320"/>
            <ac:spMk id="2" creationId="{E6714B87-511C-8E63-9F09-66E77B0B9233}"/>
          </ac:spMkLst>
        </pc:spChg>
        <pc:spChg chg="add mod">
          <ac:chgData name="Fatih Serbest" userId="1ef1129c4ea1bb02" providerId="LiveId" clId="{DACE2B23-91CF-4D3C-A151-DDF2A3A194AE}" dt="2025-11-11T05:06:46.612" v="943"/>
          <ac:spMkLst>
            <pc:docMk/>
            <pc:sldMk cId="3475988272" sldId="320"/>
            <ac:spMk id="3" creationId="{A61D6239-9965-5737-B999-874DA56037A1}"/>
          </ac:spMkLst>
        </pc:spChg>
        <pc:spChg chg="add mod">
          <ac:chgData name="Fatih Serbest" userId="1ef1129c4ea1bb02" providerId="LiveId" clId="{DACE2B23-91CF-4D3C-A151-DDF2A3A194AE}" dt="2025-11-11T05:06:46.846" v="984" actId="27636"/>
          <ac:spMkLst>
            <pc:docMk/>
            <pc:sldMk cId="3475988272" sldId="320"/>
            <ac:spMk id="4" creationId="{6F742C91-C939-7171-12F0-48B7250D2BF1}"/>
          </ac:spMkLst>
        </pc:spChg>
        <pc:spChg chg="add mod">
          <ac:chgData name="Fatih Serbest" userId="1ef1129c4ea1bb02" providerId="LiveId" clId="{DACE2B23-91CF-4D3C-A151-DDF2A3A194AE}" dt="2025-11-11T05:06:46.840" v="983" actId="27636"/>
          <ac:spMkLst>
            <pc:docMk/>
            <pc:sldMk cId="3475988272" sldId="320"/>
            <ac:spMk id="7" creationId="{34A76F0F-2FD6-B7D9-2F99-4D735A98AD96}"/>
          </ac:spMkLst>
        </pc:spChg>
        <pc:picChg chg="add mod">
          <ac:chgData name="Fatih Serbest" userId="1ef1129c4ea1bb02" providerId="LiveId" clId="{DACE2B23-91CF-4D3C-A151-DDF2A3A194AE}" dt="2025-11-11T05:06:46.693" v="958"/>
          <ac:picMkLst>
            <pc:docMk/>
            <pc:sldMk cId="3475988272" sldId="320"/>
            <ac:picMk id="6" creationId="{E7876390-6840-2810-0D08-B2CD3AF7CB09}"/>
          </ac:picMkLst>
        </pc:picChg>
        <pc:picChg chg="add mod">
          <ac:chgData name="Fatih Serbest" userId="1ef1129c4ea1bb02" providerId="LiveId" clId="{DACE2B23-91CF-4D3C-A151-DDF2A3A194AE}" dt="2025-11-11T05:06:46.761" v="976"/>
          <ac:picMkLst>
            <pc:docMk/>
            <pc:sldMk cId="3475988272" sldId="320"/>
            <ac:picMk id="9" creationId="{DD106436-FA0D-5C1D-CE44-D4C3A787E392}"/>
          </ac:picMkLst>
        </pc:picChg>
      </pc:sldChg>
      <pc:sldChg chg="addSp modSp add mod setBg modAnim">
        <pc:chgData name="Fatih Serbest" userId="1ef1129c4ea1bb02" providerId="LiveId" clId="{DACE2B23-91CF-4D3C-A151-DDF2A3A194AE}" dt="2025-11-11T05:06:50.256" v="1047" actId="27636"/>
        <pc:sldMkLst>
          <pc:docMk/>
          <pc:sldMk cId="3711199040" sldId="321"/>
        </pc:sldMkLst>
        <pc:spChg chg="add mod">
          <ac:chgData name="Fatih Serbest" userId="1ef1129c4ea1bb02" providerId="LiveId" clId="{DACE2B23-91CF-4D3C-A151-DDF2A3A194AE}" dt="2025-11-11T05:06:49.999" v="998" actId="208"/>
          <ac:spMkLst>
            <pc:docMk/>
            <pc:sldMk cId="3711199040" sldId="321"/>
            <ac:spMk id="2" creationId="{EC9E68CC-38E9-F07E-90B0-ECE02C3C198D}"/>
          </ac:spMkLst>
        </pc:spChg>
        <pc:spChg chg="add mod">
          <ac:chgData name="Fatih Serbest" userId="1ef1129c4ea1bb02" providerId="LiveId" clId="{DACE2B23-91CF-4D3C-A151-DDF2A3A194AE}" dt="2025-11-11T05:06:50.005" v="1006"/>
          <ac:spMkLst>
            <pc:docMk/>
            <pc:sldMk cId="3711199040" sldId="321"/>
            <ac:spMk id="3" creationId="{1B4CF636-E379-D867-6BC8-2A3AD62A0DD6}"/>
          </ac:spMkLst>
        </pc:spChg>
        <pc:spChg chg="add mod">
          <ac:chgData name="Fatih Serbest" userId="1ef1129c4ea1bb02" providerId="LiveId" clId="{DACE2B23-91CF-4D3C-A151-DDF2A3A194AE}" dt="2025-11-11T05:06:50.256" v="1047" actId="27636"/>
          <ac:spMkLst>
            <pc:docMk/>
            <pc:sldMk cId="3711199040" sldId="321"/>
            <ac:spMk id="4" creationId="{78EA6648-6266-7B02-FCA1-0EB25C52DB01}"/>
          </ac:spMkLst>
        </pc:spChg>
        <pc:spChg chg="add mod">
          <ac:chgData name="Fatih Serbest" userId="1ef1129c4ea1bb02" providerId="LiveId" clId="{DACE2B23-91CF-4D3C-A151-DDF2A3A194AE}" dt="2025-11-11T05:06:50.252" v="1046" actId="27636"/>
          <ac:spMkLst>
            <pc:docMk/>
            <pc:sldMk cId="3711199040" sldId="321"/>
            <ac:spMk id="7" creationId="{323524FA-9DF2-1180-509A-3DA9B7680726}"/>
          </ac:spMkLst>
        </pc:spChg>
        <pc:picChg chg="add mod">
          <ac:chgData name="Fatih Serbest" userId="1ef1129c4ea1bb02" providerId="LiveId" clId="{DACE2B23-91CF-4D3C-A151-DDF2A3A194AE}" dt="2025-11-11T05:06:50.084" v="1021"/>
          <ac:picMkLst>
            <pc:docMk/>
            <pc:sldMk cId="3711199040" sldId="321"/>
            <ac:picMk id="6" creationId="{0A6644BE-CFF8-5B68-1148-CB775BC99C36}"/>
          </ac:picMkLst>
        </pc:picChg>
        <pc:picChg chg="add mod">
          <ac:chgData name="Fatih Serbest" userId="1ef1129c4ea1bb02" providerId="LiveId" clId="{DACE2B23-91CF-4D3C-A151-DDF2A3A194AE}" dt="2025-11-11T05:06:50.181" v="1039"/>
          <ac:picMkLst>
            <pc:docMk/>
            <pc:sldMk cId="3711199040" sldId="321"/>
            <ac:picMk id="9" creationId="{BDABF48C-FBE2-2746-AF7C-EE8A5499EB18}"/>
          </ac:picMkLst>
        </pc:picChg>
      </pc:sldChg>
      <pc:sldChg chg="addSp modSp add mod setBg">
        <pc:chgData name="Fatih Serbest" userId="1ef1129c4ea1bb02" providerId="LiveId" clId="{DACE2B23-91CF-4D3C-A151-DDF2A3A194AE}" dt="2025-11-11T05:08:28.624" v="1109" actId="27636"/>
        <pc:sldMkLst>
          <pc:docMk/>
          <pc:sldMk cId="598859916" sldId="322"/>
        </pc:sldMkLst>
        <pc:spChg chg="add mod">
          <ac:chgData name="Fatih Serbest" userId="1ef1129c4ea1bb02" providerId="LiveId" clId="{DACE2B23-91CF-4D3C-A151-DDF2A3A194AE}" dt="2025-11-11T05:08:27.592" v="1066" actId="208"/>
          <ac:spMkLst>
            <pc:docMk/>
            <pc:sldMk cId="598859916" sldId="322"/>
            <ac:spMk id="2" creationId="{3921ABBF-17AF-67D9-D34E-546460FD94DC}"/>
          </ac:spMkLst>
        </pc:spChg>
        <pc:spChg chg="add mod">
          <ac:chgData name="Fatih Serbest" userId="1ef1129c4ea1bb02" providerId="LiveId" clId="{DACE2B23-91CF-4D3C-A151-DDF2A3A194AE}" dt="2025-11-11T05:08:27.600" v="1074"/>
          <ac:spMkLst>
            <pc:docMk/>
            <pc:sldMk cId="598859916" sldId="322"/>
            <ac:spMk id="3" creationId="{E72172AE-685B-E517-3693-00B93C25BDC8}"/>
          </ac:spMkLst>
        </pc:spChg>
        <pc:spChg chg="add mod">
          <ac:chgData name="Fatih Serbest" userId="1ef1129c4ea1bb02" providerId="LiveId" clId="{DACE2B23-91CF-4D3C-A151-DDF2A3A194AE}" dt="2025-11-11T05:08:28.620" v="1108" actId="27636"/>
          <ac:spMkLst>
            <pc:docMk/>
            <pc:sldMk cId="598859916" sldId="322"/>
            <ac:spMk id="4" creationId="{FF151155-F81C-2F4E-E58B-FB1D57B0D7B3}"/>
          </ac:spMkLst>
        </pc:spChg>
        <pc:spChg chg="add mod">
          <ac:chgData name="Fatih Serbest" userId="1ef1129c4ea1bb02" providerId="LiveId" clId="{DACE2B23-91CF-4D3C-A151-DDF2A3A194AE}" dt="2025-11-11T05:08:28.624" v="1109" actId="27636"/>
          <ac:spMkLst>
            <pc:docMk/>
            <pc:sldMk cId="598859916" sldId="322"/>
            <ac:spMk id="7" creationId="{202B3C4D-3AC6-3E50-DAA7-258A386A36AE}"/>
          </ac:spMkLst>
        </pc:spChg>
        <pc:picChg chg="add mod">
          <ac:chgData name="Fatih Serbest" userId="1ef1129c4ea1bb02" providerId="LiveId" clId="{DACE2B23-91CF-4D3C-A151-DDF2A3A194AE}" dt="2025-11-11T05:08:28.348" v="1089"/>
          <ac:picMkLst>
            <pc:docMk/>
            <pc:sldMk cId="598859916" sldId="322"/>
            <ac:picMk id="6" creationId="{A73E4DB6-DCF9-4C9A-C3B2-6D94E09A2EFB}"/>
          </ac:picMkLst>
        </pc:picChg>
        <pc:picChg chg="add mod">
          <ac:chgData name="Fatih Serbest" userId="1ef1129c4ea1bb02" providerId="LiveId" clId="{DACE2B23-91CF-4D3C-A151-DDF2A3A194AE}" dt="2025-11-11T05:08:28.544" v="1107"/>
          <ac:picMkLst>
            <pc:docMk/>
            <pc:sldMk cId="598859916" sldId="322"/>
            <ac:picMk id="9" creationId="{AE587A40-AB82-E423-E8FC-7FE6D1FCF59F}"/>
          </ac:picMkLst>
        </pc:picChg>
      </pc:sldChg>
      <pc:sldChg chg="addSp modSp add mod setBg modAnim">
        <pc:chgData name="Fatih Serbest" userId="1ef1129c4ea1bb02" providerId="LiveId" clId="{DACE2B23-91CF-4D3C-A151-DDF2A3A194AE}" dt="2025-11-11T05:20:33.220" v="1254"/>
        <pc:sldMkLst>
          <pc:docMk/>
          <pc:sldMk cId="4063564623" sldId="323"/>
        </pc:sldMkLst>
        <pc:spChg chg="add mod">
          <ac:chgData name="Fatih Serbest" userId="1ef1129c4ea1bb02" providerId="LiveId" clId="{DACE2B23-91CF-4D3C-A151-DDF2A3A194AE}" dt="2025-11-11T05:20:29.430" v="1137" actId="208"/>
          <ac:spMkLst>
            <pc:docMk/>
            <pc:sldMk cId="4063564623" sldId="323"/>
            <ac:spMk id="2" creationId="{A0C5B8A9-BE7F-48CF-13DC-A7DE422961A6}"/>
          </ac:spMkLst>
        </pc:spChg>
        <pc:spChg chg="add mod">
          <ac:chgData name="Fatih Serbest" userId="1ef1129c4ea1bb02" providerId="LiveId" clId="{DACE2B23-91CF-4D3C-A151-DDF2A3A194AE}" dt="2025-11-11T05:20:29.436" v="1145"/>
          <ac:spMkLst>
            <pc:docMk/>
            <pc:sldMk cId="4063564623" sldId="323"/>
            <ac:spMk id="3" creationId="{B90E85DD-0F20-9462-EF53-C278F8229917}"/>
          </ac:spMkLst>
        </pc:spChg>
        <pc:spChg chg="add mod">
          <ac:chgData name="Fatih Serbest" userId="1ef1129c4ea1bb02" providerId="LiveId" clId="{DACE2B23-91CF-4D3C-A151-DDF2A3A194AE}" dt="2025-11-11T05:20:29.712" v="1187" actId="27636"/>
          <ac:spMkLst>
            <pc:docMk/>
            <pc:sldMk cId="4063564623" sldId="323"/>
            <ac:spMk id="4" creationId="{9166D6C9-BE7D-4CE8-EA96-9007EE345C1C}"/>
          </ac:spMkLst>
        </pc:spChg>
        <pc:spChg chg="add mod">
          <ac:chgData name="Fatih Serbest" userId="1ef1129c4ea1bb02" providerId="LiveId" clId="{DACE2B23-91CF-4D3C-A151-DDF2A3A194AE}" dt="2025-11-11T05:20:29.716" v="1188" actId="27636"/>
          <ac:spMkLst>
            <pc:docMk/>
            <pc:sldMk cId="4063564623" sldId="323"/>
            <ac:spMk id="7" creationId="{27785A83-048B-0A09-11A6-C44DE0C5DC6B}"/>
          </ac:spMkLst>
        </pc:spChg>
        <pc:picChg chg="add mod">
          <ac:chgData name="Fatih Serbest" userId="1ef1129c4ea1bb02" providerId="LiveId" clId="{DACE2B23-91CF-4D3C-A151-DDF2A3A194AE}" dt="2025-11-11T05:20:29.519" v="1160"/>
          <ac:picMkLst>
            <pc:docMk/>
            <pc:sldMk cId="4063564623" sldId="323"/>
            <ac:picMk id="6" creationId="{2A7FD30C-C67A-EF4D-3568-EA59D9D09066}"/>
          </ac:picMkLst>
        </pc:picChg>
        <pc:picChg chg="add mod">
          <ac:chgData name="Fatih Serbest" userId="1ef1129c4ea1bb02" providerId="LiveId" clId="{DACE2B23-91CF-4D3C-A151-DDF2A3A194AE}" dt="2025-11-11T05:20:29.614" v="1178"/>
          <ac:picMkLst>
            <pc:docMk/>
            <pc:sldMk cId="4063564623" sldId="323"/>
            <ac:picMk id="9" creationId="{34E10769-CC7A-661F-9D05-C49AF4A3D11D}"/>
          </ac:picMkLst>
        </pc:picChg>
      </pc:sldChg>
      <pc:sldChg chg="addSp modSp add mod setBg modAnim">
        <pc:chgData name="Fatih Serbest" userId="1ef1129c4ea1bb02" providerId="LiveId" clId="{DACE2B23-91CF-4D3C-A151-DDF2A3A194AE}" dt="2025-11-11T05:20:35.262" v="1317"/>
        <pc:sldMkLst>
          <pc:docMk/>
          <pc:sldMk cId="3744293431" sldId="324"/>
        </pc:sldMkLst>
        <pc:spChg chg="add mod">
          <ac:chgData name="Fatih Serbest" userId="1ef1129c4ea1bb02" providerId="LiveId" clId="{DACE2B23-91CF-4D3C-A151-DDF2A3A194AE}" dt="2025-11-11T05:20:32.634" v="1195" actId="208"/>
          <ac:spMkLst>
            <pc:docMk/>
            <pc:sldMk cId="3744293431" sldId="324"/>
            <ac:spMk id="2" creationId="{06462F6F-7AD8-23BB-0909-A4C4F1E59D3C}"/>
          </ac:spMkLst>
        </pc:spChg>
        <pc:spChg chg="add mod">
          <ac:chgData name="Fatih Serbest" userId="1ef1129c4ea1bb02" providerId="LiveId" clId="{DACE2B23-91CF-4D3C-A151-DDF2A3A194AE}" dt="2025-11-11T05:20:32.642" v="1203"/>
          <ac:spMkLst>
            <pc:docMk/>
            <pc:sldMk cId="3744293431" sldId="324"/>
            <ac:spMk id="3" creationId="{457066E0-3088-5238-57C2-AB3352DEA362}"/>
          </ac:spMkLst>
        </pc:spChg>
        <pc:spChg chg="add mod">
          <ac:chgData name="Fatih Serbest" userId="1ef1129c4ea1bb02" providerId="LiveId" clId="{DACE2B23-91CF-4D3C-A151-DDF2A3A194AE}" dt="2025-11-11T05:20:32.843" v="1243" actId="27636"/>
          <ac:spMkLst>
            <pc:docMk/>
            <pc:sldMk cId="3744293431" sldId="324"/>
            <ac:spMk id="4" creationId="{9218FFE0-D55E-3548-DFF7-9BCD8D9BF5CE}"/>
          </ac:spMkLst>
        </pc:spChg>
        <pc:spChg chg="add mod">
          <ac:chgData name="Fatih Serbest" userId="1ef1129c4ea1bb02" providerId="LiveId" clId="{DACE2B23-91CF-4D3C-A151-DDF2A3A194AE}" dt="2025-11-11T05:20:32.850" v="1244" actId="27636"/>
          <ac:spMkLst>
            <pc:docMk/>
            <pc:sldMk cId="3744293431" sldId="324"/>
            <ac:spMk id="7" creationId="{9F973C79-8971-B1DD-E1A6-4F0F737E68A3}"/>
          </ac:spMkLst>
        </pc:spChg>
        <pc:picChg chg="add mod">
          <ac:chgData name="Fatih Serbest" userId="1ef1129c4ea1bb02" providerId="LiveId" clId="{DACE2B23-91CF-4D3C-A151-DDF2A3A194AE}" dt="2025-11-11T05:20:32.720" v="1218"/>
          <ac:picMkLst>
            <pc:docMk/>
            <pc:sldMk cId="3744293431" sldId="324"/>
            <ac:picMk id="6" creationId="{4525454A-EE3E-40F7-BD88-0BA9B22339A2}"/>
          </ac:picMkLst>
        </pc:picChg>
        <pc:picChg chg="add mod">
          <ac:chgData name="Fatih Serbest" userId="1ef1129c4ea1bb02" providerId="LiveId" clId="{DACE2B23-91CF-4D3C-A151-DDF2A3A194AE}" dt="2025-11-11T05:20:32.782" v="1236"/>
          <ac:picMkLst>
            <pc:docMk/>
            <pc:sldMk cId="3744293431" sldId="324"/>
            <ac:picMk id="9" creationId="{28C3AEB9-B382-FCC9-1397-B8EA6CEE4545}"/>
          </ac:picMkLst>
        </pc:picChg>
      </pc:sldChg>
      <pc:sldChg chg="addSp modSp add mod setBg modAnim">
        <pc:chgData name="Fatih Serbest" userId="1ef1129c4ea1bb02" providerId="LiveId" clId="{DACE2B23-91CF-4D3C-A151-DDF2A3A194AE}" dt="2025-11-11T05:20:38.273" v="1380"/>
        <pc:sldMkLst>
          <pc:docMk/>
          <pc:sldMk cId="3056295571" sldId="325"/>
        </pc:sldMkLst>
        <pc:spChg chg="add mod">
          <ac:chgData name="Fatih Serbest" userId="1ef1129c4ea1bb02" providerId="LiveId" clId="{DACE2B23-91CF-4D3C-A151-DDF2A3A194AE}" dt="2025-11-11T05:20:35.035" v="1261" actId="208"/>
          <ac:spMkLst>
            <pc:docMk/>
            <pc:sldMk cId="3056295571" sldId="325"/>
            <ac:spMk id="2" creationId="{CC3C6E4B-4073-89C3-C9BD-DD3E929B02B6}"/>
          </ac:spMkLst>
        </pc:spChg>
        <pc:spChg chg="add mod">
          <ac:chgData name="Fatih Serbest" userId="1ef1129c4ea1bb02" providerId="LiveId" clId="{DACE2B23-91CF-4D3C-A151-DDF2A3A194AE}" dt="2025-11-11T05:20:35.043" v="1269"/>
          <ac:spMkLst>
            <pc:docMk/>
            <pc:sldMk cId="3056295571" sldId="325"/>
            <ac:spMk id="3" creationId="{880DE7ED-1496-3ED8-761C-264AF11912D0}"/>
          </ac:spMkLst>
        </pc:spChg>
        <pc:spChg chg="add mod">
          <ac:chgData name="Fatih Serbest" userId="1ef1129c4ea1bb02" providerId="LiveId" clId="{DACE2B23-91CF-4D3C-A151-DDF2A3A194AE}" dt="2025-11-11T05:20:35.240" v="1310" actId="27636"/>
          <ac:spMkLst>
            <pc:docMk/>
            <pc:sldMk cId="3056295571" sldId="325"/>
            <ac:spMk id="4" creationId="{202EA576-32EE-5D09-7050-15DE2EC24F7A}"/>
          </ac:spMkLst>
        </pc:spChg>
        <pc:spChg chg="add mod">
          <ac:chgData name="Fatih Serbest" userId="1ef1129c4ea1bb02" providerId="LiveId" clId="{DACE2B23-91CF-4D3C-A151-DDF2A3A194AE}" dt="2025-11-11T05:20:35.236" v="1309" actId="27636"/>
          <ac:spMkLst>
            <pc:docMk/>
            <pc:sldMk cId="3056295571" sldId="325"/>
            <ac:spMk id="7" creationId="{7DCB4AF9-5876-402A-AAB3-EE1B16C72163}"/>
          </ac:spMkLst>
        </pc:spChg>
        <pc:picChg chg="add mod">
          <ac:chgData name="Fatih Serbest" userId="1ef1129c4ea1bb02" providerId="LiveId" clId="{DACE2B23-91CF-4D3C-A151-DDF2A3A194AE}" dt="2025-11-11T05:20:35.099" v="1284"/>
          <ac:picMkLst>
            <pc:docMk/>
            <pc:sldMk cId="3056295571" sldId="325"/>
            <ac:picMk id="6" creationId="{C0E4A539-84B3-3338-131A-3257F788E471}"/>
          </ac:picMkLst>
        </pc:picChg>
        <pc:picChg chg="add mod">
          <ac:chgData name="Fatih Serbest" userId="1ef1129c4ea1bb02" providerId="LiveId" clId="{DACE2B23-91CF-4D3C-A151-DDF2A3A194AE}" dt="2025-11-11T05:20:35.163" v="1302"/>
          <ac:picMkLst>
            <pc:docMk/>
            <pc:sldMk cId="3056295571" sldId="325"/>
            <ac:picMk id="9" creationId="{1AA9D00F-5645-FEC9-16B8-2C14EEBAFE7A}"/>
          </ac:picMkLst>
        </pc:picChg>
      </pc:sldChg>
      <pc:sldChg chg="addSp modSp add mod setBg modAnim">
        <pc:chgData name="Fatih Serbest" userId="1ef1129c4ea1bb02" providerId="LiveId" clId="{DACE2B23-91CF-4D3C-A151-DDF2A3A194AE}" dt="2025-11-11T05:20:40.292" v="1441"/>
        <pc:sldMkLst>
          <pc:docMk/>
          <pc:sldMk cId="2746707330" sldId="326"/>
        </pc:sldMkLst>
        <pc:spChg chg="add mod">
          <ac:chgData name="Fatih Serbest" userId="1ef1129c4ea1bb02" providerId="LiveId" clId="{DACE2B23-91CF-4D3C-A151-DDF2A3A194AE}" dt="2025-11-11T05:20:37.632" v="1324" actId="208"/>
          <ac:spMkLst>
            <pc:docMk/>
            <pc:sldMk cId="2746707330" sldId="326"/>
            <ac:spMk id="2" creationId="{6718F7B6-8D81-D604-4494-75D38E124F01}"/>
          </ac:spMkLst>
        </pc:spChg>
        <pc:spChg chg="add mod">
          <ac:chgData name="Fatih Serbest" userId="1ef1129c4ea1bb02" providerId="LiveId" clId="{DACE2B23-91CF-4D3C-A151-DDF2A3A194AE}" dt="2025-11-11T05:20:37.640" v="1332"/>
          <ac:spMkLst>
            <pc:docMk/>
            <pc:sldMk cId="2746707330" sldId="326"/>
            <ac:spMk id="3" creationId="{8A1AFF4B-15E5-83B7-582A-CB9CBC47B8FB}"/>
          </ac:spMkLst>
        </pc:spChg>
        <pc:spChg chg="add mod">
          <ac:chgData name="Fatih Serbest" userId="1ef1129c4ea1bb02" providerId="LiveId" clId="{DACE2B23-91CF-4D3C-A151-DDF2A3A194AE}" dt="2025-11-11T05:20:37.859" v="1373" actId="27636"/>
          <ac:spMkLst>
            <pc:docMk/>
            <pc:sldMk cId="2746707330" sldId="326"/>
            <ac:spMk id="4" creationId="{EBFA2ED8-2D69-7040-8E69-B97D4C8D1C2F}"/>
          </ac:spMkLst>
        </pc:spChg>
        <pc:spChg chg="add mod">
          <ac:chgData name="Fatih Serbest" userId="1ef1129c4ea1bb02" providerId="LiveId" clId="{DACE2B23-91CF-4D3C-A151-DDF2A3A194AE}" dt="2025-11-11T05:20:37.856" v="1372" actId="27636"/>
          <ac:spMkLst>
            <pc:docMk/>
            <pc:sldMk cId="2746707330" sldId="326"/>
            <ac:spMk id="7" creationId="{D78EFD62-5B9C-86DD-C770-A062032D0978}"/>
          </ac:spMkLst>
        </pc:spChg>
        <pc:picChg chg="add mod">
          <ac:chgData name="Fatih Serbest" userId="1ef1129c4ea1bb02" providerId="LiveId" clId="{DACE2B23-91CF-4D3C-A151-DDF2A3A194AE}" dt="2025-11-11T05:20:37.722" v="1347"/>
          <ac:picMkLst>
            <pc:docMk/>
            <pc:sldMk cId="2746707330" sldId="326"/>
            <ac:picMk id="6" creationId="{523F6E93-C54D-342E-D23A-8D94A83D9044}"/>
          </ac:picMkLst>
        </pc:picChg>
        <pc:picChg chg="add mod">
          <ac:chgData name="Fatih Serbest" userId="1ef1129c4ea1bb02" providerId="LiveId" clId="{DACE2B23-91CF-4D3C-A151-DDF2A3A194AE}" dt="2025-11-11T05:20:37.782" v="1365"/>
          <ac:picMkLst>
            <pc:docMk/>
            <pc:sldMk cId="2746707330" sldId="326"/>
            <ac:picMk id="9" creationId="{4CD89EB7-FA1F-49D2-818F-665562D609C0}"/>
          </ac:picMkLst>
        </pc:picChg>
      </pc:sldChg>
      <pc:sldChg chg="addSp modSp add mod setBg modAnim">
        <pc:chgData name="Fatih Serbest" userId="1ef1129c4ea1bb02" providerId="LiveId" clId="{DACE2B23-91CF-4D3C-A151-DDF2A3A194AE}" dt="2025-11-11T05:20:40.299" v="1443" actId="27636"/>
        <pc:sldMkLst>
          <pc:docMk/>
          <pc:sldMk cId="3953359126" sldId="327"/>
        </pc:sldMkLst>
        <pc:spChg chg="add mod">
          <ac:chgData name="Fatih Serbest" userId="1ef1129c4ea1bb02" providerId="LiveId" clId="{DACE2B23-91CF-4D3C-A151-DDF2A3A194AE}" dt="2025-11-11T05:20:40.093" v="1387" actId="208"/>
          <ac:spMkLst>
            <pc:docMk/>
            <pc:sldMk cId="3953359126" sldId="327"/>
            <ac:spMk id="2" creationId="{D664BE28-1038-5D42-2C27-ECD6E8FB3027}"/>
          </ac:spMkLst>
        </pc:spChg>
        <pc:spChg chg="add mod">
          <ac:chgData name="Fatih Serbest" userId="1ef1129c4ea1bb02" providerId="LiveId" clId="{DACE2B23-91CF-4D3C-A151-DDF2A3A194AE}" dt="2025-11-11T05:20:40.098" v="1395"/>
          <ac:spMkLst>
            <pc:docMk/>
            <pc:sldMk cId="3953359126" sldId="327"/>
            <ac:spMk id="3" creationId="{8A5C868E-50BF-B01E-808A-1DF87E71407B}"/>
          </ac:spMkLst>
        </pc:spChg>
        <pc:spChg chg="add mod">
          <ac:chgData name="Fatih Serbest" userId="1ef1129c4ea1bb02" providerId="LiveId" clId="{DACE2B23-91CF-4D3C-A151-DDF2A3A194AE}" dt="2025-11-11T05:20:40.296" v="1442" actId="27636"/>
          <ac:spMkLst>
            <pc:docMk/>
            <pc:sldMk cId="3953359126" sldId="327"/>
            <ac:spMk id="4" creationId="{E8032EE7-1679-07FE-0627-9E88160019AC}"/>
          </ac:spMkLst>
        </pc:spChg>
        <pc:spChg chg="add mod">
          <ac:chgData name="Fatih Serbest" userId="1ef1129c4ea1bb02" providerId="LiveId" clId="{DACE2B23-91CF-4D3C-A151-DDF2A3A194AE}" dt="2025-11-11T05:20:40.299" v="1443" actId="27636"/>
          <ac:spMkLst>
            <pc:docMk/>
            <pc:sldMk cId="3953359126" sldId="327"/>
            <ac:spMk id="7" creationId="{1FBA99CA-E6F1-1612-47D6-7C0A30C503BC}"/>
          </ac:spMkLst>
        </pc:spChg>
        <pc:picChg chg="add mod">
          <ac:chgData name="Fatih Serbest" userId="1ef1129c4ea1bb02" providerId="LiveId" clId="{DACE2B23-91CF-4D3C-A151-DDF2A3A194AE}" dt="2025-11-11T05:20:40.152" v="1410"/>
          <ac:picMkLst>
            <pc:docMk/>
            <pc:sldMk cId="3953359126" sldId="327"/>
            <ac:picMk id="6" creationId="{BA787D6A-1A07-E76F-D620-AD7AE8569DC6}"/>
          </ac:picMkLst>
        </pc:picChg>
        <pc:picChg chg="add mod">
          <ac:chgData name="Fatih Serbest" userId="1ef1129c4ea1bb02" providerId="LiveId" clId="{DACE2B23-91CF-4D3C-A151-DDF2A3A194AE}" dt="2025-11-11T05:20:40.208" v="1428"/>
          <ac:picMkLst>
            <pc:docMk/>
            <pc:sldMk cId="3953359126" sldId="327"/>
            <ac:picMk id="9" creationId="{C0FA2E7E-4962-DF41-D117-0D6CA130247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925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Dersin amacı: MÖHUK m.30 sistematiğini ve uygulamasını vaka temelli anlatmak.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Çözüm: Yetki işyeri dışında Almanya’da kullanılmış → fiilen kullanıldığı ülke olan Alman hukuku uygulanır. Üçüncü kişinin öngörülebilirliği korunur.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Bağımsız işyeri yokluğu kritik.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Çözüm: m.30/3 – temsil olunanın (işverenin) işyerinin bulunduğu ülke hukuku uygulanır (Türkiye).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Yetkisiz temsilde taraflar: sözde temsilci – üçüncü kişi.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Çözüm: Temel kural temsilcinin işyeri (Fransız hukuku). Eğer işyeri yok/bilinmiyor ya da yetki işyeri dışında kullanıldıysa fiilen kullanıldığı ülke devreye girer.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Maddenin yerleşimi doktrinde tartışmalıdır; korunmak istenen menfaatler vurgulanır.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Kaynak gösterimi ve mukayeseli bakış.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sırasında bu adımları vakalarla eşleştiriniz.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kontrol listesi sınav ve pratikte hızlı tespit için kullanılabilir.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Her örnekte önce ilişki türünü saptayın.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süresi: ~60 dk. Slido soruları dersin akışına serpiştirilecektir.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 İpuçları:</a:t>
            </a:r>
          </a:p>
          <a:p>
            <a:r>
              <a:t>Ticari sözleşme. Karakteristik edim satıcıda → satıcının işyeri (Almanya) hukuku karine. FOB Hamburg ve üretim Almanya’da → daha sıkı irtibat da Almanya lehine.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 İpuçları:</a:t>
            </a:r>
          </a:p>
          <a:p>
            <a:r>
              <a:t>Kira, taşınmazın kullanımına ilişkindir → m.25 lex rei sitae. Taraf iradesi bertaraf edilir. Uygulanacak hukuk Türk hukuku.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 İpuçları:</a:t>
            </a:r>
          </a:p>
          <a:p>
            <a:r>
              <a:t>Site Türkiye’ye yönelmiş ve sipariş TR’de alınıyor → tüketicinin mutad meskeni (Türkiye) hukuku uygulanır; seçim yapılmışsa dahi asgari koruma baki.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 İpuçları:</a:t>
            </a:r>
          </a:p>
          <a:p>
            <a:r>
              <a:t>Mutad tek ülke yok → m.27/3: işverenin esas işyeri (Almanya) hukuku; istisnaen somut bağlar daha sıkı irtibat gösterirse farklı hukuk düşünülebilir.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 İpuçları:</a:t>
            </a:r>
          </a:p>
          <a:p>
            <a:r>
              <a:t>Taşıyıcının esas işyeri İtalya ve boşaltma yeri de İtalya (Trieste) → m.29/2’ye göre İtalyan hukuku; ayrıca somut irtibat da bunu destekler.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8017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Kavram ve sistematik vurgu.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Ayrımın sonuçları: kanuni temsilde m.30 değil; iradi temsilde m.30 uygulanır.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Metin ders içinde örneklendirilecektir.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Öğrencilere: İç/dış ayrımını zihninizde netleştirin.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Çözüm: İç ilişki → sözleşmeye uygulanan hukuk (İsviçre). Yetki kapsamı ve geri alma bu hukuka göre. Yetki aşımı varsa B’nin müvekkiline karşı sorumluluğu aynı hukuka tabidir.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Üçüncü kişi sözleşmeyi bilmek zorunda değildir → öngörülebilir hukuk tercih edilir.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İşlem yeri ile işyeri farklı olabilir; istisnaları dikkatle uygulayın.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651" y="1122363"/>
            <a:ext cx="11034695" cy="3174690"/>
          </a:xfrm>
        </p:spPr>
        <p:txBody>
          <a:bodyPr>
            <a:normAutofit/>
          </a:bodyPr>
          <a:lstStyle/>
          <a:p>
            <a:pPr algn="l">
              <a:defRPr sz="4400">
                <a:solidFill>
                  <a:srgbClr val="1E3799"/>
                </a:solidFill>
              </a:defRPr>
            </a:pPr>
            <a:r>
              <a:rPr lang="tr-TR" sz="8000"/>
              <a:t>MÖHUK m.30 – Temsil Yetkisi ve Kanunlar İhtilafı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651" y="4723637"/>
            <a:ext cx="11034695" cy="1481396"/>
          </a:xfrm>
        </p:spPr>
        <p:txBody>
          <a:bodyPr>
            <a:normAutofit/>
          </a:bodyPr>
          <a:lstStyle/>
          <a:p>
            <a:pPr algn="l">
              <a:defRPr sz="2000">
                <a:solidFill>
                  <a:srgbClr val="282828"/>
                </a:solidFill>
              </a:defRPr>
            </a:pPr>
            <a:r>
              <a:rPr lang="tr-TR" sz="2800"/>
              <a:t>Dr. Öğr. Üyesi Fatih Serbest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sv-SE" sz="6000"/>
              <a:t>Dış İlişki – m.30/2 (Ana Kural)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 olunan ile üçüncü kişi arasındaki ilişki: Temsilcinin işyeri hukuku.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Gerekçe: Üçüncü kişinin öngörülebilirliği ve korunması.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İşyeri kriteri tespit edilemiyorsa istisnalara bakılır.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Dış İlişki – İstisnalar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Temsilcinin işyeri bulunmadığı/bilinmediği hallerde → fiilen kullanıldığı ülke hukuku.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Yetkinin işyeri dışında kullanılması halinde → fiilen kullanıldığı ülke hukuku.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Pratikte fuarlar, gezici satışlar, geçici görevlendirmeler önemlidir.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Olay 2: Fuar Sözleşmesi ve İşlem Yeri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 Türk temsilci </a:t>
            </a:r>
            <a:r>
              <a:rPr lang="tr-TR" sz="2200" b="1"/>
              <a:t>D</a:t>
            </a:r>
            <a:r>
              <a:rPr lang="tr-TR" sz="2200"/>
              <a:t>, İngiliz şirket </a:t>
            </a:r>
            <a:r>
              <a:rPr lang="tr-TR" sz="2200" b="1"/>
              <a:t>E</a:t>
            </a:r>
            <a:r>
              <a:rPr lang="tr-TR" sz="2200"/>
              <a:t> adına </a:t>
            </a:r>
            <a:r>
              <a:rPr lang="tr-TR" sz="2200" b="1"/>
              <a:t>Hannover Fuarı’nda (Almanya)</a:t>
            </a:r>
            <a:r>
              <a:rPr lang="tr-TR" sz="2200"/>
              <a:t> sözleşme imzalıyor. E’nin merkezi </a:t>
            </a:r>
            <a:r>
              <a:rPr lang="tr-TR" sz="2200" b="1"/>
              <a:t>Londra</a:t>
            </a:r>
            <a:r>
              <a:rPr lang="tr-TR" sz="2200"/>
              <a:t>; D’nin olağan işyeri </a:t>
            </a:r>
            <a:r>
              <a:rPr lang="tr-TR" sz="2200" b="1"/>
              <a:t>İstanbul</a:t>
            </a:r>
            <a:r>
              <a:rPr lang="tr-TR" sz="2200"/>
              <a:t>. Üçüncü kişi </a:t>
            </a:r>
            <a:r>
              <a:rPr lang="tr-TR" sz="2200" b="1"/>
              <a:t>G</a:t>
            </a:r>
            <a:r>
              <a:rPr lang="tr-TR" sz="2200"/>
              <a:t>, D’nin yetkisine güvenmiş.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br>
              <a:rPr lang="tr-TR" sz="2200"/>
            </a:br>
            <a:r>
              <a:rPr lang="tr-TR" sz="2200" b="1"/>
              <a:t>Sorular:</a:t>
            </a:r>
            <a:r>
              <a:rPr lang="tr-TR" sz="2200"/>
              <a:t> (i) Dış ilişkiye (E–G) hangi hukuk uygulanır? (ii) İşyeri mi, fiilen kullanıldığı ülke mi?</a:t>
            </a:r>
            <a:br>
              <a:rPr lang="tr-TR" sz="2200"/>
            </a:br>
            <a:endParaRPr lang="tr-TR" sz="2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1FF95B0-80FA-D6E3-F1E0-01F9D740D47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E833772-3CC8-AFDF-7A10-9209F404F3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3) Temsilcinin işyeri bulunmadığı/üçüncü kişi tarafından bilinemediği ya da yetkisini işyeri dışında kullandığı hâllerde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5A5DCCE-0F5F-0B0B-ADAD-5CA8115C665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723F4D6-09B2-F755-2E88-3B8B88404EC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DDFF320-2861-7463-841B-02BD8F9C7D8E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2291246-94AB-01BD-BDD1-8682B2678D2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6447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Hizmet İlişkisi – m.30/3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Temsilci ile temsil olunan arasında hizmet ilişkisi varsa ve bağımsız işyeri yoksa: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→ Temsil yetkisine temsil olunanın işyerinin bulunduğu ülke hukuku uygulanır.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Örnek: Şirket çalışanı satış temsilcisi.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Olay 3: Satış Temsilcisi ve İşveren İşyerinin Hukuku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Fransa merkezli </a:t>
            </a:r>
            <a:r>
              <a:rPr lang="tr-TR" sz="2200" b="1"/>
              <a:t>H</a:t>
            </a:r>
            <a:r>
              <a:rPr lang="tr-TR" sz="2200"/>
              <a:t> şirketinin Türkiye’de şubesi var. Şirketin </a:t>
            </a:r>
            <a:r>
              <a:rPr lang="tr-TR" sz="2200" b="1"/>
              <a:t>çalışanı</a:t>
            </a:r>
            <a:r>
              <a:rPr lang="tr-TR" sz="2200"/>
              <a:t> satış temsilcisi </a:t>
            </a:r>
            <a:r>
              <a:rPr lang="tr-TR" sz="2200" b="1"/>
              <a:t>J</a:t>
            </a:r>
            <a:r>
              <a:rPr lang="tr-TR" sz="2200"/>
              <a:t>, </a:t>
            </a:r>
            <a:r>
              <a:rPr lang="tr-TR" sz="2200" b="1"/>
              <a:t>bağımsız işyeri olmaksızın</a:t>
            </a:r>
            <a:r>
              <a:rPr lang="tr-TR" sz="2200"/>
              <a:t> Ankara’dan işlemler yürütüyor; </a:t>
            </a:r>
            <a:r>
              <a:rPr lang="tr-TR" sz="2200" b="1"/>
              <a:t>İtalya’daki K</a:t>
            </a:r>
            <a:r>
              <a:rPr lang="tr-TR" sz="2200"/>
              <a:t> firmasıyla çerçeve anlaşma imzalıyor.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br>
              <a:rPr lang="tr-TR" sz="2200"/>
            </a:br>
            <a:r>
              <a:rPr lang="tr-TR" sz="2200" b="1"/>
              <a:t>Sorular:</a:t>
            </a:r>
            <a:r>
              <a:rPr lang="tr-TR" sz="2200"/>
              <a:t> (i) Temsil yetkisine hangi hukuk uygulanır? (ii) “Bağımsız işyeri yok” neyi değiştirir?</a:t>
            </a:r>
            <a:br>
              <a:rPr lang="tr-TR" sz="2200"/>
            </a:br>
            <a:endParaRPr lang="tr-TR" sz="2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C47CFE8-A012-4BEF-74ED-72D7CF9163F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A4E1119-966F-2BC8-17D1-9A4BC23067F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4) Temsilci ile temsil olunan arasında hizmet ilişkisi varsa ve temsilcinin bağımsız bir işyeri yoksa, temsil yetkisine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1ABF856-6E91-3A63-33FA-8FEF2C22502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B244463-45A9-081B-D6F1-DB1B56A2174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3F7CD85-79E4-4AF4-BBFA-7D32E438FAC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926241E-46C6-2FF3-6A3D-1AC58322B97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684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Yetkisiz Temsil – m.30/2 Son Cümle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Temsilcinin gerekli yetkiye sahip olmadan üçüncü kişiyle işlem yapması.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 olunan icazet vermezse bağlanmaz; fakat sözde temsilci üçüncü kişiye karşı sorumlu olabilir.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Uygulanacak hukuk: temsilcinin işyeri hukuku; işyeri yok/bilinmiyor veya işyeri dışında kullanım → fiilen kullanıldığı ülke.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Olay 4: Yetkisiz Temsil ve Sorumluluk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 b="1"/>
              <a:t>Olay:</a:t>
            </a:r>
            <a:r>
              <a:rPr lang="tr-TR" sz="2200"/>
              <a:t> Fransa’da yerleşik </a:t>
            </a:r>
            <a:r>
              <a:rPr lang="tr-TR" sz="2200" b="1"/>
              <a:t>L</a:t>
            </a:r>
            <a:r>
              <a:rPr lang="tr-TR" sz="2200"/>
              <a:t>, Türkiye’deki </a:t>
            </a:r>
            <a:r>
              <a:rPr lang="tr-TR" sz="2200" b="1"/>
              <a:t>M</a:t>
            </a:r>
            <a:r>
              <a:rPr lang="tr-TR" sz="2200"/>
              <a:t> şirketi adına </a:t>
            </a:r>
            <a:r>
              <a:rPr lang="tr-TR" sz="2200" b="1"/>
              <a:t>yetkisiz</a:t>
            </a:r>
            <a:r>
              <a:rPr lang="tr-TR" sz="2200"/>
              <a:t> şekilde </a:t>
            </a:r>
            <a:r>
              <a:rPr lang="tr-TR" sz="2200" b="1"/>
              <a:t>İspanyol N</a:t>
            </a:r>
            <a:r>
              <a:rPr lang="tr-TR" sz="2200"/>
              <a:t> ile sözleşme yapıyor. </a:t>
            </a:r>
            <a:r>
              <a:rPr lang="tr-TR" sz="2200" b="1"/>
              <a:t>M</a:t>
            </a:r>
            <a:r>
              <a:rPr lang="tr-TR" sz="2200"/>
              <a:t>, icazet vermiyor. </a:t>
            </a:r>
            <a:r>
              <a:rPr lang="tr-TR" sz="2200" b="1"/>
              <a:t>N</a:t>
            </a:r>
            <a:r>
              <a:rPr lang="tr-TR" sz="2200"/>
              <a:t>, zararı için </a:t>
            </a:r>
            <a:r>
              <a:rPr lang="tr-TR" sz="2200" b="1"/>
              <a:t>L</a:t>
            </a:r>
            <a:r>
              <a:rPr lang="tr-TR" sz="2200"/>
              <a:t>’ye başvuruyor.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br>
              <a:rPr lang="tr-TR" sz="2200"/>
            </a:br>
            <a:r>
              <a:rPr lang="tr-TR" sz="2200" b="1"/>
              <a:t>Sorular:</a:t>
            </a:r>
            <a:r>
              <a:rPr lang="tr-TR" sz="2200"/>
              <a:t> 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(i) M bağlanır mı? 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(ii) L’nin üçüncü kişiye (N’ye) karşı sorumluluğuna hangi hukuk uygulanır?</a:t>
            </a:r>
            <a:br>
              <a:rPr lang="tr-TR" sz="2200"/>
            </a:br>
            <a:endParaRPr lang="tr-TR" sz="22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59A15BE-ABB6-7865-6529-F01A70A0CC2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4411CAD-9361-EB60-913F-5D1C822C130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5) MÖHUK m.30’da hukuk seçimi hangi ilişki(ler) için mümkündür?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CE5DA71-057A-D788-5DEE-00797DE6D54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F980FC8-91E8-BB02-675C-7189CC45496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39A9951-1DBA-DD51-892E-D88599DD6B1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79D2554-9213-1E33-DDFD-071056A6208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32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Öğrenme Hedefleri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Kanuni ve iradi temsil ayrımını MILLET.ÖZEL HUKUK bağlamında kavramak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MÖHUK m.30’un üçlü yapısını açıklamak: iç ilişki – dış ilişki – yetkisiz temsil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Hangi durumda hangi hukukun uygulanacağını karar ağacı ile belirlemek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Vaka analizleri ile kuralları somutlaştırmak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Ders sonunda 5 soruluk quiz ile pekiştirmek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Sistematik Değerlendirme ve Politika Amaçları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m.30, akdi borçlar içinde düzenlense de karma nitelikli bir müessesedir.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Üçlü yapı: iç ilişki – dış ilişki – yetkisiz temsil.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Üçüncü kişinin öngörülebilirliğini sağlama amacı baskın.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Karşılaştırmalı Not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İsviçre MÖHUK (IPRG) m.126’dan iktibas.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Alman/İngiliz hukukunda da işyeri/işlem yeri kriterleri görünür.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Ortak çizgi: üçüncü kişinin korunması ve öngörülebilirlik.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Karar Ağacı – Hangi Hukuk Uygulanır?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 b="1"/>
              <a:t>1) Temsil kanuni mi? → Kaynak ilişki hukuku (velayet/vesayet/organ/bayrak).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 lang="tr-TR" sz="2200" b="1"/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 b="1"/>
              <a:t>2) İradi ise: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2a) İç ilişki? → Sözleşmeye uygulanan hukuk (hukuk seçimi mümkün).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2b) Dış ilişki? → Temsilcinin işyeri; istisnada fiilen kullanıldığı ülke.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2c) Hizmet ilişkisi ve bağımsız işyeri yok mu? → Temsil olunanın işyeri.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2d) Yetkisiz temsil? → Temsilcinin işyeri / fiilen kullanıldığı ülke.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Pratik Kontrol Listesi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 kaynağı (kanuni/iradi) net mi?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İç mi dış ilişki mi tespit edildi mi?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İşyeri neresi? İşlem nerede yapıldı?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Hizmet ilişkisi ve bağımsız işyeri yokluğu var mı?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Yetkisiz temsil riski ve üçüncü kişinin korunması değerlendirildi mi?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Sık Yapılan Hatalar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Kanuni temsil hallerinde m.30’un uygulanabileceğini sanmak.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İç ilişki kurallarını dış ilişkiye otomatik taşımak.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İşyeri–işlem yeri ayrımını göz ardı etmek.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Hizmet ilişkisinde temsil olunanın işyeri hukukunu atlamak.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0C5B8A9-BE7F-48CF-13DC-A7DE422961A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90E85DD-0F20-9462-EF53-C278F822991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1. Kanunî temsilin tabi olduğu hukuk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166D6C9-BE7D-4CE8-EA96-9007EE345C1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A7FD30C-C67A-EF4D-3568-EA59D9D0906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7785A83-048B-0A09-11A6-C44DE0C5DC6B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4E10769-CC7A-661F-9D05-C49AF4A3D11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6356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6462F6F-7AD8-23BB-0909-A4C4F1E59D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57066E0-3088-5238-57C2-AB3352DEA36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200" b="1">
                <a:solidFill>
                  <a:srgbClr val="000000"/>
                </a:solidFill>
              </a:rPr>
              <a:t>2. Temsilcinin işyeri bilinmiyorsa veya yetki işyeri dışında kullanıldıysa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218FFE0-D55E-3548-DFF7-9BCD8D9BF5CE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525454A-EE3E-40F7-BD88-0BA9B22339A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F973C79-8971-B1DD-E1A6-4F0F737E68A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8C3AEB9-B382-FCC9-1397-B8EA6CEE4545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429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C3C6E4B-4073-89C3-C9BD-DD3E929B02B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80DE7ED-1496-3ED8-761C-264AF11912D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100" b="1">
                <a:solidFill>
                  <a:srgbClr val="000000"/>
                </a:solidFill>
              </a:rPr>
              <a:t>3. Hizmet ilişkisine dayalı ve temsilcinin bağımsız işyeri olmadığı hâllerde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02EA576-32EE-5D09-7050-15DE2EC24F7A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0E4A539-84B3-3338-131A-3257F788E47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DCB4AF9-5876-402A-AAB3-EE1B16C7216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A9D00F-5645-FEC9-16B8-2C14EEBAFE7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629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718F7B6-8D81-D604-4494-75D38E124F0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A1AFF4B-15E5-83B7-582A-CB9CBC47B8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4. Yetkisiz temsilde sözde temsilci–üçüncü kişi ilişkisine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BFA2ED8-2D69-7040-8E69-B97D4C8D1C2F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23F6E93-C54D-342E-D23A-8D94A83D904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78EFD62-5B9C-86DD-C770-A062032D097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CD89EB7-FA1F-49D2-818F-665562D609C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4670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664BE28-1038-5D42-2C27-ECD6E8FB302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A5C868E-50BF-B01E-808A-1DF87E71407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5. MÖHUK m.30 hangi ülkedeki düzenlemeden iktibas edilmiştir?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8032EE7-1679-07FE-0627-9E88160019A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A787D6A-1A07-E76F-D620-AD7AE8569DC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FBA99CA-E6F1-1612-47D6-7C0A30C503B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FA2E7E-4962-DF41-D117-0D6CA130247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5335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Temsil Kavramı ve Önemi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Bir kişinin (temsilci), diğerinin (temsil olunan) nam ve hesabına işlem yapması; sonuçlar temsil olunan üzerinde doğar.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Uygulanacak hukukun tayini, temsil yetkisinin kaynağına göre değişir (kanuni / iradi).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Yabancılık unsuru varsa doğrudan iç hukuk hükümleri değil, MÖHUK ve varsa sözleşmeler devreye girer.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B77528A-82B9-C985-C3FC-049F9F5DAFF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CDFD3CB-DEB6-DDA4-9D76-03242B82C89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1766F10-A7C1-485E-7A05-30C438844896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8AE101-34B7-3F73-EDBC-8111F18AC6D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9E27DCC-6EC4-0133-2815-0DBB5163DDF9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08526C6-0B61-215B-DC85-99496020CEA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4266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651" y="1122363"/>
            <a:ext cx="11034695" cy="317469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7400"/>
              <a:t>MÖHUK m.24–29: Sözleşmelere Uygulanacak Hukuk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651" y="4723637"/>
            <a:ext cx="11034695" cy="1481396"/>
          </a:xfrm>
        </p:spPr>
        <p:txBody>
          <a:bodyPr>
            <a:normAutofit/>
          </a:bodyPr>
          <a:lstStyle/>
          <a:p>
            <a:pPr algn="l"/>
            <a:r>
              <a:rPr lang="tr-TR" sz="2800"/>
              <a:t>Dr. Öğr. Üyesi Fatih Serbest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Öğrenme Hedefleri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/>
              <a:t>MÖHUK m.24–29’un sistematiğini ve mantığını kavramak</a:t>
            </a:r>
          </a:p>
          <a:p>
            <a:pPr marL="0" indent="0">
              <a:buNone/>
            </a:pPr>
            <a:r>
              <a:rPr lang="tr-TR" sz="2200"/>
              <a:t>Hukuk seçiminin (subjektif bağlama) şartları, kapsamı ve sınırlarını uygulamak</a:t>
            </a:r>
          </a:p>
          <a:p>
            <a:pPr marL="0" indent="0">
              <a:buNone/>
            </a:pPr>
            <a:endParaRPr lang="tr-TR" sz="2200"/>
          </a:p>
          <a:p>
            <a:pPr marL="0" indent="0">
              <a:buNone/>
            </a:pPr>
            <a:r>
              <a:rPr lang="tr-TR" sz="2200"/>
              <a:t>Hukuk seçimi yoksa objektif bağlama (karakteristik edim/daha sıkı irtibat) kurallarını işletmek</a:t>
            </a:r>
          </a:p>
          <a:p>
            <a:pPr marL="0" indent="0">
              <a:buNone/>
            </a:pPr>
            <a:endParaRPr lang="tr-TR" sz="2200"/>
          </a:p>
          <a:p>
            <a:pPr marL="0" indent="0">
              <a:buNone/>
            </a:pPr>
            <a:r>
              <a:rPr lang="tr-TR" sz="2200"/>
              <a:t>Taşınmaz, tüketici, iş, fikrî hak ve eşya taşıma sözleşmelerinde özel kuralları ayırmak</a:t>
            </a:r>
          </a:p>
          <a:p>
            <a:pPr marL="0" indent="0">
              <a:buNone/>
            </a:pPr>
            <a:endParaRPr lang="tr-TR" sz="2200"/>
          </a:p>
          <a:p>
            <a:pPr marL="0" indent="0">
              <a:buNone/>
            </a:pPr>
            <a:r>
              <a:rPr lang="tr-TR" sz="2200"/>
              <a:t>Vakıalar üzerinden pratik uygulama yapabilmek; Slido ile kavrama kontrolü ve final quiz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Genel Bakış: m.24–29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200"/>
              <a:t>m.24: Genel kural – hukuk seçimi; yoksa en sıkı irtibat (karakteristik edim/daha sıkı irtibat)</a:t>
            </a:r>
          </a:p>
          <a:p>
            <a:pPr>
              <a:lnSpc>
                <a:spcPct val="90000"/>
              </a:lnSpc>
            </a:pPr>
            <a:r>
              <a:rPr lang="tr-TR" sz="2200"/>
              <a:t>m.25: Taşınmazlara ilişkin sözleşmeler – taşınmazın bulunduğu yer hukuku (taraf iradesi yok)</a:t>
            </a:r>
          </a:p>
          <a:p>
            <a:pPr>
              <a:lnSpc>
                <a:spcPct val="90000"/>
              </a:lnSpc>
            </a:pPr>
            <a:r>
              <a:rPr lang="tr-TR" sz="2200"/>
              <a:t>m.26: Tüketici sözleşmeleri – sınırlı irade muhtariyeti; tüketicinin mutad meskeni koruması</a:t>
            </a:r>
          </a:p>
          <a:p>
            <a:pPr>
              <a:lnSpc>
                <a:spcPct val="90000"/>
              </a:lnSpc>
            </a:pPr>
            <a:r>
              <a:rPr lang="tr-TR" sz="2200"/>
              <a:t>m.27: İş sözleşmeleri – sınırlı irade muhtariyeti; işçinin mutad işyeri koruması</a:t>
            </a:r>
          </a:p>
          <a:p>
            <a:pPr>
              <a:lnSpc>
                <a:spcPct val="90000"/>
              </a:lnSpc>
            </a:pPr>
            <a:r>
              <a:rPr lang="tr-TR" sz="2200"/>
              <a:t>m.28: Fikri mülkiyet sözleşmeleri – hukuk seçimi, yoksa devredenin işyeri/mutad meskeni</a:t>
            </a:r>
          </a:p>
          <a:p>
            <a:pPr>
              <a:lnSpc>
                <a:spcPct val="90000"/>
              </a:lnSpc>
            </a:pPr>
            <a:r>
              <a:rPr lang="tr-TR" sz="2200"/>
              <a:t>m.29: Eşya taşıma sözleşmeleri – hukuk seçimi, yoksa taşıyıcının esas işyeri (şartlarla)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m.24 – Hukuk Seçimi: Öz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200"/>
              <a:t>Taraflar açıkça veya sözleşme/hâlin şartlarından tereddütsüz anlaşılacak şekilde hukuk seçebilir</a:t>
            </a:r>
          </a:p>
          <a:p>
            <a:pPr>
              <a:lnSpc>
                <a:spcPct val="90000"/>
              </a:lnSpc>
            </a:pPr>
            <a:r>
              <a:rPr lang="tr-TR" sz="2200"/>
              <a:t>Kısmi hukuk seçimi mümkündür; akdin bölünebilir olması ve karışıklık yaratmaması gerekir</a:t>
            </a:r>
          </a:p>
          <a:p>
            <a:pPr>
              <a:lnSpc>
                <a:spcPct val="90000"/>
              </a:lnSpc>
            </a:pPr>
            <a:r>
              <a:rPr lang="tr-TR" sz="2200"/>
              <a:t>Hukuk seçimi her zaman yapılabilir/değiştirilebilir; sonradan yapılan seçim üçüncü kişilere halel getirmemeli, geriye yürümesi mümkündür</a:t>
            </a:r>
          </a:p>
          <a:p>
            <a:pPr>
              <a:lnSpc>
                <a:spcPct val="90000"/>
              </a:lnSpc>
            </a:pPr>
            <a:r>
              <a:rPr lang="tr-TR" sz="2200"/>
              <a:t>Renvoi (atıf) kural olarak dışlanır; seçilen devletin maddi hukuk kuralları uygulanır</a:t>
            </a:r>
          </a:p>
          <a:p>
            <a:pPr>
              <a:lnSpc>
                <a:spcPct val="90000"/>
              </a:lnSpc>
            </a:pPr>
            <a:r>
              <a:rPr lang="tr-TR" sz="2200"/>
              <a:t>Bağlantı aranmaz; taraflar akitle bağlantısız bir devlet hukukunu da seçebilir</a:t>
            </a:r>
          </a:p>
          <a:p>
            <a:pPr>
              <a:lnSpc>
                <a:spcPct val="90000"/>
              </a:lnSpc>
            </a:pPr>
            <a:r>
              <a:rPr lang="tr-TR" sz="2200"/>
              <a:t>Hukuk seçiminin geçerliliği bir sözleşme gibi değerlendirilir (kuruluş/şekil/geçerlilik rejimi)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Seçimin Şekli ve Kapsamı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Açık veya tereddütsüz anlaşılabilir zımni seçim; farazi (varsayımsal) seçim kabul edilmez</a:t>
            </a:r>
          </a:p>
          <a:p>
            <a:r>
              <a:rPr lang="tr-TR" sz="2200"/>
              <a:t>Incorporation by reference ≠ hukuk seçimi: UNIDROIT/lex mercatoria gibi metinler akde dahil edilebilir; lex causae yine bir devlet hukuku olmalıdır</a:t>
            </a:r>
          </a:p>
          <a:p>
            <a:r>
              <a:rPr lang="tr-TR" sz="2200"/>
              <a:t>Seçilen hukukta sonradan değişiklik: intikal rejimine göre; kamu düzeni nitelikli yeni kurallar geçmişe etkili olabilir</a:t>
            </a:r>
          </a:p>
          <a:p>
            <a:r>
              <a:rPr lang="tr-TR" sz="2200"/>
              <a:t>Yabancılık unsuru olmasa da hukuk seçimi tartışması: uygulamada kabul gören yaklaşım – seçimle yabancılık unsuru doğabilir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BB5211B-89B1-0676-B7CE-627E89E562C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857520" y="2039166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5C9CF57-6025-2BAD-EE29-70356CE3F6C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858639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tr-TR" sz="4000" b="1">
                <a:solidFill>
                  <a:srgbClr val="000000"/>
                </a:solidFill>
              </a:rPr>
              <a:t>MÖHUK m.24’e göre hukuk seçimi nasıl yapılabilir?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8CF809E-9873-68AC-5ACA-251E99B39626}"/>
              </a:ext>
            </a:extLst>
          </p:cNvPr>
          <p:cNvSpPr/>
          <p:nvPr/>
        </p:nvSpPr>
        <p:spPr>
          <a:xfrm>
            <a:off x="152400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5866" tIns="194553" rIns="1389666" bIns="152863" numCol="1" spcCol="0" rtlCol="0" fromWordArt="0" anchor="ctr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65E7EA3-F510-9A3E-70D9-660EE27B879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46348" y="6227844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ABEAE18-6212-6C13-694E-E8BB70F027EA}"/>
              </a:ext>
            </a:extLst>
          </p:cNvPr>
          <p:cNvSpPr/>
          <p:nvPr/>
        </p:nvSpPr>
        <p:spPr>
          <a:xfrm rot="2700000">
            <a:off x="8739279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91440" bIns="0" numCol="1" spcCol="0" rtlCol="0" fromWordArt="0" anchor="t" anchorCtr="0" forceAA="0" compatLnSpc="1">
            <a:prstTxWarp prst="textNoShape">
              <a:avLst/>
            </a:prstTxWarp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BF6765F-1E40-92E7-F364-A51B0A249DC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584063" y="6200050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778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m.24 – Objektif Bağlama (Seçim Yoksa)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Kural: Akitle en sıkı ilişkili hukuk uygulanır</a:t>
            </a:r>
          </a:p>
          <a:p>
            <a:r>
              <a:rPr lang="tr-TR" sz="2200"/>
              <a:t>Karine: Ticari/mesleki faaliyet çerçevesinde – karakteristik edim borçlusunun işyeri (yoksa yerleşim yeri)</a:t>
            </a:r>
          </a:p>
          <a:p>
            <a:r>
              <a:rPr lang="tr-TR" sz="2200"/>
              <a:t>Ticari/mesleki olmayan – karakteristik edim borçlusunun mutad meskeni</a:t>
            </a:r>
          </a:p>
          <a:p>
            <a:r>
              <a:rPr lang="tr-TR" sz="2200"/>
              <a:t>İstisna: Somut olayın şartlarına göre daha sıkı irtibatlı hukuk varsa o uygulanır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Karakteristik Edim – Tipik Örnekler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Satımda satıcı; hizmette hizmet veren; istisnada eseri meydana getiren</a:t>
            </a:r>
          </a:p>
          <a:p>
            <a:r>
              <a:rPr lang="tr-TR" sz="2200"/>
              <a:t>Kira ve muhafazada kiraya veren/muhafaza eden; vekâlette vekil; kefalette kefil</a:t>
            </a:r>
          </a:p>
          <a:p>
            <a:r>
              <a:rPr lang="tr-TR" sz="2200"/>
              <a:t>Sigortada sigortacı; finansal kiralamada leasing veren; factoringde factor</a:t>
            </a:r>
          </a:p>
          <a:p>
            <a:r>
              <a:rPr lang="tr-TR" sz="2200"/>
              <a:t>Acentelik/distribütörlük/komisyonculukta aracı/distribütör/komisyoncu</a:t>
            </a:r>
          </a:p>
          <a:p>
            <a:r>
              <a:rPr lang="tr-TR" sz="2200"/>
              <a:t>Takas sözleşmesinde karakteristik edim yok – somut olaya göre en sıkı irtibat araştırılır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Olay 1: Satım – Seçim Yok, FOB Hamburg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tr-TR" sz="2200"/>
            </a:br>
            <a:r>
              <a:rPr lang="tr-TR" sz="2200"/>
              <a:t>İstanbul’da yerleşik </a:t>
            </a:r>
            <a:r>
              <a:rPr lang="tr-TR" sz="2200" b="1"/>
              <a:t>A A.Ş.</a:t>
            </a:r>
            <a:r>
              <a:rPr lang="tr-TR" sz="2200"/>
              <a:t> (alıcı) ile Berlin’de işyeri bulunan </a:t>
            </a:r>
            <a:r>
              <a:rPr lang="tr-TR" sz="2200" b="1"/>
              <a:t>B GmbH</a:t>
            </a:r>
            <a:r>
              <a:rPr lang="tr-TR" sz="2200"/>
              <a:t> (satıcı) arasında, CNC tezgâhlarının satımı konusunda sözleşme kuruluyor. Sözleşme İngilizce, </a:t>
            </a:r>
            <a:r>
              <a:rPr lang="tr-TR" sz="2200" b="1"/>
              <a:t>hukuk seçimi yapılmamış</a:t>
            </a:r>
            <a:r>
              <a:rPr lang="tr-TR" sz="2200"/>
              <a:t>, teslim şekli </a:t>
            </a:r>
            <a:r>
              <a:rPr lang="tr-TR" sz="2200" b="1"/>
              <a:t>FOB Hamburg (Incoterms)</a:t>
            </a:r>
            <a:r>
              <a:rPr lang="tr-TR" sz="2200"/>
              <a:t>. Üretim ve kalite testleri Almanya’da; ödeme ABD doları. Mallar Hamburg limanında gemiye yüklenecek; risk yükleme anında alıcıya geçecek. İhtilaf: gizli ayıp iddiası ve cezai şartın uygulanması.</a:t>
            </a:r>
            <a:br>
              <a:rPr lang="tr-TR" sz="2200"/>
            </a:br>
            <a:endParaRPr lang="tr-TR" sz="2200" b="1"/>
          </a:p>
          <a:p>
            <a:pPr marL="0" indent="0">
              <a:buNone/>
            </a:pPr>
            <a:r>
              <a:rPr lang="tr-TR" sz="2200"/>
              <a:t>Uygulanacak hukuk nedir? Daha sıkı irtibat istisnası devreye girer mi?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pPr>
              <a:defRPr sz="3000">
                <a:solidFill>
                  <a:srgbClr val="1E3799"/>
                </a:solidFill>
              </a:defRPr>
            </a:pPr>
            <a:r>
              <a:rPr lang="tr-TR" sz="4000">
                <a:solidFill>
                  <a:srgbClr val="FFFFFF"/>
                </a:solidFill>
              </a:rPr>
              <a:t>Kanuni Temsil vs İradi Temsil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pPr marL="0" indent="0">
              <a:buNone/>
              <a:defRPr sz="1900">
                <a:solidFill>
                  <a:srgbClr val="282828"/>
                </a:solidFill>
              </a:defRPr>
            </a:pPr>
            <a:r>
              <a:rPr lang="tr-TR" sz="2000" b="1"/>
              <a:t>KANUNİ TEMSİL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Kaynak: Kanun (ör. velayet, vesayet)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Organ temsili: tüzel kişinin ehliyetine tabi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Uygulanacak hukuk: Kaynak ilişki hukuku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pPr marL="0" indent="0">
              <a:buNone/>
              <a:defRPr sz="1900">
                <a:solidFill>
                  <a:srgbClr val="282828"/>
                </a:solidFill>
              </a:defRPr>
            </a:pPr>
            <a:r>
              <a:rPr lang="tr-TR" sz="2000" b="1"/>
              <a:t>İRADi TEMSİL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Kaynak: Sözleşme/irade beyanı (vekâlet, acente vb.)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İç ilişki – dış ilişki ayrımı</a:t>
            </a:r>
          </a:p>
          <a:p>
            <a:pPr>
              <a:defRPr sz="1900">
                <a:solidFill>
                  <a:srgbClr val="282828"/>
                </a:solidFill>
              </a:defRPr>
            </a:pPr>
            <a:r>
              <a:rPr lang="tr-TR" sz="2000"/>
              <a:t>MÖHUK m.30 devreye girer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m.25 – Taşınmazlara İlişkin Sözleşmeler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Taşınmazın aynına veya kullanımına ilişkin sözleşmeler → taşınmazın bulunduğu yer hukuku (lex rei sitae)</a:t>
            </a:r>
          </a:p>
          <a:p>
            <a:r>
              <a:rPr lang="tr-TR" sz="2200"/>
              <a:t>Tarafların hukuk seçimi imkânı yoktur</a:t>
            </a:r>
          </a:p>
          <a:p>
            <a:r>
              <a:rPr lang="tr-TR" sz="2200"/>
              <a:t>Kapsam: Satım, satış vaadi, trampa, bağış, mirasta taksim; kira/hâsılat kirası gibi kullanım sözleşmeleri; ön/geri/alım hakları</a:t>
            </a:r>
          </a:p>
          <a:p>
            <a:r>
              <a:rPr lang="tr-TR" sz="2200"/>
              <a:t>İnşaat sözleşmeleri bu kapsamda değildir (genel kurallar uygulanır)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Olay 2: Taşınmaz Kirası – Seçim Denemesi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Antalya’da bulunan bir konut, </a:t>
            </a:r>
            <a:r>
              <a:rPr lang="tr-TR" sz="2200" b="1" dirty="0"/>
              <a:t>iki yıllığına</a:t>
            </a:r>
            <a:r>
              <a:rPr lang="tr-TR" sz="2200" dirty="0"/>
              <a:t> Rusya’da yerleşik kiracı </a:t>
            </a:r>
            <a:r>
              <a:rPr lang="tr-TR" sz="2200" b="1" dirty="0"/>
              <a:t>C</a:t>
            </a:r>
            <a:r>
              <a:rPr lang="tr-TR" sz="2200" dirty="0"/>
              <a:t>’ye kiralanıyor. Sözleşme e-posta üzerinden tamamlanıyor. Taraflar sözleşmeye “</a:t>
            </a:r>
            <a:r>
              <a:rPr lang="tr-TR" sz="2200" b="1" dirty="0"/>
              <a:t>English </a:t>
            </a:r>
            <a:r>
              <a:rPr lang="tr-TR" sz="2200" b="1"/>
              <a:t>law</a:t>
            </a:r>
            <a:r>
              <a:rPr lang="tr-TR" sz="2200" b="1" dirty="0"/>
              <a:t> </a:t>
            </a:r>
            <a:r>
              <a:rPr lang="tr-TR" sz="2200" b="1"/>
              <a:t>shall</a:t>
            </a:r>
            <a:r>
              <a:rPr lang="tr-TR" sz="2200" b="1" dirty="0"/>
              <a:t> </a:t>
            </a:r>
            <a:r>
              <a:rPr lang="tr-TR" sz="2200" b="1"/>
              <a:t>govern</a:t>
            </a:r>
            <a:r>
              <a:rPr lang="tr-TR" sz="2200" dirty="0"/>
              <a:t>” kaydı koymuş. İhtilaf kira artışı ve tahliye şartları üzerine. Uygulanacak hukuk hangisidir?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m.26 – Tüketici Sözleşmeleri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Sınırlı hukuk seçimi: Tüketicinin mutad meskeni hukukunun emredici koruması asgari çıpa</a:t>
            </a:r>
          </a:p>
          <a:p>
            <a:r>
              <a:rPr lang="tr-TR" sz="2200"/>
              <a:t>Seçim yoksa: Şartlardan en az biri varsa tüketicinin mutad meskeni hukuku uygulanır</a:t>
            </a:r>
          </a:p>
          <a:p>
            <a:r>
              <a:rPr lang="tr-TR" sz="2200"/>
              <a:t>Şartlar (özet): (a) Tüketiciye o devlette yönelim ve hukuki fiillerin orada yapılması; (b) Siparişin o devlette alınması; (c) Satıcı tarafından düzenlenen gezi ile başka devlette sipariş</a:t>
            </a:r>
          </a:p>
          <a:p>
            <a:r>
              <a:rPr lang="tr-TR" sz="2200"/>
              <a:t>Diğer tüketici akitleri → genel kural m.24; Şekil (m.26/3): 26/2 kapsamındakilerde tüketicinin mutad meskeni hukuku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9D68914-56D5-9864-B263-CFEC0FA4D43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6C5283B-267F-B065-AED0-926FCAE50FC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Tüketicinin mutad meskeni hukukunun doğrudan uygulanması için aşağıdakilerden hangisi şartlardan biri DEĞİLDİR?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E062C4F-9EEA-BB8B-4F18-A14818EBD74A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98CDE1F-D4FE-DD8E-E25A-E21B586E756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8DB0FA2-1124-1610-1C7D-F206D893CB4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A5E7CF5-AAD5-6F1A-7598-C099E5F2CC1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5628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Olay </a:t>
            </a:r>
            <a:r>
              <a:rPr lang="en-US" sz="4000"/>
              <a:t>3: E‑Ticaret – Home Deal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/>
              <a:t>Ankara’da mutad meskeni bulunan tüketici </a:t>
            </a:r>
            <a:r>
              <a:rPr lang="tr-TR" sz="2200" b="1"/>
              <a:t>D</a:t>
            </a:r>
            <a:r>
              <a:rPr lang="tr-TR" sz="2200"/>
              <a:t>, Türkçe arayüz ve Türkiye’ye kargo/ikna kampanyası sunan yabancı bir e‑ticaret sitesinden lüks saat siparişi verir. Sipariş onayı Ankara’da alınır; sözleşmede hukuk seçimi </a:t>
            </a:r>
            <a:r>
              <a:rPr lang="tr-TR" sz="2200" b="1"/>
              <a:t>yok</a:t>
            </a:r>
            <a:r>
              <a:rPr lang="tr-TR" sz="2200"/>
              <a:t>. Teslim sonrası ayıp iddiası ve cayma hakkı süresi tartışması doğar. </a:t>
            </a:r>
          </a:p>
          <a:p>
            <a:pPr marL="0" indent="0">
              <a:buNone/>
            </a:pPr>
            <a:r>
              <a:rPr lang="tr-TR" sz="2200"/>
              <a:t>Uygulanacak hukuku tespit ediniz?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tr-TR" sz="4000"/>
              <a:t>m.27 – İş Sözleşmeleri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tr-TR" sz="2200"/>
              <a:t>Sınırlı hukuk seçimi: İşçinin mutad işyeri hukukunun emredici koruması asgari çıpa</a:t>
            </a:r>
          </a:p>
          <a:p>
            <a:r>
              <a:rPr lang="tr-TR" sz="2200"/>
              <a:t>Seçim yoksa: İşçinin işini mutad olarak yaptığı işyeri hukuku (geçici görevlendirme, mutad sayılmaz)</a:t>
            </a:r>
          </a:p>
          <a:p>
            <a:r>
              <a:rPr lang="tr-TR" sz="2200"/>
              <a:t>Birden fazla devlette mutad çalışma → işverenin esas işyerinin bulunduğu devlet hukuku</a:t>
            </a:r>
          </a:p>
          <a:p>
            <a:r>
              <a:rPr lang="tr-TR" sz="2200"/>
              <a:t>Son aşama istisna: hâlin tamamına göre daha sıkı ilişkili hukuk uygulanabilir (hâkime takdir)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BFE9DC-7ACD-8D86-DE45-05289BE3EA4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9DB4597-BA6E-732D-C779-35AC328A937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800" b="1">
                <a:solidFill>
                  <a:srgbClr val="000000"/>
                </a:solidFill>
              </a:rPr>
              <a:t>İş akdinde taraflar hukuk seçimi yapsalar bile asgari koruma hangi hukuktan sağlanır?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D087B06-C5F5-E872-C510-D59F73F5E97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1979E14-3559-2A03-3883-C6A1E7CD089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1A5FB2C-45C1-F7D9-2C26-921EB88F067F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28A6C97-A026-D08E-7C54-42EE920D03F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605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/>
              <a:t>Olay 4: Mühendis – Çok Ülkeli Çalışma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/>
              <a:t>Türk vatandaşı mühendis </a:t>
            </a:r>
            <a:r>
              <a:rPr lang="tr-TR" sz="2200" b="1"/>
              <a:t>E</a:t>
            </a:r>
            <a:r>
              <a:rPr lang="tr-TR" sz="2200"/>
              <a:t>, Almanya’da esas işyeri bulunan </a:t>
            </a:r>
            <a:r>
              <a:rPr lang="tr-TR" sz="2200" b="1"/>
              <a:t>F GmbH</a:t>
            </a:r>
            <a:r>
              <a:rPr lang="tr-TR" sz="2200"/>
              <a:t> ile belirsiz süreli iş sözleşmesi yapar. Çalışmanın </a:t>
            </a:r>
            <a:r>
              <a:rPr lang="tr-TR" sz="2200" b="1"/>
              <a:t>%70’i Katar’da, %30’u Almanya’da</a:t>
            </a:r>
            <a:r>
              <a:rPr lang="tr-TR" sz="2200"/>
              <a:t> yürütülür; sık sık proje rotasyonu vardır. Sözleşmede hukuk seçimi </a:t>
            </a:r>
            <a:r>
              <a:rPr lang="tr-TR" sz="2200" b="1"/>
              <a:t>yok</a:t>
            </a:r>
            <a:r>
              <a:rPr lang="tr-TR" sz="2200"/>
              <a:t>. Uyuşmazlık fazla mesai ve feshe bağlı tazminatlar üzerinedir.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Mutad işyeri belirlenebiliyor mu?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Birden fazla ülkede sürekli çalışma varsa hangi hukuk uygulanacakır?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Daha sıkı irtibat istisnası uygulanır mı?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/>
              <a:t>m.28 – Fikrî Mülkiyet Sözleşmeleri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tr-TR" sz="2200"/>
              <a:t>Kural: Taraflar hukuk seçebilir</a:t>
            </a:r>
          </a:p>
          <a:p>
            <a:r>
              <a:rPr lang="tr-TR" sz="2200"/>
              <a:t>Seçim yoksa: Hakkı/devri yapan tarafın sözleşme anındaki işyeri; yoksa mutad meskeni</a:t>
            </a:r>
          </a:p>
          <a:p>
            <a:r>
              <a:rPr lang="tr-TR" sz="2200"/>
              <a:t>İşçinin iş kapsamında yarattığı eserler: İş sözleşmesine uygulanan hukuk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tr-TR" sz="6000"/>
              <a:t>m.29 – Eşya Taşıma Sözleşmeleri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tr-TR" sz="2200"/>
              <a:t>Kural: Taraflar hukuk seçebilir</a:t>
            </a:r>
          </a:p>
          <a:p>
            <a:r>
              <a:rPr lang="tr-TR" sz="2200"/>
              <a:t>Seçim yoksa: Taşıyıcının sözleşme anındaki esas işyerinin bulunduğu devlet hukuku</a:t>
            </a:r>
          </a:p>
          <a:p>
            <a:r>
              <a:rPr lang="tr-TR" sz="2200"/>
              <a:t>Ancak: Bu devlet, aynı zamanda yükleme veya boşaltma yeri ya da gönderenin esas işyerinin bulunduğu devlet olmalıdır</a:t>
            </a:r>
          </a:p>
          <a:p>
            <a:r>
              <a:rPr lang="tr-TR" sz="2200"/>
              <a:t>Koşullar yoksa veya daha sıkı irtibat varsa: Somut olaya göre en sıkı ilişkili hukuk (m.29/3)</a:t>
            </a:r>
          </a:p>
          <a:p>
            <a:r>
              <a:rPr lang="tr-TR" sz="2200"/>
              <a:t>Kapsam: Tek seferlik çarter ve eşya taşıma konulu diğer sözleşmeler dahil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MÖHUK m.30 – Çekirdek Kurallar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m.30/1: İç ilişki (temsilci–temsil olunan) → aralarındaki sözleşmeye uygulanan hukuk.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m.30/2: Dış ilişki (temsil olunan–üçüncü kişi) → temsilcinin işyeri hukuku; istisnalar: işyeri yok/bilinmiyor veya işyeri dışında kullanım → fiilen kullanıldığı ülke hukuku.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m.30/3: Hizmet ilişkisi ve bağımsız işyeri yoksa → temsil olunanın işyeri hukuku.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Yetkisiz temsil → temsilci–üçüncü kişi ilişkisine de m.30/2 uygulanır.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8E48BC4-ECCD-A45A-BBDB-638A1F47812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6C3F633-E855-BD3F-8624-C191E630466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Eşya taşıma sözleşmesinde seçim yoksa, kuralen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33382B1-C1A6-ADD0-720C-CA9D5B5A80F6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03580BE-8C33-2C14-9B2A-5B392216629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58CCF30-F0CB-27B3-9229-131AAD66968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477CDE5-BDA5-59DF-A1F4-610F5411715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202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/>
              <a:t>Olay 5: Karayolu-Denizyolu Kombine Taşıma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/>
              <a:t>Gönderen </a:t>
            </a:r>
            <a:r>
              <a:rPr lang="tr-TR" sz="2200" b="1"/>
              <a:t>G Ltd.</a:t>
            </a:r>
            <a:r>
              <a:rPr lang="tr-TR" sz="2200"/>
              <a:t> (İzmir’de esas işyeri) İtalyan taşıyıcı </a:t>
            </a:r>
            <a:r>
              <a:rPr lang="tr-TR" sz="2200" b="1"/>
              <a:t>H S.p.A.</a:t>
            </a:r>
            <a:r>
              <a:rPr lang="tr-TR" sz="2200"/>
              <a:t> ile taşıma akdi yapar. Yük </a:t>
            </a:r>
            <a:r>
              <a:rPr lang="tr-TR" sz="2200" b="1"/>
              <a:t>İzmir’de yüklenir</a:t>
            </a:r>
            <a:r>
              <a:rPr lang="tr-TR" sz="2200"/>
              <a:t>, </a:t>
            </a:r>
            <a:r>
              <a:rPr lang="tr-TR" sz="2200" b="1"/>
              <a:t>Trieste’de boşaltılır</a:t>
            </a:r>
            <a:r>
              <a:rPr lang="tr-TR" sz="2200"/>
              <a:t>. Taraflar hukuk seçmemiştir. İhtilaf gecikme ve hasar sorumluluğu üzerindedir.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Taşıyıcının esas işyeri nerede?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m.29/2 koşulu sağlanıyor mu?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/>
              <a:t>Daha sıkı irtibat istisnası gerekli mi?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/>
              <a:t>Akde Uygulanacak Hukukun Kapsamına Dair Notlar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tr-TR" sz="2200"/>
              <a:t>Akit statüsü ‘beşikten mezara’: kuruluş, yorum, ifa, ihlâl, sonuçlar, zamanaşımı vb.</a:t>
            </a:r>
          </a:p>
          <a:p>
            <a:r>
              <a:rPr lang="tr-TR" sz="2200"/>
              <a:t>Ehliyet (m.9) ayrı; şekil (m.7) – ayrıca tüketici şekli (m.26/3) ve taşınmazlarda şekil (lex rei sitae)</a:t>
            </a:r>
          </a:p>
          <a:p>
            <a:r>
              <a:rPr lang="tr-TR" sz="2200"/>
              <a:t>İrade beyanının varlığı/geçerliliği – m.32 (hakkaniyet istisnası)</a:t>
            </a:r>
          </a:p>
          <a:p>
            <a:r>
              <a:rPr lang="tr-TR" sz="2200"/>
              <a:t>İfanın gerçekleştirilme biçimi ve tedbirler – m.33 (ifa yeri hukuku dikkate alınır)</a:t>
            </a:r>
          </a:p>
          <a:p>
            <a:r>
              <a:rPr lang="tr-TR" sz="2200"/>
              <a:t>Doğrudan uygulanacak kurallar – m.6 (lex fori) ve m.31 (üçüncü devlet kuralları)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5F8AF4E-998A-0235-27BF-76B2997413B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E7D9302-C5F2-A347-1EF1-DDAFA8003CA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Aşağıdakilerden hangisi akde uygulanacak hukukun tipik olarak belirlediği konulardandır?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B505A31-A629-6511-D5DC-E32EC70ECED3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F81F0CC-2D93-4AC2-606E-49FF2E9AB78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DDF2E5E-AAA5-790F-CA2E-14B5F1598B3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28BD683-8BD4-D9A6-2D8C-028C7CB5D9E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235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227D5BC-FCEA-6028-FAE2-E2CA7A8F89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15734AA-75A4-C746-068C-9968B83C451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Kısmi hukuk seçimi MÖHUK m.24’e göre mümkün müdür?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9D5159B-33E3-00F1-4699-C755028D7EAA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8AAC82-E187-64B3-1430-0828161C98F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560488C-9AC1-5971-755D-625C7116B30B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9418A23-6FF5-A78A-55F3-ECC8A6B2878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070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D4CDAC6-506C-0134-D40B-1171F0DF1A1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4754815-DE7C-B784-1012-A798F85F337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Taşınmazın kullanımına ilişkin sözleşmede taraflar yabancı hukuku seçebilir mi?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D0EA428-E924-7978-0A58-90D2A6E77AD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E2181C8-8AE0-C3FD-8907-DC63C3854CC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D7B8641-1549-783C-E94C-B1CE8140BFBE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EB81122-6A52-EE10-9D6D-4E78A23991E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3071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6714B87-511C-8E63-9F09-66E77B0B923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61D6239-9965-5737-B999-874DA56037A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200" b="1">
                <a:solidFill>
                  <a:srgbClr val="000000"/>
                </a:solidFill>
              </a:rPr>
              <a:t>m.26’ya göre, m.26/2 kapsamındaki tüketici sözleşmelerinde şekil kuralları hangi hukuka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F742C91-C939-7171-12F0-48B7250D2BF1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7876390-6840-2810-0D08-B2CD3AF7CB0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4A76F0F-2FD6-B7D9-2F99-4D735A98AD9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D106436-FA0D-5C1D-CE44-D4C3A787E39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7598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9E68CC-38E9-F07E-90B0-ECE02C3C198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B4CF636-E379-D867-6BC8-2A3AD62A0DD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Eşya taşıma sözleşmelerinde m.29/2 hangi sözleşme türlerini de kapsar?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8EA6648-6266-7B02-FCA1-0EB25C52DB01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A6644BE-CFF8-5B68-1148-CB775BC99C3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23524FA-9DF2-1180-509A-3DA9B7680726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DABF48C-FBE2-2746-AF7C-EE8A5499EB1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1119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921ABBF-17AF-67D9-D34E-546460FD94D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72172AE-685B-E517-3693-00B93C25BD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2. Derse Katılan Öğrencilerin 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F151155-F81C-2F4E-E58B-FB1D57B0D7B3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73E4DB6-DCF9-4C9A-C3B2-6D94E09A2EF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02B3C4D-3AC6-3E50-DAA7-258A386A36AE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E587A40-AB82-E423-E8FC-7FE6D1FCF59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988599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D76CA9-8FF1-A624-05D0-905AE8F8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tr-TR" sz="6000" b="1"/>
              <a:t>Örnek Olay Metni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1D9D26-B224-B2B5-1FAD-BECC88CD2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/>
              <a:t>İstanbul merkezli </a:t>
            </a:r>
            <a:r>
              <a:rPr lang="tr-TR" sz="1500" b="1"/>
              <a:t>TRTech A.Ş.</a:t>
            </a:r>
            <a:r>
              <a:rPr lang="tr-TR" sz="1500"/>
              <a:t> (alıcı/hizmet alan) ile Londra merkezli </a:t>
            </a:r>
            <a:r>
              <a:rPr lang="tr-TR" sz="1500" b="1"/>
              <a:t>Alpha Ltd.</a:t>
            </a:r>
            <a:r>
              <a:rPr lang="tr-TR" sz="1500"/>
              <a:t> (sağlayıcı) arasında </a:t>
            </a:r>
            <a:r>
              <a:rPr lang="tr-TR" sz="1500" b="1"/>
              <a:t>“Ana Hizmetler ve Tedarik</a:t>
            </a:r>
            <a:r>
              <a:rPr lang="tr-TR" sz="1500"/>
              <a:t> </a:t>
            </a:r>
            <a:r>
              <a:rPr lang="tr-TR" sz="1500" b="1"/>
              <a:t>Sözleşmesi”</a:t>
            </a:r>
            <a:r>
              <a:rPr lang="tr-TR" sz="1500"/>
              <a:t> 12.02.2024’te imzalanır. Sözleşme, (i) bulut tabanlı lojistik yazılım lisansı, (ii) yıllık bakım/hizmet seviyesi (BHS), (iii) 500 adet el terminali/okuyucu </a:t>
            </a:r>
            <a:r>
              <a:rPr lang="tr-TR" sz="1500" b="1"/>
              <a:t>donanım satımı</a:t>
            </a:r>
            <a:r>
              <a:rPr lang="tr-TR" sz="1500"/>
              <a:t> içerir (tek çerçeve sözleşme).</a:t>
            </a:r>
          </a:p>
          <a:p>
            <a:pPr>
              <a:lnSpc>
                <a:spcPct val="90000"/>
              </a:lnSpc>
            </a:pPr>
            <a:r>
              <a:rPr lang="tr-TR" sz="1500" b="1"/>
              <a:t>Hükümler:</a:t>
            </a:r>
            <a:endParaRPr lang="tr-TR" sz="1500"/>
          </a:p>
          <a:p>
            <a:pPr lvl="1">
              <a:lnSpc>
                <a:spcPct val="90000"/>
              </a:lnSpc>
            </a:pPr>
            <a:r>
              <a:rPr lang="tr-TR" sz="1500"/>
              <a:t>“</a:t>
            </a:r>
            <a:r>
              <a:rPr lang="tr-TR" sz="1500" b="1"/>
              <a:t>UNIDROIT İlkeleri 2016</a:t>
            </a:r>
            <a:r>
              <a:rPr lang="tr-TR" sz="1500"/>
              <a:t> </a:t>
            </a:r>
            <a:r>
              <a:rPr lang="tr-TR" sz="1500" b="1"/>
              <a:t>bu</a:t>
            </a:r>
            <a:r>
              <a:rPr lang="tr-TR" sz="1500"/>
              <a:t> </a:t>
            </a:r>
            <a:r>
              <a:rPr lang="tr-TR" sz="1500" b="1"/>
              <a:t>Sözleşmeye uygulanacak hukuktur</a:t>
            </a:r>
            <a:r>
              <a:rPr lang="tr-TR" sz="1500"/>
              <a:t>”</a:t>
            </a:r>
          </a:p>
          <a:p>
            <a:pPr lvl="1">
              <a:lnSpc>
                <a:spcPct val="90000"/>
              </a:lnSpc>
            </a:pPr>
            <a:r>
              <a:rPr lang="tr-TR" sz="1500"/>
              <a:t>“</a:t>
            </a:r>
            <a:r>
              <a:rPr lang="tr-TR" sz="1500" b="1"/>
              <a:t>Ödeme koşulları ve sorumluluk sınırlaması İngiliz hukukuna tabi olacaktır.</a:t>
            </a:r>
            <a:r>
              <a:rPr lang="tr-TR" sz="1500"/>
              <a:t>”</a:t>
            </a:r>
          </a:p>
          <a:p>
            <a:pPr lvl="1">
              <a:lnSpc>
                <a:spcPct val="90000"/>
              </a:lnSpc>
            </a:pPr>
            <a:r>
              <a:rPr lang="tr-TR" sz="1500"/>
              <a:t>Başka </a:t>
            </a:r>
            <a:r>
              <a:rPr lang="tr-TR" sz="1500" b="1"/>
              <a:t>devlet hukuku seçimi yok</a:t>
            </a:r>
            <a:r>
              <a:rPr lang="tr-TR" sz="1500"/>
              <a:t>. Tahkim: ICC, </a:t>
            </a:r>
            <a:r>
              <a:rPr lang="tr-TR" sz="1500" b="1"/>
              <a:t>yer</a:t>
            </a:r>
            <a:r>
              <a:rPr lang="tr-TR" sz="1500"/>
              <a:t> Paris </a:t>
            </a:r>
          </a:p>
          <a:p>
            <a:pPr>
              <a:lnSpc>
                <a:spcPct val="90000"/>
              </a:lnSpc>
            </a:pPr>
            <a:r>
              <a:rPr lang="tr-TR" sz="1500" b="1"/>
              <a:t>İfa ve temaslar:</a:t>
            </a:r>
            <a:r>
              <a:rPr lang="tr-TR" sz="1500"/>
              <a:t> Yazılım uzaktan sağlanır (Londra/Frankfurt veri merkezi); donanım Shenzhen→İstanbul teslim edilir; Türk bankası </a:t>
            </a:r>
            <a:r>
              <a:rPr lang="tr-TR" sz="1500" b="1"/>
              <a:t>teminat mektubu</a:t>
            </a:r>
            <a:r>
              <a:rPr lang="tr-TR" sz="1500"/>
              <a:t> verir (sağlayıcının garanti/iade yükümlülükleri için).</a:t>
            </a:r>
          </a:p>
          <a:p>
            <a:pPr>
              <a:lnSpc>
                <a:spcPct val="90000"/>
              </a:lnSpc>
            </a:pPr>
            <a:r>
              <a:rPr lang="tr-TR" sz="1500" b="1"/>
              <a:t>Uyuşmazlık:</a:t>
            </a:r>
            <a:r>
              <a:rPr lang="tr-TR" sz="1500"/>
              <a:t> 2025 Eylül’de seri </a:t>
            </a:r>
            <a:r>
              <a:rPr lang="tr-TR" sz="1500" b="1"/>
              <a:t>ayıp</a:t>
            </a:r>
            <a:r>
              <a:rPr lang="tr-TR" sz="1500"/>
              <a:t> ve BHS ihlâli iddiaları (cezai şart, bedel iadesi, sorumluluk sınırlaması tartışması).</a:t>
            </a:r>
          </a:p>
          <a:p>
            <a:pPr>
              <a:lnSpc>
                <a:spcPct val="90000"/>
              </a:lnSpc>
            </a:pPr>
            <a:r>
              <a:rPr lang="tr-TR" sz="1500" b="1"/>
              <a:t>Gelişme:</a:t>
            </a:r>
            <a:r>
              <a:rPr lang="tr-TR" sz="1500"/>
              <a:t> 10.10.2025’te taraflar </a:t>
            </a:r>
            <a:r>
              <a:rPr lang="tr-TR" sz="1500" b="1"/>
              <a:t>ek protokol</a:t>
            </a:r>
            <a:r>
              <a:rPr lang="tr-TR" sz="1500"/>
              <a:t> yapıp </a:t>
            </a:r>
            <a:r>
              <a:rPr lang="tr-TR" sz="1500" b="1"/>
              <a:t>“tüm sözleşme İsviçre hukukuna tâbidir; geçmişe etkili”</a:t>
            </a:r>
            <a:r>
              <a:rPr lang="tr-TR" sz="1500"/>
              <a:t> der. Bu sırada teminat mektubu ve alt tedarikçi rücu zincirinde </a:t>
            </a:r>
            <a:r>
              <a:rPr lang="tr-TR" sz="1500" b="1"/>
              <a:t>üçüncü kişiler</a:t>
            </a:r>
            <a:r>
              <a:rPr lang="tr-TR" sz="1500"/>
              <a:t> devrededir.</a:t>
            </a:r>
          </a:p>
          <a:p>
            <a:pPr marL="0" indent="0">
              <a:lnSpc>
                <a:spcPct val="90000"/>
              </a:lnSpc>
              <a:buNone/>
            </a:pPr>
            <a:endParaRPr lang="tr-TR" sz="1500"/>
          </a:p>
        </p:txBody>
      </p:sp>
    </p:spTree>
    <p:extLst>
      <p:ext uri="{BB962C8B-B14F-4D97-AF65-F5344CB8AC3E}">
        <p14:creationId xmlns:p14="http://schemas.microsoft.com/office/powerpoint/2010/main" val="737984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0DD06A2-EA42-AFF8-B602-BE4D24441D5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F601435-30B1-4474-1631-5B5C6106BC0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600" b="1">
                <a:solidFill>
                  <a:srgbClr val="000000"/>
                </a:solidFill>
              </a:rPr>
              <a:t>Temsil olunanı üçüncü kişiye karşı taahhüt altına sokabilecek şartların tespitinde ana kural hangi hukuktur?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887B9CD-6899-0CFE-E6AD-F4443E4564F4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96B18CC-D63E-CC42-54EF-FE985AE4622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38F6214-C980-438B-4F7F-9D2AF846F42B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645AC07-21F5-1025-C39A-198C909373F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0025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FA2316-D410-D9DD-13ED-B97C66DC1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A7A1E83-EA88-077A-7325-329177C85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tr-TR" sz="6000" b="1"/>
              <a:t>Örnek Sınav Soruları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32DEF3-0AC1-68CF-9DCA-B2C3CC717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/>
              <a:t>Başlangıçtasözleşmeye </a:t>
            </a:r>
            <a:r>
              <a:rPr lang="tr-TR" sz="1700" b="1"/>
              <a:t>hangi hukuk</a:t>
            </a:r>
            <a:r>
              <a:rPr lang="tr-TR" sz="1700"/>
              <a:t> uygulanır? “UNIDROIT uygulanacak hukuk” ibaresinin MÖHUK m.24 anlamı nedir?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/>
              <a:t>Yalnız ödeme ve sorumluluk sınırlaması için İngiliz hukuk seçimi </a:t>
            </a:r>
            <a:r>
              <a:rPr lang="tr-TR" sz="1700" b="1"/>
              <a:t>geçerli midir</a:t>
            </a:r>
            <a:r>
              <a:rPr lang="tr-TR" sz="1700"/>
              <a:t>, kapsamı nasıl çizilir?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/>
              <a:t>Geri kalan konularda (ayıp, garanti, cezai şart, fesih) </a:t>
            </a:r>
            <a:r>
              <a:rPr lang="tr-TR" sz="1700" b="1"/>
              <a:t>seçim yoksa</a:t>
            </a:r>
            <a:r>
              <a:rPr lang="tr-TR" sz="1700"/>
              <a:t> m.24/4 çerçevesinde </a:t>
            </a:r>
            <a:r>
              <a:rPr lang="tr-TR" sz="1700" b="1"/>
              <a:t>hangi hukuk</a:t>
            </a:r>
            <a:r>
              <a:rPr lang="tr-TR" sz="1700"/>
              <a:t> uygulanır? Karakteristik edim ve </a:t>
            </a:r>
            <a:r>
              <a:rPr lang="tr-TR" sz="1700" b="1"/>
              <a:t>daha sıkı irtibat</a:t>
            </a:r>
            <a:r>
              <a:rPr lang="tr-TR" sz="1700"/>
              <a:t> tartışması yapınız.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/>
              <a:t>10.10.2025 tarihli </a:t>
            </a:r>
            <a:r>
              <a:rPr lang="tr-TR" sz="1700" b="1"/>
              <a:t>sonradan hukuk seçimi</a:t>
            </a:r>
            <a:r>
              <a:rPr lang="tr-TR" sz="1700"/>
              <a:t> (İsviçre hukuku) </a:t>
            </a:r>
            <a:r>
              <a:rPr lang="tr-TR" sz="1700" b="1"/>
              <a:t>geriye yürür mü</a:t>
            </a:r>
            <a:r>
              <a:rPr lang="tr-TR" sz="1700"/>
              <a:t>? </a:t>
            </a:r>
            <a:r>
              <a:rPr lang="tr-TR" sz="1700" b="1"/>
              <a:t>Üçüncü kişilerin haklarına</a:t>
            </a:r>
            <a:r>
              <a:rPr lang="tr-TR" sz="1700"/>
              <a:t> etkisi nedir?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 b="1"/>
              <a:t>Renvoi</a:t>
            </a:r>
            <a:r>
              <a:rPr lang="tr-TR" sz="1700"/>
              <a:t> (atıf) bu tabloda dikkate alınır mı?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tr-TR" sz="1700"/>
              <a:t>Taraflar ileride “</a:t>
            </a:r>
            <a:r>
              <a:rPr lang="tr-TR" sz="1700" b="1"/>
              <a:t>CISG uygulanmayacaktır</a:t>
            </a:r>
            <a:r>
              <a:rPr lang="tr-TR" sz="1700"/>
              <a:t>” gibi </a:t>
            </a:r>
            <a:r>
              <a:rPr lang="tr-TR" sz="1700" b="1"/>
              <a:t>negatif seçim</a:t>
            </a:r>
            <a:r>
              <a:rPr lang="tr-TR" sz="1700"/>
              <a:t> yaparsa, m.24 bakımından nasıl değerlendirilir?</a:t>
            </a:r>
          </a:p>
        </p:txBody>
      </p:sp>
    </p:spTree>
    <p:extLst>
      <p:ext uri="{BB962C8B-B14F-4D97-AF65-F5344CB8AC3E}">
        <p14:creationId xmlns:p14="http://schemas.microsoft.com/office/powerpoint/2010/main" val="156277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defRPr sz="3200">
                <a:solidFill>
                  <a:srgbClr val="1E3799"/>
                </a:solidFill>
              </a:defRPr>
            </a:pPr>
            <a:r>
              <a:rPr lang="tr-TR" sz="6000"/>
              <a:t>İç İlişki – m.30/1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Temsil yetkisinin doğumu, kapsamı, süresi, geri alınması → sözleşmeye uygulanan hukuk.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Hukuk seçimi iç ilişkide mümkündür.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tr-TR" sz="2200"/>
              <a:t>Örnek: Vekil, işin görülmesi için gerekli temsil yetkisine sahip olabilir (BK 504/2 mantığı).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1E3799"/>
                </a:solidFill>
              </a:defRPr>
            </a:pPr>
            <a:r>
              <a:rPr lang="tr-TR" sz="6000"/>
              <a:t>Olay 1: Vekâlet Sözleşmesi ve İç İlişki Kapsamı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r>
              <a:rPr lang="tr-TR" sz="2200"/>
              <a:t>İtalyan müvekkil </a:t>
            </a:r>
            <a:r>
              <a:rPr lang="tr-TR" sz="2200" b="1"/>
              <a:t>A</a:t>
            </a:r>
            <a:r>
              <a:rPr lang="tr-TR" sz="2200"/>
              <a:t> ile Türk avukat </a:t>
            </a:r>
            <a:r>
              <a:rPr lang="tr-TR" sz="2200" b="1"/>
              <a:t>B</a:t>
            </a:r>
            <a:r>
              <a:rPr lang="tr-TR" sz="2200"/>
              <a:t> arasında vekâlet sözleşmesi var; taraflar </a:t>
            </a:r>
            <a:r>
              <a:rPr lang="tr-TR" sz="2200" b="1"/>
              <a:t>İsviçre hukukunu</a:t>
            </a:r>
            <a:r>
              <a:rPr lang="tr-TR" sz="2200"/>
              <a:t> seçmiş. B’ye gönderilen bir bildirimle temsil yetkisinin </a:t>
            </a:r>
            <a:r>
              <a:rPr lang="tr-TR" sz="2200" b="1"/>
              <a:t>kısmen geri alındığı</a:t>
            </a:r>
            <a:r>
              <a:rPr lang="tr-TR" sz="2200"/>
              <a:t> iddia ediliyor.</a:t>
            </a:r>
          </a:p>
          <a:p>
            <a:pPr marL="0" indent="0">
              <a:buNone/>
              <a:defRPr sz="2000">
                <a:solidFill>
                  <a:srgbClr val="282828"/>
                </a:solidFill>
              </a:defRPr>
            </a:pPr>
            <a:br>
              <a:rPr lang="tr-TR" sz="2200"/>
            </a:br>
            <a:r>
              <a:rPr lang="tr-TR" sz="2200" b="1"/>
              <a:t>Sorular:</a:t>
            </a:r>
            <a:r>
              <a:rPr lang="tr-TR" sz="2200"/>
              <a:t> (i) İç ilişkiye hangi hukuk uygulanır? (ii) Yetkinin kapsamı/geri alınması nasıl belirlenecek?</a:t>
            </a:r>
            <a:br>
              <a:rPr lang="tr-TR" sz="2200"/>
            </a:br>
            <a:endParaRPr lang="tr-TR"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3B3D591-DED3-8248-1985-8E2E2FC3A37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03112EE-53AF-6A10-F5D0-9BD390A6FEA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İradî temsilin iç ilişkisine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E30559D-3C9B-08B6-DDBD-1B1428E176CC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49EF72C-4372-ED30-06FA-C86FBC575A5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F1F379E-5733-267A-A837-25E4DE803EB1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DFE4C03-17AA-FE2F-9ACA-C77AACEA3E9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8762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dc94db19-5454-4453-a5e2-5674f0a485dc"/>
  <p:tag name="SLIDO_EVENT_UUID" val="054f156c-397a-49a3-8960-f2aeffbb4cf9"/>
  <p:tag name="SLIDO_EVENT_SECTION_UUID" val="dd4e3d58-93c7-48fe-ab4d-f2256cc9a3f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2NTZ9"/>
  <p:tag name="SLIDO_TYPE" val="SlidoPoll"/>
  <p:tag name="SLIDO_POLL_UUID" val="4ccf906e-ffbe-49d5-99f7-1772061f93b0"/>
  <p:tag name="SLIDO_TIMELINE" val="W3sicG9sbFF1ZXN0aW9uVXVpZCI6IjVmMTI3NTA5LWNmZjEtNGNmZi1iZDFmLTAwZmYyOWZiZDY4NCIsInNob3dSZXN1bHRzIjpmYWxzZSwic2hvd0NvcnJlY3RBbnN3ZXJzIjpmYWxzZSwidm90aW5nTG9ja2VkIjpmYWxzZX0seyJwb2xsUXVlc3Rpb25VdWlkIjoiNWYxMjc1MDktY2ZmMS00Y2ZmLWJkMWYtMDBmZjI5ZmJkNjg0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3MTR9"/>
  <p:tag name="SLIDO_TYPE" val="SlidoPoll"/>
  <p:tag name="SLIDO_POLL_UUID" val="56a0f053-6241-4600-8d45-c1e9e57a062b"/>
  <p:tag name="SLIDO_TIMELINE" val="W3sicG9sbFF1ZXN0aW9uVXVpZCI6IjJiZDE4Yjg3LWUyYjgtNDc5Yy1iNTFhLTlmMzJkNzM2ZGQ2ZiIsInNob3dSZXN1bHRzIjpmYWxzZSwic2hvd0NvcnJlY3RBbnN3ZXJzIjpmYWxzZSwidm90aW5nTG9ja2VkIjpmYWxzZX0seyJwb2xsUXVlc3Rpb25VdWlkIjoiMmJkMThiODctZTJiOC00NzljLWI1MWEtOWYzMmQ3MzZkZDZm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g0Mjl9"/>
  <p:tag name="SLIDO_TYPE" val="SlidoPoll"/>
  <p:tag name="SLIDO_POLL_UUID" val="76679947-1209-44a2-bb05-1c65b807295f"/>
  <p:tag name="SLIDO_POLL_QUESTION_UUID" val="51233e2a-90c1-4131-8c81-0f33ac095052"/>
  <p:tag name="SLIDO_TIMELINE" val="W3sic2NyZWVuIjoiUXVpekpvaW5pbmciLCJzaG93UmVzdWx0cyI6ZmFsc2UsInNob3dDb3JyZWN0QW5zd2VycyI6ZmFsc2UsInZvdGluZ0xvY2tlZCI6ZmFsc2V9LHsicG9sbFF1ZXN0aW9uVXVpZCI6IjUxMjMzZTJhLTkwYzEtNDEzMS04YzgxLTBmMzNhYzA5NTA1MiIsInNob3dSZXN1bHRzIjpmYWxzZSwic2hvd0NvcnJlY3RBbnN3ZXJzIjpmYWxzZSwidm90aW5nTG9ja2VkIjpmYWxzZX0seyJwb2xsUXVlc3Rpb25VdWlkIjoiNTEyMzNlMmEtOTBjMS00MTMxLThjODEtMGYzM2FjMDk1MDUyIiwic2hvd1Jlc3VsdHMiOnRydWUsInNob3dDb3JyZWN0QW5zd2VycyI6ZmFsc2UsInZvdGluZ0xvY2tlZCI6dHJ1ZX0seyJwb2xsUXVlc3Rpb25VdWlkIjoiNTEyMzNlMmEtOTBjMS00MTMxLThjODEtMGYzM2FjMDk1MDUy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0MjJ9"/>
  <p:tag name="SLIDO_TYPE" val="SlidoPoll"/>
  <p:tag name="SLIDO_POLL_UUID" val="8ac51300-cefa-4671-89a0-82d7f69e70a7"/>
  <p:tag name="SLIDO_TIMELINE" val="W3sicG9sbFF1ZXN0aW9uVXVpZCI6IjY5ZjU2ZTk5LWY4MjUtNDMxOC04ZWRkLWVjZDIyODVlYzVkYiIsInNob3dSZXN1bHRzIjpmYWxzZSwic2hvd0NvcnJlY3RBbnN3ZXJzIjpmYWxzZSwidm90aW5nTG9ja2VkIjpmYWxzZX0seyJwb2xsUXVlc3Rpb25VdWlkIjoiNjlmNTZlOTktZjgyNS00MzE4LThlZGQtZWNkMjI4NWVjNWRi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g0MzJ9"/>
  <p:tag name="SLIDO_TYPE" val="SlidoPoll"/>
  <p:tag name="SLIDO_POLL_UUID" val="76679947-1209-44a2-bb05-1c65b807295f"/>
  <p:tag name="SLIDO_POLL_QUESTION_UUID" val="04d2f013-27f4-456e-aaa6-4dbbdab156c5"/>
  <p:tag name="SLIDO_TIMELINE" val="W3sicG9sbFF1ZXN0aW9uVXVpZCI6IjA0ZDJmMDEzLTI3ZjQtNDU2ZS1hYWE2LTRkYmJkYWIxNTZjNSIsInNob3dSZXN1bHRzIjpmYWxzZSwic2hvd0NvcnJlY3RBbnN3ZXJzIjpmYWxzZSwidm90aW5nTG9ja2VkIjpmYWxzZX0seyJwb2xsUXVlc3Rpb25VdWlkIjoiMDRkMmYwMTMtMjdmNC00NTZlLWFhYTYtNGRiYmRhYjE1NmM1Iiwic2hvd1Jlc3VsdHMiOnRydWUsInNob3dDb3JyZWN0QW5zd2VycyI6ZmFsc2UsInZvdGluZ0xvY2tlZCI6dHJ1ZX0seyJwb2xsUXVlc3Rpb25VdWlkIjoiMDRkMmYwMTMtMjdmNC00NTZlLWFhYTYtNGRiYmRhYjE1NmM1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g0MzV9"/>
  <p:tag name="SLIDO_TYPE" val="SlidoPoll"/>
  <p:tag name="SLIDO_POLL_UUID" val="76679947-1209-44a2-bb05-1c65b807295f"/>
  <p:tag name="SLIDO_POLL_QUESTION_UUID" val="28bc91fd-a672-4403-bfa6-6d4b73fe1f76"/>
  <p:tag name="SLIDO_TIMELINE" val="W3sicG9sbFF1ZXN0aW9uVXVpZCI6IjI4YmM5MWZkLWE2NzItNDQwMy1iZmE2LTZkNGI3M2ZlMWY3NiIsInNob3dSZXN1bHRzIjpmYWxzZSwic2hvd0NvcnJlY3RBbnN3ZXJzIjpmYWxzZSwidm90aW5nTG9ja2VkIjpmYWxzZX0seyJwb2xsUXVlc3Rpb25VdWlkIjoiMjhiYzkxZmQtYTY3Mi00NDAzLWJmYTYtNmQ0YjczZmUxZjc2Iiwic2hvd1Jlc3VsdHMiOnRydWUsInNob3dDb3JyZWN0QW5zd2VycyI6ZmFsc2UsInZvdGluZ0xvY2tlZCI6dHJ1ZX0seyJwb2xsUXVlc3Rpb25VdWlkIjoiMjhiYzkxZmQtYTY3Mi00NDAzLWJmYTYtNmQ0YjczZmUxZjc2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g0Mzd9"/>
  <p:tag name="SLIDO_TYPE" val="SlidoPoll"/>
  <p:tag name="SLIDO_POLL_UUID" val="76679947-1209-44a2-bb05-1c65b807295f"/>
  <p:tag name="SLIDO_POLL_QUESTION_UUID" val="0377bab4-b32a-4277-8007-36adbc4231df"/>
  <p:tag name="SLIDO_TIMELINE" val="W3sicG9sbFF1ZXN0aW9uVXVpZCI6IjAzNzdiYWI0LWIzMmEtNDI3Ny04MDA3LTM2YWRiYzQyMzFkZiIsInNob3dSZXN1bHRzIjpmYWxzZSwic2hvd0NvcnJlY3RBbnN3ZXJzIjpmYWxzZSwidm90aW5nTG9ja2VkIjpmYWxzZX0seyJwb2xsUXVlc3Rpb25VdWlkIjoiMDM3N2JhYjQtYjMyYS00Mjc3LTgwMDctMzZhZGJjNDIzMWRmIiwic2hvd1Jlc3VsdHMiOnRydWUsInNob3dDb3JyZWN0QW5zd2VycyI6ZmFsc2UsInZvdGluZ0xvY2tlZCI6dHJ1ZX0seyJwb2xsUXVlc3Rpb25VdWlkIjoiMDM3N2JhYjQtYjMyYS00Mjc3LTgwMDctMzZhZGJjNDIzMWRm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g0NDB9"/>
  <p:tag name="SLIDO_TYPE" val="SlidoPoll"/>
  <p:tag name="SLIDO_POLL_UUID" val="76679947-1209-44a2-bb05-1c65b807295f"/>
  <p:tag name="SLIDO_POLL_QUESTION_UUID" val="e694a8d1-8242-4123-b5ef-f66eb8a45397"/>
  <p:tag name="SLIDO_TIMELINE" val="W3sicG9sbFF1ZXN0aW9uVXVpZCI6ImU2OTRhOGQxLTgyNDItNDEyMy1iNWVmLWY2NmViOGE0NTM5NyIsInNob3dSZXN1bHRzIjpmYWxzZSwic2hvd0NvcnJlY3RBbnN3ZXJzIjpmYWxzZSwidm90aW5nTG9ja2VkIjpmYWxzZX0seyJwb2xsUXVlc3Rpb25VdWlkIjoiZTY5NGE4ZDEtODI0Mi00MTIzLWI1ZWYtZjY2ZWI4YTQ1Mzk3Iiwic2hvd1Jlc3VsdHMiOnRydWUsInNob3dDb3JyZWN0QW5zd2VycyI6ZmFsc2UsInZvdGluZ0xvY2tlZCI6dHJ1ZX0seyJwb2xsUXVlc3Rpb25VdWlkIjoiZTY5NGE4ZDEtODI0Mi00MTIzLWI1ZWYtZjY2ZWI4YTQ1Mzk3Iiwic2hvd1Jlc3VsdHMiOnRydWUsInNob3dDb3JyZWN0QW5zd2VycyI6dHJ1ZSwidm90aW5nTG9ja2VkIjp0cnVlfSx7InNjcmVlbiI6IlF1aXpMZWFkZXJib2FyZCIsInBvbGxRdWVzdGlvblV1aWQiOiJlNjk0YThkMS04MjQyLTQxMjMtYjVlZi1mNjZlYjhhNDUzOTc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5MDh9"/>
  <p:tag name="SLIDO_TYPE" val="SlidoPoll"/>
  <p:tag name="SLIDO_POLL_UUID" val="87efbd02-ea72-4974-8abd-7b927149a298"/>
  <p:tag name="SLIDO_TIMELINE" val="W3sicG9sbFF1ZXN0aW9uVXVpZCI6ImJmMDI1NjE1LWMxNzktNDY0ZS05MjZiLTZlYzMzNjk4MGNjMy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zAxODJ9"/>
  <p:tag name="SLIDO_TYPE" val="SlidoPoll"/>
  <p:tag name="SLIDO_POLL_UUID" val="fb1ffa0a-136d-4687-8ee4-1d3bf1966744"/>
  <p:tag name="SLIDO_TIMELINE" val="W3sicG9sbFF1ZXN0aW9uVXVpZCI6IjMxZDhjZGM3LTg5N2EtNGVkYi04NmI5LTdjZjAxOGJlZDNkNCIsInNob3dSZXN1bHRzIjpmYWxzZSwic2hvd0NvcnJlY3RBbnN3ZXJzIjpmYWxzZSwidm90aW5nTG9ja2VkIjpmYWxzZX0seyJwb2xsUXVlc3Rpb25VdWlkIjoiMzFkOGNkYzctODk3YS00ZWRiLTg2YjktN2NmMDE4YmVkM2Q0Iiwic2hvd1Jlc3VsdHMiOnRydWUsInNob3dDb3JyZWN0QW5zd2VycyI6dHJ1ZSwidm90aW5nTG9ja2VkIjpmYWxzZX1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U2Mjl9"/>
  <p:tag name="SLIDO_TYPE" val="SlidoPoll"/>
  <p:tag name="SLIDO_POLL_UUID" val="8c6714cc-9254-4959-b8e0-2b35fb4e0e09"/>
  <p:tag name="SLIDO_TIMELINE" val="W3sicG9sbFF1ZXN0aW9uVXVpZCI6ImYyMWY2ZGJiLWRhMTctNDBkNi1iZmQzLWFjNzk0NjIxYzE4MSIsInNob3dSZXN1bHRzIjpmYWxzZSwic2hvd0NvcnJlY3RBbnN3ZXJzIjpmYWxzZSwidm90aW5nTG9ja2VkIjpmYWxzZX0seyJwb2xsUXVlc3Rpb25VdWlkIjoiZjIxZjZkYmItZGExNy00MGQ2LWJmZDMtYWM3OTQ2MjFjMTgxIiwic2hvd1Jlc3VsdHMiOnRydWUsInNob3dDb3JyZWN0QW5zd2VycyI6ZmFsc2UsInZvdGluZ0xvY2tlZCI6ZmFsc2V9XQ==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U2NjB9"/>
  <p:tag name="SLIDO_TYPE" val="SlidoPoll"/>
  <p:tag name="SLIDO_POLL_UUID" val="7b0e27e6-f0fb-4a17-a787-274d3489c4f0"/>
  <p:tag name="SLIDO_TIMELINE" val="W3sicG9sbFF1ZXN0aW9uVXVpZCI6IjAxOTE4YjU1LWVkODAtNGQ5Ni04YmFmLTg4ODgwNjVjMjAyMSIsInNob3dSZXN1bHRzIjpmYWxzZSwic2hvd0NvcnJlY3RBbnN3ZXJzIjpmYWxzZSwidm90aW5nTG9ja2VkIjpmYWxzZX0seyJwb2xsUXVlc3Rpb25VdWlkIjoiMDE5MThiNTUtZWQ4MC00ZDk2LThiYWYtODg4ODA2NWMyMDIxIiwic2hvd1Jlc3VsdHMiOnRydWUsInNob3dDb3JyZWN0QW5zd2VycyI6dHJ1ZSwidm90aW5nTG9ja2VkIjpmYWxzZX1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U5MzN9"/>
  <p:tag name="SLIDO_TYPE" val="SlidoPoll"/>
  <p:tag name="SLIDO_POLL_UUID" val="7b844e0b-7b81-4552-801b-3f9b1063f84a"/>
  <p:tag name="SLIDO_TIMELINE" val="W3sicG9sbFF1ZXN0aW9uVXVpZCI6IjA3Mjc3YzkwLWFkMzQtNDU5Yy05M2Q0LTliY2VhMmYxMWRjNyIsInNob3dSZXN1bHRzIjpmYWxzZSwic2hvd0NvcnJlY3RBbnN3ZXJzIjpmYWxzZSwidm90aW5nTG9ja2VkIjpmYWxzZX0seyJwb2xsUXVlc3Rpb25VdWlkIjoiMDcyNzdjOTAtYWQzNC00NTljLTkzZDQtOWJjZWEyZjExZGM3Iiwic2hvd1Jlc3VsdHMiOnRydWUsInNob3dDb3JyZWN0QW5zd2VycyI6dHJ1ZSwidm90aW5nTG9ja2VkIjpmYWxzZX1d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YwODR9"/>
  <p:tag name="SLIDO_TYPE" val="SlidoPoll"/>
  <p:tag name="SLIDO_POLL_UUID" val="b6263b22-0dbc-49ae-a380-efd1adc9bfc5"/>
  <p:tag name="SLIDO_TIMELINE" val="W3sicG9sbFF1ZXN0aW9uVXVpZCI6ImVjZmU3NGNhLTQ5MzAtNGNiZS05NzQ2LTdhNjFmMzcwODBhYyIsInNob3dSZXN1bHRzIjpmYWxzZSwic2hvd0NvcnJlY3RBbnN3ZXJzIjpmYWxzZSwidm90aW5nTG9ja2VkIjpmYWxzZX0seyJwb2xsUXVlc3Rpb25VdWlkIjoiZWNmZTc0Y2EtNDkzMC00Y2JlLTk3NDYtN2E2MWYzNzA4MGFjIiwic2hvd1Jlc3VsdHMiOnRydWUsInNob3dDb3JyZWN0QW5zd2VycyI6dHJ1ZSwidm90aW5nTG9ja2VkIjpmYWxzZX1d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1MDV9"/>
  <p:tag name="SLIDO_TYPE" val="SlidoPoll"/>
  <p:tag name="SLIDO_POLL_UUID" val="fbe8b1b5-594f-4de6-b899-210477264578"/>
  <p:tag name="SLIDO_TIMELINE" val="W3sicG9sbFF1ZXN0aW9uVXVpZCI6IjEwNmI0YTg4LTEwMWEtNDAzNS05YWFkLTNkZWJiYWM5Y2RmNiIsInNob3dSZXN1bHRzIjpmYWxzZSwic2hvd0NvcnJlY3RBbnN3ZXJzIjpmYWxzZSwidm90aW5nTG9ja2VkIjpmYWxzZX0seyJwb2xsUXVlc3Rpb25VdWlkIjoiMTA2YjRhODgtMTAxYS00MDM1LTlhYWQtM2RlYmJhYzljZGY2Iiwic2hvd1Jlc3VsdHMiOnRydWUsInNob3dDb3JyZWN0QW5zd2VycyI6dHJ1ZSwidm90aW5nTG9ja2VkIjpmYWxzZX1d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c1OTB9"/>
  <p:tag name="SLIDO_TYPE" val="SlidoPoll"/>
  <p:tag name="SLIDO_POLL_UUID" val="86ef47be-ceab-4e33-b303-5444d8acc0aa"/>
  <p:tag name="SLIDO_POLL_QUESTION_UUID" val="03185d48-37a5-4833-ab0e-f7c9a83bbc5e"/>
  <p:tag name="SLIDO_TIMELINE" val="W3sic2NyZWVuIjoiUXVpekpvaW5pbmciLCJzaG93UmVzdWx0cyI6ZmFsc2UsInNob3dDb3JyZWN0QW5zd2VycyI6ZmFsc2UsInZvdGluZ0xvY2tlZCI6ZmFsc2V9LHsicG9sbFF1ZXN0aW9uVXVpZCI6IjAzMTg1ZDQ4LTM3YTUtNDgzMy1hYjBlLWY3YzlhODNiYmM1ZSIsInNob3dSZXN1bHRzIjpmYWxzZSwic2hvd0NvcnJlY3RBbnN3ZXJzIjpmYWxzZSwidm90aW5nTG9ja2VkIjpmYWxzZX0seyJwb2xsUXVlc3Rpb25VdWlkIjoiMDMxODVkNDgtMzdhNS00ODMzLWFiMGUtZjdjOWE4M2JiYzVlIiwic2hvd1Jlc3VsdHMiOnRydWUsInNob3dDb3JyZWN0QW5zd2VycyI6ZmFsc2UsInZvdGluZ0xvY2tlZCI6dHJ1ZX0seyJwb2xsUXVlc3Rpb25VdWlkIjoiMDMxODVkNDgtMzdhNS00ODMzLWFiMGUtZjdjOWE4M2JiYzVlIiwic2hvd1Jlc3VsdHMiOnRydWUsInNob3dDb3JyZWN0QW5zd2VycyI6dHJ1ZSwidm90aW5nTG9ja2VkIjp0cnVlfV0=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c2MDF9"/>
  <p:tag name="SLIDO_TYPE" val="SlidoPoll"/>
  <p:tag name="SLIDO_POLL_UUID" val="86ef47be-ceab-4e33-b303-5444d8acc0aa"/>
  <p:tag name="SLIDO_POLL_QUESTION_UUID" val="7d472773-07f2-478d-a484-16ce1971a364"/>
  <p:tag name="SLIDO_TIMELINE" val="W3sicG9sbFF1ZXN0aW9uVXVpZCI6IjdkNDcyNzczLTA3ZjItNDc4ZC1hNDg0LTE2Y2UxOTcxYTM2NCIsInNob3dSZXN1bHRzIjpmYWxzZSwic2hvd0NvcnJlY3RBbnN3ZXJzIjpmYWxzZSwidm90aW5nTG9ja2VkIjpmYWxzZX0seyJwb2xsUXVlc3Rpb25VdWlkIjoiN2Q0NzI3NzMtMDdmMi00NzhkLWE0ODQtMTZjZTE5NzFhMzY0Iiwic2hvd1Jlc3VsdHMiOnRydWUsInNob3dDb3JyZWN0QW5zd2VycyI6ZmFsc2UsInZvdGluZ0xvY2tlZCI6dHJ1ZX0seyJwb2xsUXVlc3Rpb25VdWlkIjoiN2Q0NzI3NzMtMDdmMi00NzhkLWE0ODQtMTZjZTE5NzFhMzY0Iiwic2hvd1Jlc3VsdHMiOnRydWUsInNob3dDb3JyZWN0QW5zd2VycyI6dHJ1ZSwidm90aW5nTG9ja2VkIjp0cnVlfV0=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c2MDZ9"/>
  <p:tag name="SLIDO_TYPE" val="SlidoPoll"/>
  <p:tag name="SLIDO_POLL_UUID" val="86ef47be-ceab-4e33-b303-5444d8acc0aa"/>
  <p:tag name="SLIDO_POLL_QUESTION_UUID" val="ff7fe3d2-bd1f-402d-839e-31712eab2521"/>
  <p:tag name="SLIDO_TIMELINE" val="W3sicG9sbFF1ZXN0aW9uVXVpZCI6ImZmN2ZlM2QyLWJkMWYtNDAyZC04MzllLTMxNzEyZWFiMjUyMSIsInNob3dSZXN1bHRzIjpmYWxzZSwic2hvd0NvcnJlY3RBbnN3ZXJzIjpmYWxzZSwidm90aW5nTG9ja2VkIjpmYWxzZX0seyJwb2xsUXVlc3Rpb25VdWlkIjoiZmY3ZmUzZDItYmQxZi00MDJkLTgzOWUtMzE3MTJlYWIyNTIxIiwic2hvd1Jlc3VsdHMiOnRydWUsInNob3dDb3JyZWN0QW5zd2VycyI6ZmFsc2UsInZvdGluZ0xvY2tlZCI6dHJ1ZX0seyJwb2xsUXVlc3Rpb25VdWlkIjoiZmY3ZmUzZDItYmQxZi00MDJkLTgzOWUtMzE3MTJlYWIyNTIxIiwic2hvd1Jlc3VsdHMiOnRydWUsInNob3dDb3JyZWN0QW5zd2VycyI6dHJ1ZSwidm90aW5nTG9ja2VkIjp0cnVlfV0=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c2MDl9"/>
  <p:tag name="SLIDO_TYPE" val="SlidoPoll"/>
  <p:tag name="SLIDO_POLL_UUID" val="86ef47be-ceab-4e33-b303-5444d8acc0aa"/>
  <p:tag name="SLIDO_POLL_QUESTION_UUID" val="0e44e5f8-af28-4b61-aac1-4c827afd2bbb"/>
  <p:tag name="SLIDO_TIMELINE" val="W3sicG9sbFF1ZXN0aW9uVXVpZCI6IjBlNDRlNWY4LWFmMjgtNGI2MS1hYWMxLTRjODI3YWZkMmJiYiIsInNob3dSZXN1bHRzIjpmYWxzZSwic2hvd0NvcnJlY3RBbnN3ZXJzIjpmYWxzZSwidm90aW5nTG9ja2VkIjpmYWxzZX0seyJwb2xsUXVlc3Rpb25VdWlkIjoiMGU0NGU1ZjgtYWYyOC00YjYxLWFhYzEtNGM4MjdhZmQyYmJiIiwic2hvd1Jlc3VsdHMiOnRydWUsInNob3dDb3JyZWN0QW5zd2VycyI6ZmFsc2UsInZvdGluZ0xvY2tlZCI6dHJ1ZX0seyJwb2xsUXVlc3Rpb25VdWlkIjoiMGU0NGU1ZjgtYWYyOC00YjYxLWFhYzEtNGM4MjdhZmQyYmJiIiwic2hvd1Jlc3VsdHMiOnRydWUsInNob3dDb3JyZWN0QW5zd2VycyI6dHJ1ZSwidm90aW5nTG9ja2VkIjp0cnVlfSx7InNjcmVlbiI6IlF1aXpMZWFkZXJib2FyZCIsInBvbGxRdWVzdGlvblV1aWQiOiIwZTQ0ZTVmOC1hZjI4LTRiNjEtYWFjMS00YzgyN2FmZDJiYmIiLCJzaG93UmVzdWx0cyI6dHJ1ZSwic2hvd0NvcnJlY3RBbnN3ZXJzIjp0cnVlLCJ2b3RpbmdMb2NrZWQiOnRydWV9XQ=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4Mzc3MDZ9"/>
  <p:tag name="SLIDO_TYPE" val="SlidoPoll"/>
  <p:tag name="SLIDO_POLL_UUID" val="38726925-64d2-45c3-bdd5-b8e77cc375e3"/>
  <p:tag name="SLIDO_TIMELINE" val="W3sicG9sbFF1ZXN0aW9uVXVpZCI6ImExNTc0ODY1LTcxZGItNDYxZi1iNWZlLTBiN2ZlMjFlZWJiYSIsInNob3dSZXN1bHRzIjp0cnVlLCJzaG93Q29ycmVjdEFuc3dlcnMiOmZhbHNlLCJ2b3RpbmdMb2NrZWQiOmZhbHNlfV0=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3NjU2MDZ9"/>
  <p:tag name="SLIDO_TYPE" val="SlidoPoll"/>
  <p:tag name="SLIDO_POLL_UUID" val="2d7d9447-7d6b-4d47-9f2c-251cad757cd3"/>
  <p:tag name="SLIDO_TIMELINE" val="W3sicG9sbFF1ZXN0aW9uVXVpZCI6IjBkYjczZTEzLWYzZDAtNGI4My04YWE0LTE4ZjZiNDk3NzYwYyIsInNob3dSZXN1bHRzIjpmYWxzZSwic2hvd0NvcnJlY3RBbnN3ZXJzIjpmYWxzZSwidm90aW5nTG9ja2VkIjpmYWxzZX0seyJwb2xsUXVlc3Rpb25VdWlkIjoiMGRiNzNlMTMtZjNkMC00YjgzLThhYTQtMThmNmI0OTc3NjBjIiwic2hvd1Jlc3VsdHMiOnRydWUsInNob3dDb3JyZWN0QW5zd2VycyI6dHJ1ZSwidm90aW5nTG9ja2VkIjpmYWxzZX1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3642</Words>
  <Application>Microsoft Office PowerPoint</Application>
  <PresentationFormat>Geniş ekran</PresentationFormat>
  <Paragraphs>285</Paragraphs>
  <Slides>60</Slides>
  <Notes>25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60</vt:i4>
      </vt:variant>
    </vt:vector>
  </HeadingPairs>
  <TitlesOfParts>
    <vt:vector size="63" baseType="lpstr">
      <vt:lpstr>Arial</vt:lpstr>
      <vt:lpstr>Calibri</vt:lpstr>
      <vt:lpstr>Office Theme</vt:lpstr>
      <vt:lpstr>MÖHUK m.30 – Temsil Yetkisi ve Kanunlar İhtilafı</vt:lpstr>
      <vt:lpstr>Öğrenme Hedefleri</vt:lpstr>
      <vt:lpstr>Temsil Kavramı ve Önemi</vt:lpstr>
      <vt:lpstr>Kanuni Temsil vs İradi Temsil</vt:lpstr>
      <vt:lpstr>MÖHUK m.30 – Çekirdek Kurallar</vt:lpstr>
      <vt:lpstr>PowerPoint Sunusu</vt:lpstr>
      <vt:lpstr>İç İlişki – m.30/1</vt:lpstr>
      <vt:lpstr>Olay 1: Vekâlet Sözleşmesi ve İç İlişki Kapsamı</vt:lpstr>
      <vt:lpstr>PowerPoint Sunusu</vt:lpstr>
      <vt:lpstr>Dış İlişki – m.30/2 (Ana Kural)</vt:lpstr>
      <vt:lpstr>Dış İlişki – İstisnalar</vt:lpstr>
      <vt:lpstr>Olay 2: Fuar Sözleşmesi ve İşlem Yeri</vt:lpstr>
      <vt:lpstr>PowerPoint Sunusu</vt:lpstr>
      <vt:lpstr>Hizmet İlişkisi – m.30/3</vt:lpstr>
      <vt:lpstr>Olay 3: Satış Temsilcisi ve İşveren İşyerinin Hukuku</vt:lpstr>
      <vt:lpstr>PowerPoint Sunusu</vt:lpstr>
      <vt:lpstr>Yetkisiz Temsil – m.30/2 Son Cümle</vt:lpstr>
      <vt:lpstr>Olay 4: Yetkisiz Temsil ve Sorumluluk</vt:lpstr>
      <vt:lpstr>PowerPoint Sunusu</vt:lpstr>
      <vt:lpstr>Sistematik Değerlendirme ve Politika Amaçları</vt:lpstr>
      <vt:lpstr>Karşılaştırmalı Not</vt:lpstr>
      <vt:lpstr>Karar Ağacı – Hangi Hukuk Uygulanır?</vt:lpstr>
      <vt:lpstr>Pratik Kontrol Listesi</vt:lpstr>
      <vt:lpstr>Sık Yapılan Hatalar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MÖHUK m.24–29: Sözleşmelere Uygulanacak Hukuk</vt:lpstr>
      <vt:lpstr>Öğrenme Hedefleri</vt:lpstr>
      <vt:lpstr>Genel Bakış: m.24–29</vt:lpstr>
      <vt:lpstr>m.24 – Hukuk Seçimi: Öz</vt:lpstr>
      <vt:lpstr>Seçimin Şekli ve Kapsamı</vt:lpstr>
      <vt:lpstr>PowerPoint Sunusu</vt:lpstr>
      <vt:lpstr>m.24 – Objektif Bağlama (Seçim Yoksa)</vt:lpstr>
      <vt:lpstr>Karakteristik Edim – Tipik Örnekler</vt:lpstr>
      <vt:lpstr>Olay 1: Satım – Seçim Yok, FOB Hamburg</vt:lpstr>
      <vt:lpstr>m.25 – Taşınmazlara İlişkin Sözleşmeler</vt:lpstr>
      <vt:lpstr>Olay 2: Taşınmaz Kirası – Seçim Denemesi</vt:lpstr>
      <vt:lpstr>m.26 – Tüketici Sözleşmeleri</vt:lpstr>
      <vt:lpstr>PowerPoint Sunusu</vt:lpstr>
      <vt:lpstr>Olay 3: E‑Ticaret – Home Deal</vt:lpstr>
      <vt:lpstr>m.27 – İş Sözleşmeleri</vt:lpstr>
      <vt:lpstr>PowerPoint Sunusu</vt:lpstr>
      <vt:lpstr>Olay 4: Mühendis – Çok Ülkeli Çalışma</vt:lpstr>
      <vt:lpstr>m.28 – Fikrî Mülkiyet Sözleşmeleri</vt:lpstr>
      <vt:lpstr>m.29 – Eşya Taşıma Sözleşmeleri</vt:lpstr>
      <vt:lpstr>PowerPoint Sunusu</vt:lpstr>
      <vt:lpstr>Olay 5: Karayolu-Denizyolu Kombine Taşıma</vt:lpstr>
      <vt:lpstr>Akde Uygulanacak Hukukun Kapsamına Dair Notlar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Örnek Olay Metni</vt:lpstr>
      <vt:lpstr>Örnek Sınav Soruları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3</cp:revision>
  <dcterms:created xsi:type="dcterms:W3CDTF">2013-01-27T09:14:16Z</dcterms:created>
  <dcterms:modified xsi:type="dcterms:W3CDTF">2025-11-11T05:23:13Z</dcterms:modified>
  <cp:category/>
</cp:coreProperties>
</file>