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8.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0.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14.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5.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16.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17.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8.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1.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23.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24.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25.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26.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27.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8.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29.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32.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33.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34.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35.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36.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37.xml" ContentType="application/vnd.openxmlformats-officedocument.presentationml.notesSlide+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notesSlides/notesSlide40.xml" ContentType="application/vnd.openxmlformats-officedocument.presentationml.notesSlide+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notesSlides/notesSlide41.xml" ContentType="application/vnd.openxmlformats-officedocument.presentationml.notesSlide+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42.xml" ContentType="application/vnd.openxmlformats-officedocument.presentationml.notesSlide+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43.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46.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notesSlides/notesSlide49.xml" ContentType="application/vnd.openxmlformats-officedocument.presentationml.notesSlide+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50.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51.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52.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55.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56.xml" ContentType="application/vnd.openxmlformats-officedocument.presentationml.notesSlide+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7"/>
  </p:notesMasterIdLst>
  <p:sldIdLst>
    <p:sldId id="256" r:id="rId2"/>
    <p:sldId id="258" r:id="rId3"/>
    <p:sldId id="260" r:id="rId4"/>
    <p:sldId id="261" r:id="rId5"/>
    <p:sldId id="262" r:id="rId6"/>
    <p:sldId id="263" r:id="rId7"/>
    <p:sldId id="295" r:id="rId8"/>
    <p:sldId id="265" r:id="rId9"/>
    <p:sldId id="266" r:id="rId10"/>
    <p:sldId id="267" r:id="rId11"/>
    <p:sldId id="268" r:id="rId12"/>
    <p:sldId id="269" r:id="rId13"/>
    <p:sldId id="270" r:id="rId14"/>
    <p:sldId id="271" r:id="rId15"/>
    <p:sldId id="296" r:id="rId16"/>
    <p:sldId id="273" r:id="rId17"/>
    <p:sldId id="274" r:id="rId18"/>
    <p:sldId id="275" r:id="rId19"/>
    <p:sldId id="276" r:id="rId20"/>
    <p:sldId id="297" r:id="rId21"/>
    <p:sldId id="278" r:id="rId22"/>
    <p:sldId id="279" r:id="rId23"/>
    <p:sldId id="280" r:id="rId24"/>
    <p:sldId id="281" r:id="rId25"/>
    <p:sldId id="298" r:id="rId26"/>
    <p:sldId id="283" r:id="rId27"/>
    <p:sldId id="284" r:id="rId28"/>
    <p:sldId id="285" r:id="rId29"/>
    <p:sldId id="299" r:id="rId30"/>
    <p:sldId id="287" r:id="rId31"/>
    <p:sldId id="288" r:id="rId32"/>
    <p:sldId id="300" r:id="rId33"/>
    <p:sldId id="301" r:id="rId34"/>
    <p:sldId id="302" r:id="rId35"/>
    <p:sldId id="303" r:id="rId36"/>
    <p:sldId id="304" r:id="rId37"/>
    <p:sldId id="294" r:id="rId38"/>
    <p:sldId id="305" r:id="rId39"/>
    <p:sldId id="307" r:id="rId40"/>
    <p:sldId id="308" r:id="rId41"/>
    <p:sldId id="309" r:id="rId42"/>
    <p:sldId id="310" r:id="rId43"/>
    <p:sldId id="311" r:id="rId44"/>
    <p:sldId id="312" r:id="rId45"/>
    <p:sldId id="264" r:id="rId46"/>
    <p:sldId id="335" r:id="rId47"/>
    <p:sldId id="336" r:id="rId48"/>
    <p:sldId id="315" r:id="rId49"/>
    <p:sldId id="337" r:id="rId50"/>
    <p:sldId id="317" r:id="rId51"/>
    <p:sldId id="318" r:id="rId52"/>
    <p:sldId id="338" r:id="rId53"/>
    <p:sldId id="339" r:id="rId54"/>
    <p:sldId id="320" r:id="rId55"/>
    <p:sldId id="321" r:id="rId56"/>
    <p:sldId id="340" r:id="rId57"/>
    <p:sldId id="323" r:id="rId58"/>
    <p:sldId id="277" r:id="rId59"/>
    <p:sldId id="324" r:id="rId60"/>
    <p:sldId id="325" r:id="rId61"/>
    <p:sldId id="341" r:id="rId62"/>
    <p:sldId id="342" r:id="rId63"/>
    <p:sldId id="282" r:id="rId64"/>
    <p:sldId id="328" r:id="rId65"/>
    <p:sldId id="329" r:id="rId66"/>
    <p:sldId id="343" r:id="rId67"/>
    <p:sldId id="344" r:id="rId68"/>
    <p:sldId id="345" r:id="rId69"/>
    <p:sldId id="346" r:id="rId70"/>
    <p:sldId id="347" r:id="rId71"/>
    <p:sldId id="348" r:id="rId72"/>
    <p:sldId id="349" r:id="rId73"/>
    <p:sldId id="293" r:id="rId74"/>
    <p:sldId id="333" r:id="rId75"/>
    <p:sldId id="334" r:id="rId76"/>
    <p:sldId id="350" r:id="rId77"/>
    <p:sldId id="352" r:id="rId78"/>
    <p:sldId id="257" r:id="rId79"/>
    <p:sldId id="259" r:id="rId80"/>
    <p:sldId id="354" r:id="rId81"/>
    <p:sldId id="379" r:id="rId82"/>
    <p:sldId id="356" r:id="rId83"/>
    <p:sldId id="357" r:id="rId84"/>
    <p:sldId id="358" r:id="rId85"/>
    <p:sldId id="380" r:id="rId86"/>
    <p:sldId id="381" r:id="rId87"/>
    <p:sldId id="382" r:id="rId88"/>
    <p:sldId id="362" r:id="rId89"/>
    <p:sldId id="383" r:id="rId90"/>
    <p:sldId id="384" r:id="rId91"/>
    <p:sldId id="365" r:id="rId92"/>
    <p:sldId id="272" r:id="rId93"/>
    <p:sldId id="385" r:id="rId94"/>
    <p:sldId id="394" r:id="rId95"/>
    <p:sldId id="386" r:id="rId96"/>
    <p:sldId id="387" r:id="rId97"/>
    <p:sldId id="370" r:id="rId98"/>
    <p:sldId id="388" r:id="rId99"/>
    <p:sldId id="389" r:id="rId100"/>
    <p:sldId id="390" r:id="rId101"/>
    <p:sldId id="391" r:id="rId102"/>
    <p:sldId id="392" r:id="rId103"/>
    <p:sldId id="377" r:id="rId104"/>
    <p:sldId id="378" r:id="rId105"/>
    <p:sldId id="393" r:id="rId106"/>
  </p:sldIdLst>
  <p:sldSz cx="9144000" cy="6858000" type="screen4x3"/>
  <p:notesSz cx="6858000" cy="9144000"/>
  <p:custDataLst>
    <p:tags r:id="rId10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526994-1F45-47F7-88E8-3A87D089D59F}" v="1682" dt="2025-10-13T15:53:57.096"/>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Orta Sti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4" autoAdjust="0"/>
    <p:restoredTop sz="83264" autoAdjust="0"/>
  </p:normalViewPr>
  <p:slideViewPr>
    <p:cSldViewPr snapToGrid="0" snapToObjects="1">
      <p:cViewPr varScale="1">
        <p:scale>
          <a:sx n="57" d="100"/>
          <a:sy n="57" d="100"/>
        </p:scale>
        <p:origin x="1382" y="27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notesMaster" Target="notesMasters/notesMaster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microsoft.com/office/2016/11/relationships/changesInfo" Target="changesInfos/changesInfo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ags" Target="tags/tag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tih Serbest" userId="1ef1129c4ea1bb02" providerId="LiveId" clId="{DACE2B23-91CF-4D3C-A151-DDF2A3A194AE}"/>
    <pc:docChg chg="undo custSel addSld delSld modSld sldOrd">
      <pc:chgData name="Fatih Serbest" userId="1ef1129c4ea1bb02" providerId="LiveId" clId="{DACE2B23-91CF-4D3C-A151-DDF2A3A194AE}" dt="2025-10-13T15:53:59.909" v="2117"/>
      <pc:docMkLst>
        <pc:docMk/>
      </pc:docMkLst>
      <pc:sldChg chg="addSp delSp modSp mod">
        <pc:chgData name="Fatih Serbest" userId="1ef1129c4ea1bb02" providerId="LiveId" clId="{DACE2B23-91CF-4D3C-A151-DDF2A3A194AE}" dt="2025-10-12T19:18:49.002" v="1074" actId="26606"/>
        <pc:sldMkLst>
          <pc:docMk/>
          <pc:sldMk cId="0" sldId="256"/>
        </pc:sldMkLst>
        <pc:spChg chg="mod">
          <ac:chgData name="Fatih Serbest" userId="1ef1129c4ea1bb02" providerId="LiveId" clId="{DACE2B23-91CF-4D3C-A151-DDF2A3A194AE}" dt="2025-10-12T19:18:49.002" v="1074" actId="26606"/>
          <ac:spMkLst>
            <pc:docMk/>
            <pc:sldMk cId="0" sldId="256"/>
            <ac:spMk id="2" creationId="{00000000-0000-0000-0000-000000000000}"/>
          </ac:spMkLst>
        </pc:spChg>
        <pc:spChg chg="del">
          <ac:chgData name="Fatih Serbest" userId="1ef1129c4ea1bb02" providerId="LiveId" clId="{DACE2B23-91CF-4D3C-A151-DDF2A3A194AE}" dt="2025-10-12T19:18:49.002" v="1074" actId="26606"/>
          <ac:spMkLst>
            <pc:docMk/>
            <pc:sldMk cId="0" sldId="256"/>
            <ac:spMk id="30" creationId="{FFD48BC7-DC40-47DE-87EE-9F4B6ECB9ABB}"/>
          </ac:spMkLst>
        </pc:spChg>
        <pc:spChg chg="del">
          <ac:chgData name="Fatih Serbest" userId="1ef1129c4ea1bb02" providerId="LiveId" clId="{DACE2B23-91CF-4D3C-A151-DDF2A3A194AE}" dt="2025-10-12T19:18:49.002" v="1074" actId="26606"/>
          <ac:spMkLst>
            <pc:docMk/>
            <pc:sldMk cId="0" sldId="256"/>
            <ac:spMk id="32" creationId="{E502BBC7-2C76-46F3-BC24-5985BC13DB88}"/>
          </ac:spMkLst>
        </pc:spChg>
        <pc:spChg chg="del">
          <ac:chgData name="Fatih Serbest" userId="1ef1129c4ea1bb02" providerId="LiveId" clId="{DACE2B23-91CF-4D3C-A151-DDF2A3A194AE}" dt="2025-10-12T19:18:49.002" v="1074" actId="26606"/>
          <ac:spMkLst>
            <pc:docMk/>
            <pc:sldMk cId="0" sldId="256"/>
            <ac:spMk id="34" creationId="{C7F28D52-2A5F-4D23-81AE-7CB8B591C7AF}"/>
          </ac:spMkLst>
        </pc:spChg>
        <pc:spChg chg="del">
          <ac:chgData name="Fatih Serbest" userId="1ef1129c4ea1bb02" providerId="LiveId" clId="{DACE2B23-91CF-4D3C-A151-DDF2A3A194AE}" dt="2025-10-12T19:18:49.002" v="1074" actId="26606"/>
          <ac:spMkLst>
            <pc:docMk/>
            <pc:sldMk cId="0" sldId="256"/>
            <ac:spMk id="36" creationId="{3629484E-3792-4B3D-89AD-7C8A1ED0E0D4}"/>
          </ac:spMkLst>
        </pc:spChg>
        <pc:spChg chg="add">
          <ac:chgData name="Fatih Serbest" userId="1ef1129c4ea1bb02" providerId="LiveId" clId="{DACE2B23-91CF-4D3C-A151-DDF2A3A194AE}" dt="2025-10-12T19:18:49.002" v="1074" actId="26606"/>
          <ac:spMkLst>
            <pc:docMk/>
            <pc:sldMk cId="0" sldId="256"/>
            <ac:spMk id="41" creationId="{943CAA20-3569-4189-9E48-239A229A86CA}"/>
          </ac:spMkLst>
        </pc:spChg>
        <pc:spChg chg="add">
          <ac:chgData name="Fatih Serbest" userId="1ef1129c4ea1bb02" providerId="LiveId" clId="{DACE2B23-91CF-4D3C-A151-DDF2A3A194AE}" dt="2025-10-12T19:18:49.002" v="1074" actId="26606"/>
          <ac:spMkLst>
            <pc:docMk/>
            <pc:sldMk cId="0" sldId="256"/>
            <ac:spMk id="43" creationId="{DA542B6D-E775-4832-91DC-2D20F857813A}"/>
          </ac:spMkLst>
        </pc:spChg>
      </pc:sldChg>
      <pc:sldChg chg="addSp delSp modSp add del mod setBg">
        <pc:chgData name="Fatih Serbest" userId="1ef1129c4ea1bb02" providerId="LiveId" clId="{DACE2B23-91CF-4D3C-A151-DDF2A3A194AE}" dt="2025-10-13T15:42:44.471" v="1197" actId="26606"/>
        <pc:sldMkLst>
          <pc:docMk/>
          <pc:sldMk cId="0" sldId="257"/>
        </pc:sldMkLst>
        <pc:spChg chg="mod">
          <ac:chgData name="Fatih Serbest" userId="1ef1129c4ea1bb02" providerId="LiveId" clId="{DACE2B23-91CF-4D3C-A151-DDF2A3A194AE}" dt="2025-10-13T15:42:44.471" v="1197" actId="26606"/>
          <ac:spMkLst>
            <pc:docMk/>
            <pc:sldMk cId="0" sldId="257"/>
            <ac:spMk id="2" creationId="{00000000-0000-0000-0000-000000000000}"/>
          </ac:spMkLst>
        </pc:spChg>
        <pc:spChg chg="del">
          <ac:chgData name="Fatih Serbest" userId="1ef1129c4ea1bb02" providerId="LiveId" clId="{DACE2B23-91CF-4D3C-A151-DDF2A3A194AE}" dt="2025-10-13T15:42:44.471" v="1197" actId="26606"/>
          <ac:spMkLst>
            <pc:docMk/>
            <pc:sldMk cId="0" sldId="257"/>
            <ac:spMk id="3" creationId="{00000000-0000-0000-0000-000000000000}"/>
          </ac:spMkLst>
        </pc:spChg>
        <pc:spChg chg="add">
          <ac:chgData name="Fatih Serbest" userId="1ef1129c4ea1bb02" providerId="LiveId" clId="{DACE2B23-91CF-4D3C-A151-DDF2A3A194AE}" dt="2025-10-13T15:42:44.471" v="1197" actId="26606"/>
          <ac:spMkLst>
            <pc:docMk/>
            <pc:sldMk cId="0" sldId="257"/>
            <ac:spMk id="9" creationId="{44AD29B6-BF3B-4407-9E75-52DF8E3B29F1}"/>
          </ac:spMkLst>
        </pc:spChg>
        <pc:spChg chg="add">
          <ac:chgData name="Fatih Serbest" userId="1ef1129c4ea1bb02" providerId="LiveId" clId="{DACE2B23-91CF-4D3C-A151-DDF2A3A194AE}" dt="2025-10-13T15:42:44.471" v="1197" actId="26606"/>
          <ac:spMkLst>
            <pc:docMk/>
            <pc:sldMk cId="0" sldId="257"/>
            <ac:spMk id="11" creationId="{55F8BA08-3E38-4B70-B93A-74F08E092206}"/>
          </ac:spMkLst>
        </pc:spChg>
        <pc:spChg chg="add">
          <ac:chgData name="Fatih Serbest" userId="1ef1129c4ea1bb02" providerId="LiveId" clId="{DACE2B23-91CF-4D3C-A151-DDF2A3A194AE}" dt="2025-10-13T15:42:44.471" v="1197" actId="26606"/>
          <ac:spMkLst>
            <pc:docMk/>
            <pc:sldMk cId="0" sldId="257"/>
            <ac:spMk id="13" creationId="{357F1B33-79AB-4A71-8CEC-4546D709B8C8}"/>
          </ac:spMkLst>
        </pc:spChg>
        <pc:graphicFrameChg chg="add">
          <ac:chgData name="Fatih Serbest" userId="1ef1129c4ea1bb02" providerId="LiveId" clId="{DACE2B23-91CF-4D3C-A151-DDF2A3A194AE}" dt="2025-10-13T15:42:44.471" v="1197" actId="26606"/>
          <ac:graphicFrameMkLst>
            <pc:docMk/>
            <pc:sldMk cId="0" sldId="257"/>
            <ac:graphicFrameMk id="5" creationId="{53C2BAAD-B23F-F541-8F9E-E7F105341758}"/>
          </ac:graphicFrameMkLst>
        </pc:graphicFrameChg>
      </pc:sldChg>
      <pc:sldChg chg="addSp delSp modSp add del mod setBg">
        <pc:chgData name="Fatih Serbest" userId="1ef1129c4ea1bb02" providerId="LiveId" clId="{DACE2B23-91CF-4D3C-A151-DDF2A3A194AE}" dt="2025-10-13T15:43:14.259" v="1202" actId="113"/>
        <pc:sldMkLst>
          <pc:docMk/>
          <pc:sldMk cId="0" sldId="259"/>
        </pc:sldMkLst>
        <pc:spChg chg="mod">
          <ac:chgData name="Fatih Serbest" userId="1ef1129c4ea1bb02" providerId="LiveId" clId="{DACE2B23-91CF-4D3C-A151-DDF2A3A194AE}" dt="2025-10-13T15:43:14.259" v="1202" actId="113"/>
          <ac:spMkLst>
            <pc:docMk/>
            <pc:sldMk cId="0" sldId="259"/>
            <ac:spMk id="2" creationId="{00000000-0000-0000-0000-000000000000}"/>
          </ac:spMkLst>
        </pc:spChg>
        <pc:spChg chg="del">
          <ac:chgData name="Fatih Serbest" userId="1ef1129c4ea1bb02" providerId="LiveId" clId="{DACE2B23-91CF-4D3C-A151-DDF2A3A194AE}" dt="2025-10-13T15:43:02.743" v="1199" actId="26606"/>
          <ac:spMkLst>
            <pc:docMk/>
            <pc:sldMk cId="0" sldId="259"/>
            <ac:spMk id="3" creationId="{00000000-0000-0000-0000-000000000000}"/>
          </ac:spMkLst>
        </pc:spChg>
        <pc:spChg chg="add">
          <ac:chgData name="Fatih Serbest" userId="1ef1129c4ea1bb02" providerId="LiveId" clId="{DACE2B23-91CF-4D3C-A151-DDF2A3A194AE}" dt="2025-10-13T15:43:02.743" v="1199" actId="26606"/>
          <ac:spMkLst>
            <pc:docMk/>
            <pc:sldMk cId="0" sldId="259"/>
            <ac:spMk id="9" creationId="{2E442304-DDBD-4F7B-8017-36BCC863FB40}"/>
          </ac:spMkLst>
        </pc:spChg>
        <pc:spChg chg="add">
          <ac:chgData name="Fatih Serbest" userId="1ef1129c4ea1bb02" providerId="LiveId" clId="{DACE2B23-91CF-4D3C-A151-DDF2A3A194AE}" dt="2025-10-13T15:43:02.743" v="1199" actId="26606"/>
          <ac:spMkLst>
            <pc:docMk/>
            <pc:sldMk cId="0" sldId="259"/>
            <ac:spMk id="11" creationId="{5E107275-3853-46FD-A241-DE4355A42675}"/>
          </ac:spMkLst>
        </pc:spChg>
        <pc:graphicFrameChg chg="add">
          <ac:chgData name="Fatih Serbest" userId="1ef1129c4ea1bb02" providerId="LiveId" clId="{DACE2B23-91CF-4D3C-A151-DDF2A3A194AE}" dt="2025-10-13T15:43:02.743" v="1199" actId="26606"/>
          <ac:graphicFrameMkLst>
            <pc:docMk/>
            <pc:sldMk cId="0" sldId="259"/>
            <ac:graphicFrameMk id="5" creationId="{F6691DCB-B98B-CCC8-AD3B-7157232B1E2E}"/>
          </ac:graphicFrameMkLst>
        </pc:graphicFrameChg>
      </pc:sldChg>
      <pc:sldChg chg="modSp mod">
        <pc:chgData name="Fatih Serbest" userId="1ef1129c4ea1bb02" providerId="LiveId" clId="{DACE2B23-91CF-4D3C-A151-DDF2A3A194AE}" dt="2025-10-13T12:16:51.225" v="1085" actId="113"/>
        <pc:sldMkLst>
          <pc:docMk/>
          <pc:sldMk cId="0" sldId="260"/>
        </pc:sldMkLst>
        <pc:spChg chg="mod">
          <ac:chgData name="Fatih Serbest" userId="1ef1129c4ea1bb02" providerId="LiveId" clId="{DACE2B23-91CF-4D3C-A151-DDF2A3A194AE}" dt="2025-10-13T12:16:51.225" v="1085" actId="113"/>
          <ac:spMkLst>
            <pc:docMk/>
            <pc:sldMk cId="0" sldId="260"/>
            <ac:spMk id="4" creationId="{00000000-0000-0000-0000-000000000000}"/>
          </ac:spMkLst>
        </pc:spChg>
      </pc:sldChg>
      <pc:sldChg chg="addSp modSp add mod setBg">
        <pc:chgData name="Fatih Serbest" userId="1ef1129c4ea1bb02" providerId="LiveId" clId="{DACE2B23-91CF-4D3C-A151-DDF2A3A194AE}" dt="2025-10-12T19:08:36.720" v="132" actId="14100"/>
        <pc:sldMkLst>
          <pc:docMk/>
          <pc:sldMk cId="0" sldId="264"/>
        </pc:sldMkLst>
        <pc:spChg chg="mod">
          <ac:chgData name="Fatih Serbest" userId="1ef1129c4ea1bb02" providerId="LiveId" clId="{DACE2B23-91CF-4D3C-A151-DDF2A3A194AE}" dt="2025-10-12T19:08:36.720" v="132" actId="14100"/>
          <ac:spMkLst>
            <pc:docMk/>
            <pc:sldMk cId="0" sldId="264"/>
            <ac:spMk id="2" creationId="{00000000-0000-0000-0000-000000000000}"/>
          </ac:spMkLst>
        </pc:spChg>
        <pc:spChg chg="add">
          <ac:chgData name="Fatih Serbest" userId="1ef1129c4ea1bb02" providerId="LiveId" clId="{DACE2B23-91CF-4D3C-A151-DDF2A3A194AE}" dt="2025-10-12T19:08:30.517" v="131" actId="26606"/>
          <ac:spMkLst>
            <pc:docMk/>
            <pc:sldMk cId="0" sldId="264"/>
            <ac:spMk id="8" creationId="{A8384FB5-9ADC-4DDC-881B-597D56F5B15D}"/>
          </ac:spMkLst>
        </pc:spChg>
        <pc:spChg chg="add">
          <ac:chgData name="Fatih Serbest" userId="1ef1129c4ea1bb02" providerId="LiveId" clId="{DACE2B23-91CF-4D3C-A151-DDF2A3A194AE}" dt="2025-10-12T19:08:30.517" v="131" actId="26606"/>
          <ac:spMkLst>
            <pc:docMk/>
            <pc:sldMk cId="0" sldId="264"/>
            <ac:spMk id="10" creationId="{1199E1B1-A8C0-4FE8-A5A8-1CB41D69F857}"/>
          </ac:spMkLst>
        </pc:spChg>
        <pc:spChg chg="add">
          <ac:chgData name="Fatih Serbest" userId="1ef1129c4ea1bb02" providerId="LiveId" clId="{DACE2B23-91CF-4D3C-A151-DDF2A3A194AE}" dt="2025-10-12T19:08:30.517" v="131" actId="26606"/>
          <ac:spMkLst>
            <pc:docMk/>
            <pc:sldMk cId="0" sldId="264"/>
            <ac:spMk id="12" creationId="{84A8DE83-DE75-4B41-9DB4-A7EC0B0DEC0B}"/>
          </ac:spMkLst>
        </pc:spChg>
        <pc:spChg chg="add">
          <ac:chgData name="Fatih Serbest" userId="1ef1129c4ea1bb02" providerId="LiveId" clId="{DACE2B23-91CF-4D3C-A151-DDF2A3A194AE}" dt="2025-10-12T19:08:30.517" v="131" actId="26606"/>
          <ac:spMkLst>
            <pc:docMk/>
            <pc:sldMk cId="0" sldId="264"/>
            <ac:spMk id="14" creationId="{A7009A0A-BEF5-4EAC-AF15-E4F9F002E239}"/>
          </ac:spMkLst>
        </pc:spChg>
        <pc:graphicFrameChg chg="mod modGraphic">
          <ac:chgData name="Fatih Serbest" userId="1ef1129c4ea1bb02" providerId="LiveId" clId="{DACE2B23-91CF-4D3C-A151-DDF2A3A194AE}" dt="2025-10-12T19:08:30.517" v="131" actId="26606"/>
          <ac:graphicFrameMkLst>
            <pc:docMk/>
            <pc:sldMk cId="0" sldId="264"/>
            <ac:graphicFrameMk id="3" creationId="{00000000-0000-0000-0000-000000000000}"/>
          </ac:graphicFrameMkLst>
        </pc:graphicFrameChg>
      </pc:sldChg>
      <pc:sldChg chg="addSp delSp modSp add del mod setBg">
        <pc:chgData name="Fatih Serbest" userId="1ef1129c4ea1bb02" providerId="LiveId" clId="{DACE2B23-91CF-4D3C-A151-DDF2A3A194AE}" dt="2025-10-13T15:47:43.345" v="1531" actId="26606"/>
        <pc:sldMkLst>
          <pc:docMk/>
          <pc:sldMk cId="0" sldId="272"/>
        </pc:sldMkLst>
        <pc:spChg chg="mod">
          <ac:chgData name="Fatih Serbest" userId="1ef1129c4ea1bb02" providerId="LiveId" clId="{DACE2B23-91CF-4D3C-A151-DDF2A3A194AE}" dt="2025-10-13T15:47:43.345" v="1531" actId="26606"/>
          <ac:spMkLst>
            <pc:docMk/>
            <pc:sldMk cId="0" sldId="272"/>
            <ac:spMk id="2" creationId="{00000000-0000-0000-0000-000000000000}"/>
          </ac:spMkLst>
        </pc:spChg>
        <pc:spChg chg="del">
          <ac:chgData name="Fatih Serbest" userId="1ef1129c4ea1bb02" providerId="LiveId" clId="{DACE2B23-91CF-4D3C-A151-DDF2A3A194AE}" dt="2025-10-13T15:47:43.345" v="1531" actId="26606"/>
          <ac:spMkLst>
            <pc:docMk/>
            <pc:sldMk cId="0" sldId="272"/>
            <ac:spMk id="3" creationId="{00000000-0000-0000-0000-000000000000}"/>
          </ac:spMkLst>
        </pc:spChg>
        <pc:spChg chg="add">
          <ac:chgData name="Fatih Serbest" userId="1ef1129c4ea1bb02" providerId="LiveId" clId="{DACE2B23-91CF-4D3C-A151-DDF2A3A194AE}" dt="2025-10-13T15:47:43.345" v="1531" actId="26606"/>
          <ac:spMkLst>
            <pc:docMk/>
            <pc:sldMk cId="0" sldId="272"/>
            <ac:spMk id="9" creationId="{44AD29B6-BF3B-4407-9E75-52DF8E3B29F1}"/>
          </ac:spMkLst>
        </pc:spChg>
        <pc:spChg chg="add">
          <ac:chgData name="Fatih Serbest" userId="1ef1129c4ea1bb02" providerId="LiveId" clId="{DACE2B23-91CF-4D3C-A151-DDF2A3A194AE}" dt="2025-10-13T15:47:43.345" v="1531" actId="26606"/>
          <ac:spMkLst>
            <pc:docMk/>
            <pc:sldMk cId="0" sldId="272"/>
            <ac:spMk id="11" creationId="{55F8BA08-3E38-4B70-B93A-74F08E092206}"/>
          </ac:spMkLst>
        </pc:spChg>
        <pc:spChg chg="add">
          <ac:chgData name="Fatih Serbest" userId="1ef1129c4ea1bb02" providerId="LiveId" clId="{DACE2B23-91CF-4D3C-A151-DDF2A3A194AE}" dt="2025-10-13T15:47:43.345" v="1531" actId="26606"/>
          <ac:spMkLst>
            <pc:docMk/>
            <pc:sldMk cId="0" sldId="272"/>
            <ac:spMk id="13" creationId="{357F1B33-79AB-4A71-8CEC-4546D709B8C8}"/>
          </ac:spMkLst>
        </pc:spChg>
        <pc:graphicFrameChg chg="add">
          <ac:chgData name="Fatih Serbest" userId="1ef1129c4ea1bb02" providerId="LiveId" clId="{DACE2B23-91CF-4D3C-A151-DDF2A3A194AE}" dt="2025-10-13T15:47:43.345" v="1531" actId="26606"/>
          <ac:graphicFrameMkLst>
            <pc:docMk/>
            <pc:sldMk cId="0" sldId="272"/>
            <ac:graphicFrameMk id="5" creationId="{A4615D7F-719F-6E38-A864-62D7B349EE0E}"/>
          </ac:graphicFrameMkLst>
        </pc:graphicFrameChg>
      </pc:sldChg>
      <pc:sldChg chg="addSp delSp modSp add mod setBg">
        <pc:chgData name="Fatih Serbest" userId="1ef1129c4ea1bb02" providerId="LiveId" clId="{DACE2B23-91CF-4D3C-A151-DDF2A3A194AE}" dt="2025-10-12T19:13:22.098" v="469" actId="26606"/>
        <pc:sldMkLst>
          <pc:docMk/>
          <pc:sldMk cId="0" sldId="277"/>
        </pc:sldMkLst>
        <pc:spChg chg="mod">
          <ac:chgData name="Fatih Serbest" userId="1ef1129c4ea1bb02" providerId="LiveId" clId="{DACE2B23-91CF-4D3C-A151-DDF2A3A194AE}" dt="2025-10-12T19:13:22.098" v="469" actId="26606"/>
          <ac:spMkLst>
            <pc:docMk/>
            <pc:sldMk cId="0" sldId="277"/>
            <ac:spMk id="2" creationId="{00000000-0000-0000-0000-000000000000}"/>
          </ac:spMkLst>
        </pc:spChg>
        <pc:spChg chg="del">
          <ac:chgData name="Fatih Serbest" userId="1ef1129c4ea1bb02" providerId="LiveId" clId="{DACE2B23-91CF-4D3C-A151-DDF2A3A194AE}" dt="2025-10-12T19:12:24.643" v="463" actId="26606"/>
          <ac:spMkLst>
            <pc:docMk/>
            <pc:sldMk cId="0" sldId="277"/>
            <ac:spMk id="3" creationId="{00000000-0000-0000-0000-000000000000}"/>
          </ac:spMkLst>
        </pc:spChg>
        <pc:spChg chg="add del">
          <ac:chgData name="Fatih Serbest" userId="1ef1129c4ea1bb02" providerId="LiveId" clId="{DACE2B23-91CF-4D3C-A151-DDF2A3A194AE}" dt="2025-10-12T19:13:01.006" v="467" actId="26606"/>
          <ac:spMkLst>
            <pc:docMk/>
            <pc:sldMk cId="0" sldId="277"/>
            <ac:spMk id="9" creationId="{7517A47C-B2E5-4B79-8061-D74B1311AF6E}"/>
          </ac:spMkLst>
        </pc:spChg>
        <pc:spChg chg="add del">
          <ac:chgData name="Fatih Serbest" userId="1ef1129c4ea1bb02" providerId="LiveId" clId="{DACE2B23-91CF-4D3C-A151-DDF2A3A194AE}" dt="2025-10-12T19:13:01.006" v="467" actId="26606"/>
          <ac:spMkLst>
            <pc:docMk/>
            <pc:sldMk cId="0" sldId="277"/>
            <ac:spMk id="11" creationId="{C505E780-2083-4CB5-A42A-5E0E2908ECC3}"/>
          </ac:spMkLst>
        </pc:spChg>
        <pc:spChg chg="add del">
          <ac:chgData name="Fatih Serbest" userId="1ef1129c4ea1bb02" providerId="LiveId" clId="{DACE2B23-91CF-4D3C-A151-DDF2A3A194AE}" dt="2025-10-12T19:13:01.006" v="467" actId="26606"/>
          <ac:spMkLst>
            <pc:docMk/>
            <pc:sldMk cId="0" sldId="277"/>
            <ac:spMk id="13" creationId="{D2C0AE1C-0118-41AE-8A10-7CDCBF10E96F}"/>
          </ac:spMkLst>
        </pc:spChg>
        <pc:spChg chg="add del">
          <ac:chgData name="Fatih Serbest" userId="1ef1129c4ea1bb02" providerId="LiveId" clId="{DACE2B23-91CF-4D3C-A151-DDF2A3A194AE}" dt="2025-10-12T19:13:01.006" v="467" actId="26606"/>
          <ac:spMkLst>
            <pc:docMk/>
            <pc:sldMk cId="0" sldId="277"/>
            <ac:spMk id="15" creationId="{463EEC44-1BA3-44ED-81FC-A644B04B2A44}"/>
          </ac:spMkLst>
        </pc:spChg>
        <pc:spChg chg="add del">
          <ac:chgData name="Fatih Serbest" userId="1ef1129c4ea1bb02" providerId="LiveId" clId="{DACE2B23-91CF-4D3C-A151-DDF2A3A194AE}" dt="2025-10-12T19:13:22.098" v="469" actId="26606"/>
          <ac:spMkLst>
            <pc:docMk/>
            <pc:sldMk cId="0" sldId="277"/>
            <ac:spMk id="20" creationId="{44AD29B6-BF3B-4407-9E75-52DF8E3B29F1}"/>
          </ac:spMkLst>
        </pc:spChg>
        <pc:spChg chg="add del">
          <ac:chgData name="Fatih Serbest" userId="1ef1129c4ea1bb02" providerId="LiveId" clId="{DACE2B23-91CF-4D3C-A151-DDF2A3A194AE}" dt="2025-10-12T19:13:22.098" v="469" actId="26606"/>
          <ac:spMkLst>
            <pc:docMk/>
            <pc:sldMk cId="0" sldId="277"/>
            <ac:spMk id="22" creationId="{55F8BA08-3E38-4B70-B93A-74F08E092206}"/>
          </ac:spMkLst>
        </pc:spChg>
        <pc:spChg chg="add del">
          <ac:chgData name="Fatih Serbest" userId="1ef1129c4ea1bb02" providerId="LiveId" clId="{DACE2B23-91CF-4D3C-A151-DDF2A3A194AE}" dt="2025-10-12T19:13:22.098" v="469" actId="26606"/>
          <ac:spMkLst>
            <pc:docMk/>
            <pc:sldMk cId="0" sldId="277"/>
            <ac:spMk id="24" creationId="{357F1B33-79AB-4A71-8CEC-4546D709B8C8}"/>
          </ac:spMkLst>
        </pc:spChg>
        <pc:spChg chg="add">
          <ac:chgData name="Fatih Serbest" userId="1ef1129c4ea1bb02" providerId="LiveId" clId="{DACE2B23-91CF-4D3C-A151-DDF2A3A194AE}" dt="2025-10-12T19:13:22.098" v="469" actId="26606"/>
          <ac:spMkLst>
            <pc:docMk/>
            <pc:sldMk cId="0" sldId="277"/>
            <ac:spMk id="29" creationId="{DCC231C8-C761-4B31-9B1C-C6D19248C6B3}"/>
          </ac:spMkLst>
        </pc:spChg>
        <pc:graphicFrameChg chg="add mod modGraphic">
          <ac:chgData name="Fatih Serbest" userId="1ef1129c4ea1bb02" providerId="LiveId" clId="{DACE2B23-91CF-4D3C-A151-DDF2A3A194AE}" dt="2025-10-12T19:13:22.098" v="469" actId="26606"/>
          <ac:graphicFrameMkLst>
            <pc:docMk/>
            <pc:sldMk cId="0" sldId="277"/>
            <ac:graphicFrameMk id="5" creationId="{F447C4CC-88D9-0389-A868-853341EF0CD6}"/>
          </ac:graphicFrameMkLst>
        </pc:graphicFrameChg>
      </pc:sldChg>
      <pc:sldChg chg="addSp delSp modSp add mod setBg">
        <pc:chgData name="Fatih Serbest" userId="1ef1129c4ea1bb02" providerId="LiveId" clId="{DACE2B23-91CF-4D3C-A151-DDF2A3A194AE}" dt="2025-10-12T19:14:37.884" v="586" actId="20577"/>
        <pc:sldMkLst>
          <pc:docMk/>
          <pc:sldMk cId="0" sldId="282"/>
        </pc:sldMkLst>
        <pc:spChg chg="mod">
          <ac:chgData name="Fatih Serbest" userId="1ef1129c4ea1bb02" providerId="LiveId" clId="{DACE2B23-91CF-4D3C-A151-DDF2A3A194AE}" dt="2025-10-12T19:14:37.884" v="586" actId="20577"/>
          <ac:spMkLst>
            <pc:docMk/>
            <pc:sldMk cId="0" sldId="282"/>
            <ac:spMk id="2" creationId="{00000000-0000-0000-0000-000000000000}"/>
          </ac:spMkLst>
        </pc:spChg>
        <pc:spChg chg="mod">
          <ac:chgData name="Fatih Serbest" userId="1ef1129c4ea1bb02" providerId="LiveId" clId="{DACE2B23-91CF-4D3C-A151-DDF2A3A194AE}" dt="2025-10-12T19:14:24.416" v="574" actId="26606"/>
          <ac:spMkLst>
            <pc:docMk/>
            <pc:sldMk cId="0" sldId="282"/>
            <ac:spMk id="3" creationId="{00000000-0000-0000-0000-000000000000}"/>
          </ac:spMkLst>
        </pc:spChg>
        <pc:spChg chg="del">
          <ac:chgData name="Fatih Serbest" userId="1ef1129c4ea1bb02" providerId="LiveId" clId="{DACE2B23-91CF-4D3C-A151-DDF2A3A194AE}" dt="2025-10-12T19:14:24.416" v="574" actId="26606"/>
          <ac:spMkLst>
            <pc:docMk/>
            <pc:sldMk cId="0" sldId="282"/>
            <ac:spMk id="4" creationId="{00000000-0000-0000-0000-000000000000}"/>
          </ac:spMkLst>
        </pc:spChg>
        <pc:spChg chg="add">
          <ac:chgData name="Fatih Serbest" userId="1ef1129c4ea1bb02" providerId="LiveId" clId="{DACE2B23-91CF-4D3C-A151-DDF2A3A194AE}" dt="2025-10-12T19:14:24.416" v="574" actId="26606"/>
          <ac:spMkLst>
            <pc:docMk/>
            <pc:sldMk cId="0" sldId="282"/>
            <ac:spMk id="9" creationId="{1ACA2EA0-FFD3-42EC-9406-B595015ED96E}"/>
          </ac:spMkLst>
        </pc:spChg>
        <pc:spChg chg="add">
          <ac:chgData name="Fatih Serbest" userId="1ef1129c4ea1bb02" providerId="LiveId" clId="{DACE2B23-91CF-4D3C-A151-DDF2A3A194AE}" dt="2025-10-12T19:14:24.416" v="574" actId="26606"/>
          <ac:spMkLst>
            <pc:docMk/>
            <pc:sldMk cId="0" sldId="282"/>
            <ac:spMk id="11" creationId="{D5288BCE-665C-472A-8C43-664BCFA31E43}"/>
          </ac:spMkLst>
        </pc:spChg>
        <pc:spChg chg="add">
          <ac:chgData name="Fatih Serbest" userId="1ef1129c4ea1bb02" providerId="LiveId" clId="{DACE2B23-91CF-4D3C-A151-DDF2A3A194AE}" dt="2025-10-12T19:14:24.416" v="574" actId="26606"/>
          <ac:spMkLst>
            <pc:docMk/>
            <pc:sldMk cId="0" sldId="282"/>
            <ac:spMk id="13" creationId="{46C57131-53A7-4C1A-BEA8-25F06A06AD29}"/>
          </ac:spMkLst>
        </pc:spChg>
      </pc:sldChg>
      <pc:sldChg chg="modSp add del mod">
        <pc:chgData name="Fatih Serbest" userId="1ef1129c4ea1bb02" providerId="LiveId" clId="{DACE2B23-91CF-4D3C-A151-DDF2A3A194AE}" dt="2025-10-12T19:15:27.936" v="690" actId="47"/>
        <pc:sldMkLst>
          <pc:docMk/>
          <pc:sldMk cId="0" sldId="286"/>
        </pc:sldMkLst>
        <pc:spChg chg="mod">
          <ac:chgData name="Fatih Serbest" userId="1ef1129c4ea1bb02" providerId="LiveId" clId="{DACE2B23-91CF-4D3C-A151-DDF2A3A194AE}" dt="2025-10-12T19:00:48.480" v="11" actId="27636"/>
          <ac:spMkLst>
            <pc:docMk/>
            <pc:sldMk cId="0" sldId="286"/>
            <ac:spMk id="2" creationId="{00000000-0000-0000-0000-000000000000}"/>
          </ac:spMkLst>
        </pc:spChg>
      </pc:sldChg>
      <pc:sldChg chg="add del">
        <pc:chgData name="Fatih Serbest" userId="1ef1129c4ea1bb02" providerId="LiveId" clId="{DACE2B23-91CF-4D3C-A151-DDF2A3A194AE}" dt="2025-10-12T19:16:04.532" v="1005" actId="47"/>
        <pc:sldMkLst>
          <pc:docMk/>
          <pc:sldMk cId="0" sldId="289"/>
        </pc:sldMkLst>
      </pc:sldChg>
      <pc:sldChg chg="add del">
        <pc:chgData name="Fatih Serbest" userId="1ef1129c4ea1bb02" providerId="LiveId" clId="{DACE2B23-91CF-4D3C-A151-DDF2A3A194AE}" dt="2025-10-12T19:16:05.478" v="1006" actId="47"/>
        <pc:sldMkLst>
          <pc:docMk/>
          <pc:sldMk cId="0" sldId="290"/>
        </pc:sldMkLst>
      </pc:sldChg>
      <pc:sldChg chg="add del">
        <pc:chgData name="Fatih Serbest" userId="1ef1129c4ea1bb02" providerId="LiveId" clId="{DACE2B23-91CF-4D3C-A151-DDF2A3A194AE}" dt="2025-10-12T19:16:10.218" v="1007" actId="47"/>
        <pc:sldMkLst>
          <pc:docMk/>
          <pc:sldMk cId="0" sldId="291"/>
        </pc:sldMkLst>
      </pc:sldChg>
      <pc:sldChg chg="add del">
        <pc:chgData name="Fatih Serbest" userId="1ef1129c4ea1bb02" providerId="LiveId" clId="{DACE2B23-91CF-4D3C-A151-DDF2A3A194AE}" dt="2025-10-12T19:16:11.712" v="1008" actId="47"/>
        <pc:sldMkLst>
          <pc:docMk/>
          <pc:sldMk cId="0" sldId="292"/>
        </pc:sldMkLst>
      </pc:sldChg>
      <pc:sldChg chg="addSp modSp add mod setBg">
        <pc:chgData name="Fatih Serbest" userId="1ef1129c4ea1bb02" providerId="LiveId" clId="{DACE2B23-91CF-4D3C-A151-DDF2A3A194AE}" dt="2025-10-12T19:16:23.543" v="1010" actId="26606"/>
        <pc:sldMkLst>
          <pc:docMk/>
          <pc:sldMk cId="0" sldId="293"/>
        </pc:sldMkLst>
        <pc:spChg chg="mod">
          <ac:chgData name="Fatih Serbest" userId="1ef1129c4ea1bb02" providerId="LiveId" clId="{DACE2B23-91CF-4D3C-A151-DDF2A3A194AE}" dt="2025-10-12T19:16:23.543" v="1010" actId="26606"/>
          <ac:spMkLst>
            <pc:docMk/>
            <pc:sldMk cId="0" sldId="293"/>
            <ac:spMk id="2" creationId="{00000000-0000-0000-0000-000000000000}"/>
          </ac:spMkLst>
        </pc:spChg>
        <pc:spChg chg="mod">
          <ac:chgData name="Fatih Serbest" userId="1ef1129c4ea1bb02" providerId="LiveId" clId="{DACE2B23-91CF-4D3C-A151-DDF2A3A194AE}" dt="2025-10-12T19:16:23.543" v="1010" actId="26606"/>
          <ac:spMkLst>
            <pc:docMk/>
            <pc:sldMk cId="0" sldId="293"/>
            <ac:spMk id="3" creationId="{00000000-0000-0000-0000-000000000000}"/>
          </ac:spMkLst>
        </pc:spChg>
        <pc:spChg chg="add">
          <ac:chgData name="Fatih Serbest" userId="1ef1129c4ea1bb02" providerId="LiveId" clId="{DACE2B23-91CF-4D3C-A151-DDF2A3A194AE}" dt="2025-10-12T19:16:23.543" v="1010" actId="26606"/>
          <ac:spMkLst>
            <pc:docMk/>
            <pc:sldMk cId="0" sldId="293"/>
            <ac:spMk id="8" creationId="{100EDD19-6802-4EC3-95CE-CFFAB042CFD6}"/>
          </ac:spMkLst>
        </pc:spChg>
        <pc:spChg chg="add">
          <ac:chgData name="Fatih Serbest" userId="1ef1129c4ea1bb02" providerId="LiveId" clId="{DACE2B23-91CF-4D3C-A151-DDF2A3A194AE}" dt="2025-10-12T19:16:23.543" v="1010" actId="26606"/>
          <ac:spMkLst>
            <pc:docMk/>
            <pc:sldMk cId="0" sldId="293"/>
            <ac:spMk id="10" creationId="{DB17E863-922E-4C26-BD64-E8FD41D28661}"/>
          </ac:spMkLst>
        </pc:spChg>
      </pc:sldChg>
      <pc:sldChg chg="new del">
        <pc:chgData name="Fatih Serbest" userId="1ef1129c4ea1bb02" providerId="LiveId" clId="{DACE2B23-91CF-4D3C-A151-DDF2A3A194AE}" dt="2025-10-12T19:00:54.089" v="12" actId="47"/>
        <pc:sldMkLst>
          <pc:docMk/>
          <pc:sldMk cId="3641091687" sldId="306"/>
        </pc:sldMkLst>
      </pc:sldChg>
      <pc:sldChg chg="addSp modSp add mod setBg addAnim">
        <pc:chgData name="Fatih Serbest" userId="1ef1129c4ea1bb02" providerId="LiveId" clId="{DACE2B23-91CF-4D3C-A151-DDF2A3A194AE}" dt="2025-10-12T19:01:21.801" v="45"/>
        <pc:sldMkLst>
          <pc:docMk/>
          <pc:sldMk cId="0" sldId="307"/>
        </pc:sldMkLst>
        <pc:spChg chg="mod">
          <ac:chgData name="Fatih Serbest" userId="1ef1129c4ea1bb02" providerId="LiveId" clId="{DACE2B23-91CF-4D3C-A151-DDF2A3A194AE}" dt="2025-10-12T19:01:21.801" v="43" actId="26606"/>
          <ac:spMkLst>
            <pc:docMk/>
            <pc:sldMk cId="0" sldId="307"/>
            <ac:spMk id="2" creationId="{00000000-0000-0000-0000-000000000000}"/>
          </ac:spMkLst>
        </pc:spChg>
        <pc:spChg chg="mod">
          <ac:chgData name="Fatih Serbest" userId="1ef1129c4ea1bb02" providerId="LiveId" clId="{DACE2B23-91CF-4D3C-A151-DDF2A3A194AE}" dt="2025-10-12T19:01:21.801" v="43" actId="26606"/>
          <ac:spMkLst>
            <pc:docMk/>
            <pc:sldMk cId="0" sldId="307"/>
            <ac:spMk id="3" creationId="{00000000-0000-0000-0000-000000000000}"/>
          </ac:spMkLst>
        </pc:spChg>
        <pc:spChg chg="add">
          <ac:chgData name="Fatih Serbest" userId="1ef1129c4ea1bb02" providerId="LiveId" clId="{DACE2B23-91CF-4D3C-A151-DDF2A3A194AE}" dt="2025-10-12T19:01:21.801" v="43" actId="26606"/>
          <ac:spMkLst>
            <pc:docMk/>
            <pc:sldMk cId="0" sldId="307"/>
            <ac:spMk id="8" creationId="{FFD48BC7-DC40-47DE-87EE-9F4B6ECB9ABB}"/>
          </ac:spMkLst>
        </pc:spChg>
        <pc:spChg chg="add">
          <ac:chgData name="Fatih Serbest" userId="1ef1129c4ea1bb02" providerId="LiveId" clId="{DACE2B23-91CF-4D3C-A151-DDF2A3A194AE}" dt="2025-10-12T19:01:21.801" v="43" actId="26606"/>
          <ac:spMkLst>
            <pc:docMk/>
            <pc:sldMk cId="0" sldId="307"/>
            <ac:spMk id="10" creationId="{E502BBC7-2C76-46F3-BC24-5985BC13DB88}"/>
          </ac:spMkLst>
        </pc:spChg>
        <pc:spChg chg="add">
          <ac:chgData name="Fatih Serbest" userId="1ef1129c4ea1bb02" providerId="LiveId" clId="{DACE2B23-91CF-4D3C-A151-DDF2A3A194AE}" dt="2025-10-12T19:01:21.801" v="43" actId="26606"/>
          <ac:spMkLst>
            <pc:docMk/>
            <pc:sldMk cId="0" sldId="307"/>
            <ac:spMk id="12" creationId="{C7F28D52-2A5F-4D23-81AE-7CB8B591C7AF}"/>
          </ac:spMkLst>
        </pc:spChg>
        <pc:spChg chg="add">
          <ac:chgData name="Fatih Serbest" userId="1ef1129c4ea1bb02" providerId="LiveId" clId="{DACE2B23-91CF-4D3C-A151-DDF2A3A194AE}" dt="2025-10-12T19:01:21.801" v="43" actId="26606"/>
          <ac:spMkLst>
            <pc:docMk/>
            <pc:sldMk cId="0" sldId="307"/>
            <ac:spMk id="14" creationId="{3629484E-3792-4B3D-89AD-7C8A1ED0E0D4}"/>
          </ac:spMkLst>
        </pc:spChg>
      </pc:sldChg>
      <pc:sldChg chg="addSp delSp modSp add mod setBg">
        <pc:chgData name="Fatih Serbest" userId="1ef1129c4ea1bb02" providerId="LiveId" clId="{DACE2B23-91CF-4D3C-A151-DDF2A3A194AE}" dt="2025-10-12T19:02:04.502" v="63" actId="26606"/>
        <pc:sldMkLst>
          <pc:docMk/>
          <pc:sldMk cId="0" sldId="308"/>
        </pc:sldMkLst>
        <pc:spChg chg="mod">
          <ac:chgData name="Fatih Serbest" userId="1ef1129c4ea1bb02" providerId="LiveId" clId="{DACE2B23-91CF-4D3C-A151-DDF2A3A194AE}" dt="2025-10-12T19:02:04.502" v="63" actId="26606"/>
          <ac:spMkLst>
            <pc:docMk/>
            <pc:sldMk cId="0" sldId="308"/>
            <ac:spMk id="2" creationId="{00000000-0000-0000-0000-000000000000}"/>
          </ac:spMkLst>
        </pc:spChg>
        <pc:spChg chg="del mod">
          <ac:chgData name="Fatih Serbest" userId="1ef1129c4ea1bb02" providerId="LiveId" clId="{DACE2B23-91CF-4D3C-A151-DDF2A3A194AE}" dt="2025-10-12T19:01:53.912" v="62" actId="26606"/>
          <ac:spMkLst>
            <pc:docMk/>
            <pc:sldMk cId="0" sldId="308"/>
            <ac:spMk id="3" creationId="{00000000-0000-0000-0000-000000000000}"/>
          </ac:spMkLst>
        </pc:spChg>
        <pc:spChg chg="add del">
          <ac:chgData name="Fatih Serbest" userId="1ef1129c4ea1bb02" providerId="LiveId" clId="{DACE2B23-91CF-4D3C-A151-DDF2A3A194AE}" dt="2025-10-12T19:01:53.896" v="61" actId="26606"/>
          <ac:spMkLst>
            <pc:docMk/>
            <pc:sldMk cId="0" sldId="308"/>
            <ac:spMk id="8" creationId="{DAF1966E-FD40-4A4A-B61B-C4DF7FA05F06}"/>
          </ac:spMkLst>
        </pc:spChg>
        <pc:spChg chg="add del">
          <ac:chgData name="Fatih Serbest" userId="1ef1129c4ea1bb02" providerId="LiveId" clId="{DACE2B23-91CF-4D3C-A151-DDF2A3A194AE}" dt="2025-10-12T19:02:04.502" v="63" actId="26606"/>
          <ac:spMkLst>
            <pc:docMk/>
            <pc:sldMk cId="0" sldId="308"/>
            <ac:spMk id="9" creationId="{2E442304-DDBD-4F7B-8017-36BCC863FB40}"/>
          </ac:spMkLst>
        </pc:spChg>
        <pc:spChg chg="add del">
          <ac:chgData name="Fatih Serbest" userId="1ef1129c4ea1bb02" providerId="LiveId" clId="{DACE2B23-91CF-4D3C-A151-DDF2A3A194AE}" dt="2025-10-12T19:01:53.896" v="61" actId="26606"/>
          <ac:spMkLst>
            <pc:docMk/>
            <pc:sldMk cId="0" sldId="308"/>
            <ac:spMk id="10" creationId="{047BFA19-D45E-416B-A404-7AF2F3F27017}"/>
          </ac:spMkLst>
        </pc:spChg>
        <pc:spChg chg="add del">
          <ac:chgData name="Fatih Serbest" userId="1ef1129c4ea1bb02" providerId="LiveId" clId="{DACE2B23-91CF-4D3C-A151-DDF2A3A194AE}" dt="2025-10-12T19:02:04.502" v="63" actId="26606"/>
          <ac:spMkLst>
            <pc:docMk/>
            <pc:sldMk cId="0" sldId="308"/>
            <ac:spMk id="11" creationId="{5E107275-3853-46FD-A241-DE4355A42675}"/>
          </ac:spMkLst>
        </pc:spChg>
        <pc:spChg chg="add del">
          <ac:chgData name="Fatih Serbest" userId="1ef1129c4ea1bb02" providerId="LiveId" clId="{DACE2B23-91CF-4D3C-A151-DDF2A3A194AE}" dt="2025-10-12T19:01:53.896" v="61" actId="26606"/>
          <ac:spMkLst>
            <pc:docMk/>
            <pc:sldMk cId="0" sldId="308"/>
            <ac:spMk id="12" creationId="{8E0105E7-23DB-4CF2-8258-FF47C7620F6E}"/>
          </ac:spMkLst>
        </pc:spChg>
        <pc:spChg chg="add del">
          <ac:chgData name="Fatih Serbest" userId="1ef1129c4ea1bb02" providerId="LiveId" clId="{DACE2B23-91CF-4D3C-A151-DDF2A3A194AE}" dt="2025-10-12T19:01:53.896" v="61" actId="26606"/>
          <ac:spMkLst>
            <pc:docMk/>
            <pc:sldMk cId="0" sldId="308"/>
            <ac:spMk id="14" creationId="{074B4F7D-14B2-478B-8BF5-01E4E0C5D263}"/>
          </ac:spMkLst>
        </pc:spChg>
        <pc:spChg chg="add">
          <ac:chgData name="Fatih Serbest" userId="1ef1129c4ea1bb02" providerId="LiveId" clId="{DACE2B23-91CF-4D3C-A151-DDF2A3A194AE}" dt="2025-10-12T19:02:04.502" v="63" actId="26606"/>
          <ac:spMkLst>
            <pc:docMk/>
            <pc:sldMk cId="0" sldId="308"/>
            <ac:spMk id="16" creationId="{DCC231C8-C761-4B31-9B1C-C6D19248C6B3}"/>
          </ac:spMkLst>
        </pc:spChg>
        <pc:graphicFrameChg chg="add mod modGraphic">
          <ac:chgData name="Fatih Serbest" userId="1ef1129c4ea1bb02" providerId="LiveId" clId="{DACE2B23-91CF-4D3C-A151-DDF2A3A194AE}" dt="2025-10-12T19:02:04.502" v="63" actId="26606"/>
          <ac:graphicFrameMkLst>
            <pc:docMk/>
            <pc:sldMk cId="0" sldId="308"/>
            <ac:graphicFrameMk id="5" creationId="{850B739C-5BD6-E9DA-6ACB-AA2A5DF0B548}"/>
          </ac:graphicFrameMkLst>
        </pc:graphicFrameChg>
      </pc:sldChg>
      <pc:sldChg chg="addSp delSp modSp add mod setBg">
        <pc:chgData name="Fatih Serbest" userId="1ef1129c4ea1bb02" providerId="LiveId" clId="{DACE2B23-91CF-4D3C-A151-DDF2A3A194AE}" dt="2025-10-12T19:02:15.363" v="65" actId="26606"/>
        <pc:sldMkLst>
          <pc:docMk/>
          <pc:sldMk cId="0" sldId="309"/>
        </pc:sldMkLst>
        <pc:spChg chg="mod">
          <ac:chgData name="Fatih Serbest" userId="1ef1129c4ea1bb02" providerId="LiveId" clId="{DACE2B23-91CF-4D3C-A151-DDF2A3A194AE}" dt="2025-10-12T19:02:15.363" v="65" actId="26606"/>
          <ac:spMkLst>
            <pc:docMk/>
            <pc:sldMk cId="0" sldId="309"/>
            <ac:spMk id="2" creationId="{00000000-0000-0000-0000-000000000000}"/>
          </ac:spMkLst>
        </pc:spChg>
        <pc:spChg chg="del">
          <ac:chgData name="Fatih Serbest" userId="1ef1129c4ea1bb02" providerId="LiveId" clId="{DACE2B23-91CF-4D3C-A151-DDF2A3A194AE}" dt="2025-10-12T19:02:15.363" v="65" actId="26606"/>
          <ac:spMkLst>
            <pc:docMk/>
            <pc:sldMk cId="0" sldId="309"/>
            <ac:spMk id="3" creationId="{00000000-0000-0000-0000-000000000000}"/>
          </ac:spMkLst>
        </pc:spChg>
        <pc:spChg chg="add">
          <ac:chgData name="Fatih Serbest" userId="1ef1129c4ea1bb02" providerId="LiveId" clId="{DACE2B23-91CF-4D3C-A151-DDF2A3A194AE}" dt="2025-10-12T19:02:15.363" v="65" actId="26606"/>
          <ac:spMkLst>
            <pc:docMk/>
            <pc:sldMk cId="0" sldId="309"/>
            <ac:spMk id="9" creationId="{2E442304-DDBD-4F7B-8017-36BCC863FB40}"/>
          </ac:spMkLst>
        </pc:spChg>
        <pc:spChg chg="add">
          <ac:chgData name="Fatih Serbest" userId="1ef1129c4ea1bb02" providerId="LiveId" clId="{DACE2B23-91CF-4D3C-A151-DDF2A3A194AE}" dt="2025-10-12T19:02:15.363" v="65" actId="26606"/>
          <ac:spMkLst>
            <pc:docMk/>
            <pc:sldMk cId="0" sldId="309"/>
            <ac:spMk id="11" creationId="{5E107275-3853-46FD-A241-DE4355A42675}"/>
          </ac:spMkLst>
        </pc:spChg>
        <pc:graphicFrameChg chg="add">
          <ac:chgData name="Fatih Serbest" userId="1ef1129c4ea1bb02" providerId="LiveId" clId="{DACE2B23-91CF-4D3C-A151-DDF2A3A194AE}" dt="2025-10-12T19:02:15.363" v="65" actId="26606"/>
          <ac:graphicFrameMkLst>
            <pc:docMk/>
            <pc:sldMk cId="0" sldId="309"/>
            <ac:graphicFrameMk id="5" creationId="{64916F88-D5A6-A00F-BB6A-9A53CB10BA61}"/>
          </ac:graphicFrameMkLst>
        </pc:graphicFrameChg>
      </pc:sldChg>
      <pc:sldChg chg="addSp delSp modSp add mod setBg">
        <pc:chgData name="Fatih Serbest" userId="1ef1129c4ea1bb02" providerId="LiveId" clId="{DACE2B23-91CF-4D3C-A151-DDF2A3A194AE}" dt="2025-10-12T19:07:26.170" v="128" actId="14100"/>
        <pc:sldMkLst>
          <pc:docMk/>
          <pc:sldMk cId="0" sldId="310"/>
        </pc:sldMkLst>
        <pc:spChg chg="mod">
          <ac:chgData name="Fatih Serbest" userId="1ef1129c4ea1bb02" providerId="LiveId" clId="{DACE2B23-91CF-4D3C-A151-DDF2A3A194AE}" dt="2025-10-12T19:04:18.070" v="92" actId="20577"/>
          <ac:spMkLst>
            <pc:docMk/>
            <pc:sldMk cId="0" sldId="310"/>
            <ac:spMk id="2" creationId="{00000000-0000-0000-0000-000000000000}"/>
          </ac:spMkLst>
        </pc:spChg>
        <pc:spChg chg="mod">
          <ac:chgData name="Fatih Serbest" userId="1ef1129c4ea1bb02" providerId="LiveId" clId="{DACE2B23-91CF-4D3C-A151-DDF2A3A194AE}" dt="2025-10-12T19:04:34.680" v="95" actId="1076"/>
          <ac:spMkLst>
            <pc:docMk/>
            <pc:sldMk cId="0" sldId="310"/>
            <ac:spMk id="3" creationId="{00000000-0000-0000-0000-000000000000}"/>
          </ac:spMkLst>
        </pc:spChg>
        <pc:spChg chg="mod">
          <ac:chgData name="Fatih Serbest" userId="1ef1129c4ea1bb02" providerId="LiveId" clId="{DACE2B23-91CF-4D3C-A151-DDF2A3A194AE}" dt="2025-10-12T19:04:29.418" v="94" actId="1076"/>
          <ac:spMkLst>
            <pc:docMk/>
            <pc:sldMk cId="0" sldId="310"/>
            <ac:spMk id="4" creationId="{00000000-0000-0000-0000-000000000000}"/>
          </ac:spMkLst>
        </pc:spChg>
        <pc:spChg chg="mod">
          <ac:chgData name="Fatih Serbest" userId="1ef1129c4ea1bb02" providerId="LiveId" clId="{DACE2B23-91CF-4D3C-A151-DDF2A3A194AE}" dt="2025-10-12T19:04:26.798" v="93" actId="1076"/>
          <ac:spMkLst>
            <pc:docMk/>
            <pc:sldMk cId="0" sldId="310"/>
            <ac:spMk id="6" creationId="{00000000-0000-0000-0000-000000000000}"/>
          </ac:spMkLst>
        </pc:spChg>
        <pc:spChg chg="add mod">
          <ac:chgData name="Fatih Serbest" userId="1ef1129c4ea1bb02" providerId="LiveId" clId="{DACE2B23-91CF-4D3C-A151-DDF2A3A194AE}" dt="2025-10-12T19:07:26.170" v="128" actId="14100"/>
          <ac:spMkLst>
            <pc:docMk/>
            <pc:sldMk cId="0" sldId="310"/>
            <ac:spMk id="9" creationId="{957E8440-C546-2F9C-E33A-8FFDB42F00D0}"/>
          </ac:spMkLst>
        </pc:spChg>
        <pc:spChg chg="add del">
          <ac:chgData name="Fatih Serbest" userId="1ef1129c4ea1bb02" providerId="LiveId" clId="{DACE2B23-91CF-4D3C-A151-DDF2A3A194AE}" dt="2025-10-12T19:04:00.643" v="84" actId="26606"/>
          <ac:spMkLst>
            <pc:docMk/>
            <pc:sldMk cId="0" sldId="310"/>
            <ac:spMk id="12" creationId="{934F1179-B481-4F9E-BCA3-AFB972070F83}"/>
          </ac:spMkLst>
        </pc:spChg>
        <pc:spChg chg="add del">
          <ac:chgData name="Fatih Serbest" userId="1ef1129c4ea1bb02" providerId="LiveId" clId="{DACE2B23-91CF-4D3C-A151-DDF2A3A194AE}" dt="2025-10-12T19:04:00.643" v="84" actId="26606"/>
          <ac:spMkLst>
            <pc:docMk/>
            <pc:sldMk cId="0" sldId="310"/>
            <ac:spMk id="14" creationId="{827DC2C4-B485-428A-BF4A-472D2967F47F}"/>
          </ac:spMkLst>
        </pc:spChg>
        <pc:spChg chg="add del">
          <ac:chgData name="Fatih Serbest" userId="1ef1129c4ea1bb02" providerId="LiveId" clId="{DACE2B23-91CF-4D3C-A151-DDF2A3A194AE}" dt="2025-10-12T19:04:00.643" v="84" actId="26606"/>
          <ac:spMkLst>
            <pc:docMk/>
            <pc:sldMk cId="0" sldId="310"/>
            <ac:spMk id="16" creationId="{EE04B5EB-F158-4507-90DD-BD23620C7CC9}"/>
          </ac:spMkLst>
        </pc:spChg>
      </pc:sldChg>
      <pc:sldChg chg="addSp modSp add mod setBg">
        <pc:chgData name="Fatih Serbest" userId="1ef1129c4ea1bb02" providerId="LiveId" clId="{DACE2B23-91CF-4D3C-A151-DDF2A3A194AE}" dt="2025-10-12T19:07:55.678" v="129" actId="26606"/>
        <pc:sldMkLst>
          <pc:docMk/>
          <pc:sldMk cId="0" sldId="311"/>
        </pc:sldMkLst>
        <pc:spChg chg="mod">
          <ac:chgData name="Fatih Serbest" userId="1ef1129c4ea1bb02" providerId="LiveId" clId="{DACE2B23-91CF-4D3C-A151-DDF2A3A194AE}" dt="2025-10-12T19:07:55.678" v="129" actId="26606"/>
          <ac:spMkLst>
            <pc:docMk/>
            <pc:sldMk cId="0" sldId="311"/>
            <ac:spMk id="2" creationId="{00000000-0000-0000-0000-000000000000}"/>
          </ac:spMkLst>
        </pc:spChg>
        <pc:spChg chg="mod">
          <ac:chgData name="Fatih Serbest" userId="1ef1129c4ea1bb02" providerId="LiveId" clId="{DACE2B23-91CF-4D3C-A151-DDF2A3A194AE}" dt="2025-10-12T19:07:55.678" v="129" actId="26606"/>
          <ac:spMkLst>
            <pc:docMk/>
            <pc:sldMk cId="0" sldId="311"/>
            <ac:spMk id="3" creationId="{00000000-0000-0000-0000-000000000000}"/>
          </ac:spMkLst>
        </pc:spChg>
        <pc:spChg chg="add">
          <ac:chgData name="Fatih Serbest" userId="1ef1129c4ea1bb02" providerId="LiveId" clId="{DACE2B23-91CF-4D3C-A151-DDF2A3A194AE}" dt="2025-10-12T19:07:55.678" v="129" actId="26606"/>
          <ac:spMkLst>
            <pc:docMk/>
            <pc:sldMk cId="0" sldId="311"/>
            <ac:spMk id="8" creationId="{081EA652-8C6A-4E69-BEB9-170809474553}"/>
          </ac:spMkLst>
        </pc:spChg>
        <pc:spChg chg="add">
          <ac:chgData name="Fatih Serbest" userId="1ef1129c4ea1bb02" providerId="LiveId" clId="{DACE2B23-91CF-4D3C-A151-DDF2A3A194AE}" dt="2025-10-12T19:07:55.678" v="129" actId="26606"/>
          <ac:spMkLst>
            <pc:docMk/>
            <pc:sldMk cId="0" sldId="311"/>
            <ac:spMk id="10" creationId="{5298780A-33B9-4EA2-8F67-DE68AD62841B}"/>
          </ac:spMkLst>
        </pc:spChg>
        <pc:spChg chg="add">
          <ac:chgData name="Fatih Serbest" userId="1ef1129c4ea1bb02" providerId="LiveId" clId="{DACE2B23-91CF-4D3C-A151-DDF2A3A194AE}" dt="2025-10-12T19:07:55.678" v="129" actId="26606"/>
          <ac:spMkLst>
            <pc:docMk/>
            <pc:sldMk cId="0" sldId="311"/>
            <ac:spMk id="12" creationId="{7F488E8B-4E1E-4402-8935-D4E6C02615C7}"/>
          </ac:spMkLst>
        </pc:spChg>
      </pc:sldChg>
      <pc:sldChg chg="addSp delSp modSp add mod">
        <pc:chgData name="Fatih Serbest" userId="1ef1129c4ea1bb02" providerId="LiveId" clId="{DACE2B23-91CF-4D3C-A151-DDF2A3A194AE}" dt="2025-10-12T19:08:05.858" v="130" actId="26606"/>
        <pc:sldMkLst>
          <pc:docMk/>
          <pc:sldMk cId="0" sldId="312"/>
        </pc:sldMkLst>
        <pc:spChg chg="mod">
          <ac:chgData name="Fatih Serbest" userId="1ef1129c4ea1bb02" providerId="LiveId" clId="{DACE2B23-91CF-4D3C-A151-DDF2A3A194AE}" dt="2025-10-12T19:00:48.433" v="4" actId="27636"/>
          <ac:spMkLst>
            <pc:docMk/>
            <pc:sldMk cId="0" sldId="312"/>
            <ac:spMk id="2" creationId="{00000000-0000-0000-0000-000000000000}"/>
          </ac:spMkLst>
        </pc:spChg>
        <pc:spChg chg="del">
          <ac:chgData name="Fatih Serbest" userId="1ef1129c4ea1bb02" providerId="LiveId" clId="{DACE2B23-91CF-4D3C-A151-DDF2A3A194AE}" dt="2025-10-12T19:08:05.858" v="130" actId="26606"/>
          <ac:spMkLst>
            <pc:docMk/>
            <pc:sldMk cId="0" sldId="312"/>
            <ac:spMk id="3" creationId="{00000000-0000-0000-0000-000000000000}"/>
          </ac:spMkLst>
        </pc:spChg>
        <pc:graphicFrameChg chg="add">
          <ac:chgData name="Fatih Serbest" userId="1ef1129c4ea1bb02" providerId="LiveId" clId="{DACE2B23-91CF-4D3C-A151-DDF2A3A194AE}" dt="2025-10-12T19:08:05.858" v="130" actId="26606"/>
          <ac:graphicFrameMkLst>
            <pc:docMk/>
            <pc:sldMk cId="0" sldId="312"/>
            <ac:graphicFrameMk id="6" creationId="{9CF06663-E7DB-FD0D-82D1-2C2282BE1090}"/>
          </ac:graphicFrameMkLst>
        </pc:graphicFrameChg>
      </pc:sldChg>
      <pc:sldChg chg="modSp add del mod">
        <pc:chgData name="Fatih Serbest" userId="1ef1129c4ea1bb02" providerId="LiveId" clId="{DACE2B23-91CF-4D3C-A151-DDF2A3A194AE}" dt="2025-10-12T19:09:32.237" v="188" actId="47"/>
        <pc:sldMkLst>
          <pc:docMk/>
          <pc:sldMk cId="0" sldId="313"/>
        </pc:sldMkLst>
        <pc:spChg chg="mod">
          <ac:chgData name="Fatih Serbest" userId="1ef1129c4ea1bb02" providerId="LiveId" clId="{DACE2B23-91CF-4D3C-A151-DDF2A3A194AE}" dt="2025-10-12T19:08:51.430" v="133" actId="207"/>
          <ac:spMkLst>
            <pc:docMk/>
            <pc:sldMk cId="0" sldId="313"/>
            <ac:spMk id="3" creationId="{00000000-0000-0000-0000-000000000000}"/>
          </ac:spMkLst>
        </pc:spChg>
        <pc:spChg chg="mod">
          <ac:chgData name="Fatih Serbest" userId="1ef1129c4ea1bb02" providerId="LiveId" clId="{DACE2B23-91CF-4D3C-A151-DDF2A3A194AE}" dt="2025-10-12T19:08:54.417" v="134" actId="207"/>
          <ac:spMkLst>
            <pc:docMk/>
            <pc:sldMk cId="0" sldId="313"/>
            <ac:spMk id="4" creationId="{00000000-0000-0000-0000-000000000000}"/>
          </ac:spMkLst>
        </pc:spChg>
        <pc:spChg chg="mod">
          <ac:chgData name="Fatih Serbest" userId="1ef1129c4ea1bb02" providerId="LiveId" clId="{DACE2B23-91CF-4D3C-A151-DDF2A3A194AE}" dt="2025-10-12T19:08:57.430" v="135" actId="207"/>
          <ac:spMkLst>
            <pc:docMk/>
            <pc:sldMk cId="0" sldId="313"/>
            <ac:spMk id="5" creationId="{00000000-0000-0000-0000-000000000000}"/>
          </ac:spMkLst>
        </pc:spChg>
      </pc:sldChg>
      <pc:sldChg chg="modSp add del mod">
        <pc:chgData name="Fatih Serbest" userId="1ef1129c4ea1bb02" providerId="LiveId" clId="{DACE2B23-91CF-4D3C-A151-DDF2A3A194AE}" dt="2025-10-12T19:09:58.577" v="239" actId="47"/>
        <pc:sldMkLst>
          <pc:docMk/>
          <pc:sldMk cId="0" sldId="314"/>
        </pc:sldMkLst>
        <pc:spChg chg="mod">
          <ac:chgData name="Fatih Serbest" userId="1ef1129c4ea1bb02" providerId="LiveId" clId="{DACE2B23-91CF-4D3C-A151-DDF2A3A194AE}" dt="2025-10-12T19:00:48.443" v="6" actId="27636"/>
          <ac:spMkLst>
            <pc:docMk/>
            <pc:sldMk cId="0" sldId="314"/>
            <ac:spMk id="2" creationId="{00000000-0000-0000-0000-000000000000}"/>
          </ac:spMkLst>
        </pc:spChg>
      </pc:sldChg>
      <pc:sldChg chg="addSp delSp modSp add mod setBg">
        <pc:chgData name="Fatih Serbest" userId="1ef1129c4ea1bb02" providerId="LiveId" clId="{DACE2B23-91CF-4D3C-A151-DDF2A3A194AE}" dt="2025-10-12T19:10:08.407" v="240" actId="26606"/>
        <pc:sldMkLst>
          <pc:docMk/>
          <pc:sldMk cId="0" sldId="315"/>
        </pc:sldMkLst>
        <pc:spChg chg="mod">
          <ac:chgData name="Fatih Serbest" userId="1ef1129c4ea1bb02" providerId="LiveId" clId="{DACE2B23-91CF-4D3C-A151-DDF2A3A194AE}" dt="2025-10-12T19:10:08.407" v="240" actId="26606"/>
          <ac:spMkLst>
            <pc:docMk/>
            <pc:sldMk cId="0" sldId="315"/>
            <ac:spMk id="2" creationId="{00000000-0000-0000-0000-000000000000}"/>
          </ac:spMkLst>
        </pc:spChg>
        <pc:spChg chg="del">
          <ac:chgData name="Fatih Serbest" userId="1ef1129c4ea1bb02" providerId="LiveId" clId="{DACE2B23-91CF-4D3C-A151-DDF2A3A194AE}" dt="2025-10-12T19:10:08.407" v="240" actId="26606"/>
          <ac:spMkLst>
            <pc:docMk/>
            <pc:sldMk cId="0" sldId="315"/>
            <ac:spMk id="3" creationId="{00000000-0000-0000-0000-000000000000}"/>
          </ac:spMkLst>
        </pc:spChg>
        <pc:spChg chg="add">
          <ac:chgData name="Fatih Serbest" userId="1ef1129c4ea1bb02" providerId="LiveId" clId="{DACE2B23-91CF-4D3C-A151-DDF2A3A194AE}" dt="2025-10-12T19:10:08.407" v="240" actId="26606"/>
          <ac:spMkLst>
            <pc:docMk/>
            <pc:sldMk cId="0" sldId="315"/>
            <ac:spMk id="9" creationId="{44AD29B6-BF3B-4407-9E75-52DF8E3B29F1}"/>
          </ac:spMkLst>
        </pc:spChg>
        <pc:spChg chg="add">
          <ac:chgData name="Fatih Serbest" userId="1ef1129c4ea1bb02" providerId="LiveId" clId="{DACE2B23-91CF-4D3C-A151-DDF2A3A194AE}" dt="2025-10-12T19:10:08.407" v="240" actId="26606"/>
          <ac:spMkLst>
            <pc:docMk/>
            <pc:sldMk cId="0" sldId="315"/>
            <ac:spMk id="11" creationId="{55F8BA08-3E38-4B70-B93A-74F08E092206}"/>
          </ac:spMkLst>
        </pc:spChg>
        <pc:spChg chg="add">
          <ac:chgData name="Fatih Serbest" userId="1ef1129c4ea1bb02" providerId="LiveId" clId="{DACE2B23-91CF-4D3C-A151-DDF2A3A194AE}" dt="2025-10-12T19:10:08.407" v="240" actId="26606"/>
          <ac:spMkLst>
            <pc:docMk/>
            <pc:sldMk cId="0" sldId="315"/>
            <ac:spMk id="13" creationId="{357F1B33-79AB-4A71-8CEC-4546D709B8C8}"/>
          </ac:spMkLst>
        </pc:spChg>
        <pc:graphicFrameChg chg="add">
          <ac:chgData name="Fatih Serbest" userId="1ef1129c4ea1bb02" providerId="LiveId" clId="{DACE2B23-91CF-4D3C-A151-DDF2A3A194AE}" dt="2025-10-12T19:10:08.407" v="240" actId="26606"/>
          <ac:graphicFrameMkLst>
            <pc:docMk/>
            <pc:sldMk cId="0" sldId="315"/>
            <ac:graphicFrameMk id="5" creationId="{3836A56C-0953-F575-EFDA-4C8638EEDB86}"/>
          </ac:graphicFrameMkLst>
        </pc:graphicFrameChg>
      </pc:sldChg>
      <pc:sldChg chg="add del">
        <pc:chgData name="Fatih Serbest" userId="1ef1129c4ea1bb02" providerId="LiveId" clId="{DACE2B23-91CF-4D3C-A151-DDF2A3A194AE}" dt="2025-10-12T19:10:26.509" v="293" actId="47"/>
        <pc:sldMkLst>
          <pc:docMk/>
          <pc:sldMk cId="0" sldId="316"/>
        </pc:sldMkLst>
      </pc:sldChg>
      <pc:sldChg chg="addSp delSp modSp add mod setBg">
        <pc:chgData name="Fatih Serbest" userId="1ef1129c4ea1bb02" providerId="LiveId" clId="{DACE2B23-91CF-4D3C-A151-DDF2A3A194AE}" dt="2025-10-12T19:10:35.079" v="294" actId="26606"/>
        <pc:sldMkLst>
          <pc:docMk/>
          <pc:sldMk cId="0" sldId="317"/>
        </pc:sldMkLst>
        <pc:spChg chg="mod">
          <ac:chgData name="Fatih Serbest" userId="1ef1129c4ea1bb02" providerId="LiveId" clId="{DACE2B23-91CF-4D3C-A151-DDF2A3A194AE}" dt="2025-10-12T19:10:35.079" v="294" actId="26606"/>
          <ac:spMkLst>
            <pc:docMk/>
            <pc:sldMk cId="0" sldId="317"/>
            <ac:spMk id="2" creationId="{00000000-0000-0000-0000-000000000000}"/>
          </ac:spMkLst>
        </pc:spChg>
        <pc:spChg chg="del">
          <ac:chgData name="Fatih Serbest" userId="1ef1129c4ea1bb02" providerId="LiveId" clId="{DACE2B23-91CF-4D3C-A151-DDF2A3A194AE}" dt="2025-10-12T19:10:35.079" v="294" actId="26606"/>
          <ac:spMkLst>
            <pc:docMk/>
            <pc:sldMk cId="0" sldId="317"/>
            <ac:spMk id="3" creationId="{00000000-0000-0000-0000-000000000000}"/>
          </ac:spMkLst>
        </pc:spChg>
        <pc:spChg chg="add">
          <ac:chgData name="Fatih Serbest" userId="1ef1129c4ea1bb02" providerId="LiveId" clId="{DACE2B23-91CF-4D3C-A151-DDF2A3A194AE}" dt="2025-10-12T19:10:35.079" v="294" actId="26606"/>
          <ac:spMkLst>
            <pc:docMk/>
            <pc:sldMk cId="0" sldId="317"/>
            <ac:spMk id="9" creationId="{44AD29B6-BF3B-4407-9E75-52DF8E3B29F1}"/>
          </ac:spMkLst>
        </pc:spChg>
        <pc:spChg chg="add">
          <ac:chgData name="Fatih Serbest" userId="1ef1129c4ea1bb02" providerId="LiveId" clId="{DACE2B23-91CF-4D3C-A151-DDF2A3A194AE}" dt="2025-10-12T19:10:35.079" v="294" actId="26606"/>
          <ac:spMkLst>
            <pc:docMk/>
            <pc:sldMk cId="0" sldId="317"/>
            <ac:spMk id="11" creationId="{55F8BA08-3E38-4B70-B93A-74F08E092206}"/>
          </ac:spMkLst>
        </pc:spChg>
        <pc:spChg chg="add">
          <ac:chgData name="Fatih Serbest" userId="1ef1129c4ea1bb02" providerId="LiveId" clId="{DACE2B23-91CF-4D3C-A151-DDF2A3A194AE}" dt="2025-10-12T19:10:35.079" v="294" actId="26606"/>
          <ac:spMkLst>
            <pc:docMk/>
            <pc:sldMk cId="0" sldId="317"/>
            <ac:spMk id="13" creationId="{357F1B33-79AB-4A71-8CEC-4546D709B8C8}"/>
          </ac:spMkLst>
        </pc:spChg>
        <pc:graphicFrameChg chg="add">
          <ac:chgData name="Fatih Serbest" userId="1ef1129c4ea1bb02" providerId="LiveId" clId="{DACE2B23-91CF-4D3C-A151-DDF2A3A194AE}" dt="2025-10-12T19:10:35.079" v="294" actId="26606"/>
          <ac:graphicFrameMkLst>
            <pc:docMk/>
            <pc:sldMk cId="0" sldId="317"/>
            <ac:graphicFrameMk id="5" creationId="{9EB3A10A-6991-D112-61D3-3AF1C97F4E89}"/>
          </ac:graphicFrameMkLst>
        </pc:graphicFrameChg>
      </pc:sldChg>
      <pc:sldChg chg="add">
        <pc:chgData name="Fatih Serbest" userId="1ef1129c4ea1bb02" providerId="LiveId" clId="{DACE2B23-91CF-4D3C-A151-DDF2A3A194AE}" dt="2025-10-12T19:00:48.304" v="1"/>
        <pc:sldMkLst>
          <pc:docMk/>
          <pc:sldMk cId="0" sldId="318"/>
        </pc:sldMkLst>
      </pc:sldChg>
      <pc:sldChg chg="add del">
        <pc:chgData name="Fatih Serbest" userId="1ef1129c4ea1bb02" providerId="LiveId" clId="{DACE2B23-91CF-4D3C-A151-DDF2A3A194AE}" dt="2025-10-12T19:11:02.055" v="347" actId="47"/>
        <pc:sldMkLst>
          <pc:docMk/>
          <pc:sldMk cId="0" sldId="319"/>
        </pc:sldMkLst>
      </pc:sldChg>
      <pc:sldChg chg="addSp delSp modSp add mod setBg">
        <pc:chgData name="Fatih Serbest" userId="1ef1129c4ea1bb02" providerId="LiveId" clId="{DACE2B23-91CF-4D3C-A151-DDF2A3A194AE}" dt="2025-10-12T19:11:29.840" v="401" actId="26606"/>
        <pc:sldMkLst>
          <pc:docMk/>
          <pc:sldMk cId="0" sldId="320"/>
        </pc:sldMkLst>
        <pc:spChg chg="mod">
          <ac:chgData name="Fatih Serbest" userId="1ef1129c4ea1bb02" providerId="LiveId" clId="{DACE2B23-91CF-4D3C-A151-DDF2A3A194AE}" dt="2025-10-12T19:11:29.840" v="401" actId="26606"/>
          <ac:spMkLst>
            <pc:docMk/>
            <pc:sldMk cId="0" sldId="320"/>
            <ac:spMk id="2" creationId="{00000000-0000-0000-0000-000000000000}"/>
          </ac:spMkLst>
        </pc:spChg>
        <pc:spChg chg="del">
          <ac:chgData name="Fatih Serbest" userId="1ef1129c4ea1bb02" providerId="LiveId" clId="{DACE2B23-91CF-4D3C-A151-DDF2A3A194AE}" dt="2025-10-12T19:11:29.840" v="401" actId="26606"/>
          <ac:spMkLst>
            <pc:docMk/>
            <pc:sldMk cId="0" sldId="320"/>
            <ac:spMk id="3" creationId="{00000000-0000-0000-0000-000000000000}"/>
          </ac:spMkLst>
        </pc:spChg>
        <pc:spChg chg="add">
          <ac:chgData name="Fatih Serbest" userId="1ef1129c4ea1bb02" providerId="LiveId" clId="{DACE2B23-91CF-4D3C-A151-DDF2A3A194AE}" dt="2025-10-12T19:11:29.840" v="401" actId="26606"/>
          <ac:spMkLst>
            <pc:docMk/>
            <pc:sldMk cId="0" sldId="320"/>
            <ac:spMk id="9" creationId="{44AD29B6-BF3B-4407-9E75-52DF8E3B29F1}"/>
          </ac:spMkLst>
        </pc:spChg>
        <pc:spChg chg="add">
          <ac:chgData name="Fatih Serbest" userId="1ef1129c4ea1bb02" providerId="LiveId" clId="{DACE2B23-91CF-4D3C-A151-DDF2A3A194AE}" dt="2025-10-12T19:11:29.840" v="401" actId="26606"/>
          <ac:spMkLst>
            <pc:docMk/>
            <pc:sldMk cId="0" sldId="320"/>
            <ac:spMk id="11" creationId="{55F8BA08-3E38-4B70-B93A-74F08E092206}"/>
          </ac:spMkLst>
        </pc:spChg>
        <pc:spChg chg="add">
          <ac:chgData name="Fatih Serbest" userId="1ef1129c4ea1bb02" providerId="LiveId" clId="{DACE2B23-91CF-4D3C-A151-DDF2A3A194AE}" dt="2025-10-12T19:11:29.840" v="401" actId="26606"/>
          <ac:spMkLst>
            <pc:docMk/>
            <pc:sldMk cId="0" sldId="320"/>
            <ac:spMk id="13" creationId="{357F1B33-79AB-4A71-8CEC-4546D709B8C8}"/>
          </ac:spMkLst>
        </pc:spChg>
        <pc:graphicFrameChg chg="add">
          <ac:chgData name="Fatih Serbest" userId="1ef1129c4ea1bb02" providerId="LiveId" clId="{DACE2B23-91CF-4D3C-A151-DDF2A3A194AE}" dt="2025-10-12T19:11:29.840" v="401" actId="26606"/>
          <ac:graphicFrameMkLst>
            <pc:docMk/>
            <pc:sldMk cId="0" sldId="320"/>
            <ac:graphicFrameMk id="5" creationId="{8502A01A-74F6-232D-55CB-49F3DAC38AE8}"/>
          </ac:graphicFrameMkLst>
        </pc:graphicFrameChg>
      </pc:sldChg>
      <pc:sldChg chg="addSp delSp modSp add mod setBg">
        <pc:chgData name="Fatih Serbest" userId="1ef1129c4ea1bb02" providerId="LiveId" clId="{DACE2B23-91CF-4D3C-A151-DDF2A3A194AE}" dt="2025-10-12T19:11:34.932" v="402" actId="26606"/>
        <pc:sldMkLst>
          <pc:docMk/>
          <pc:sldMk cId="0" sldId="321"/>
        </pc:sldMkLst>
        <pc:spChg chg="mod">
          <ac:chgData name="Fatih Serbest" userId="1ef1129c4ea1bb02" providerId="LiveId" clId="{DACE2B23-91CF-4D3C-A151-DDF2A3A194AE}" dt="2025-10-12T19:11:34.932" v="402" actId="26606"/>
          <ac:spMkLst>
            <pc:docMk/>
            <pc:sldMk cId="0" sldId="321"/>
            <ac:spMk id="2" creationId="{00000000-0000-0000-0000-000000000000}"/>
          </ac:spMkLst>
        </pc:spChg>
        <pc:spChg chg="del">
          <ac:chgData name="Fatih Serbest" userId="1ef1129c4ea1bb02" providerId="LiveId" clId="{DACE2B23-91CF-4D3C-A151-DDF2A3A194AE}" dt="2025-10-12T19:11:34.932" v="402" actId="26606"/>
          <ac:spMkLst>
            <pc:docMk/>
            <pc:sldMk cId="0" sldId="321"/>
            <ac:spMk id="3" creationId="{00000000-0000-0000-0000-000000000000}"/>
          </ac:spMkLst>
        </pc:spChg>
        <pc:spChg chg="add">
          <ac:chgData name="Fatih Serbest" userId="1ef1129c4ea1bb02" providerId="LiveId" clId="{DACE2B23-91CF-4D3C-A151-DDF2A3A194AE}" dt="2025-10-12T19:11:34.932" v="402" actId="26606"/>
          <ac:spMkLst>
            <pc:docMk/>
            <pc:sldMk cId="0" sldId="321"/>
            <ac:spMk id="9" creationId="{44AD29B6-BF3B-4407-9E75-52DF8E3B29F1}"/>
          </ac:spMkLst>
        </pc:spChg>
        <pc:spChg chg="add">
          <ac:chgData name="Fatih Serbest" userId="1ef1129c4ea1bb02" providerId="LiveId" clId="{DACE2B23-91CF-4D3C-A151-DDF2A3A194AE}" dt="2025-10-12T19:11:34.932" v="402" actId="26606"/>
          <ac:spMkLst>
            <pc:docMk/>
            <pc:sldMk cId="0" sldId="321"/>
            <ac:spMk id="11" creationId="{55F8BA08-3E38-4B70-B93A-74F08E092206}"/>
          </ac:spMkLst>
        </pc:spChg>
        <pc:spChg chg="add">
          <ac:chgData name="Fatih Serbest" userId="1ef1129c4ea1bb02" providerId="LiveId" clId="{DACE2B23-91CF-4D3C-A151-DDF2A3A194AE}" dt="2025-10-12T19:11:34.932" v="402" actId="26606"/>
          <ac:spMkLst>
            <pc:docMk/>
            <pc:sldMk cId="0" sldId="321"/>
            <ac:spMk id="13" creationId="{357F1B33-79AB-4A71-8CEC-4546D709B8C8}"/>
          </ac:spMkLst>
        </pc:spChg>
        <pc:graphicFrameChg chg="add">
          <ac:chgData name="Fatih Serbest" userId="1ef1129c4ea1bb02" providerId="LiveId" clId="{DACE2B23-91CF-4D3C-A151-DDF2A3A194AE}" dt="2025-10-12T19:11:34.932" v="402" actId="26606"/>
          <ac:graphicFrameMkLst>
            <pc:docMk/>
            <pc:sldMk cId="0" sldId="321"/>
            <ac:graphicFrameMk id="5" creationId="{7EA5ACB6-224B-B5FA-D5A2-9C691C63D04F}"/>
          </ac:graphicFrameMkLst>
        </pc:graphicFrameChg>
      </pc:sldChg>
      <pc:sldChg chg="add del">
        <pc:chgData name="Fatih Serbest" userId="1ef1129c4ea1bb02" providerId="LiveId" clId="{DACE2B23-91CF-4D3C-A151-DDF2A3A194AE}" dt="2025-10-12T19:11:54.526" v="455" actId="47"/>
        <pc:sldMkLst>
          <pc:docMk/>
          <pc:sldMk cId="0" sldId="322"/>
        </pc:sldMkLst>
      </pc:sldChg>
      <pc:sldChg chg="addSp delSp modSp add mod setBg">
        <pc:chgData name="Fatih Serbest" userId="1ef1129c4ea1bb02" providerId="LiveId" clId="{DACE2B23-91CF-4D3C-A151-DDF2A3A194AE}" dt="2025-10-12T19:12:19.762" v="462" actId="20577"/>
        <pc:sldMkLst>
          <pc:docMk/>
          <pc:sldMk cId="0" sldId="323"/>
        </pc:sldMkLst>
        <pc:spChg chg="mod">
          <ac:chgData name="Fatih Serbest" userId="1ef1129c4ea1bb02" providerId="LiveId" clId="{DACE2B23-91CF-4D3C-A151-DDF2A3A194AE}" dt="2025-10-12T19:12:19.762" v="462" actId="20577"/>
          <ac:spMkLst>
            <pc:docMk/>
            <pc:sldMk cId="0" sldId="323"/>
            <ac:spMk id="2" creationId="{00000000-0000-0000-0000-000000000000}"/>
          </ac:spMkLst>
        </pc:spChg>
        <pc:spChg chg="mod">
          <ac:chgData name="Fatih Serbest" userId="1ef1129c4ea1bb02" providerId="LiveId" clId="{DACE2B23-91CF-4D3C-A151-DDF2A3A194AE}" dt="2025-10-12T19:12:07.092" v="456" actId="26606"/>
          <ac:spMkLst>
            <pc:docMk/>
            <pc:sldMk cId="0" sldId="323"/>
            <ac:spMk id="3" creationId="{00000000-0000-0000-0000-000000000000}"/>
          </ac:spMkLst>
        </pc:spChg>
        <pc:spChg chg="del">
          <ac:chgData name="Fatih Serbest" userId="1ef1129c4ea1bb02" providerId="LiveId" clId="{DACE2B23-91CF-4D3C-A151-DDF2A3A194AE}" dt="2025-10-12T19:12:07.092" v="456" actId="26606"/>
          <ac:spMkLst>
            <pc:docMk/>
            <pc:sldMk cId="0" sldId="323"/>
            <ac:spMk id="4" creationId="{00000000-0000-0000-0000-000000000000}"/>
          </ac:spMkLst>
        </pc:spChg>
        <pc:spChg chg="add">
          <ac:chgData name="Fatih Serbest" userId="1ef1129c4ea1bb02" providerId="LiveId" clId="{DACE2B23-91CF-4D3C-A151-DDF2A3A194AE}" dt="2025-10-12T19:12:07.092" v="456" actId="26606"/>
          <ac:spMkLst>
            <pc:docMk/>
            <pc:sldMk cId="0" sldId="323"/>
            <ac:spMk id="9" creationId="{1ACA2EA0-FFD3-42EC-9406-B595015ED96E}"/>
          </ac:spMkLst>
        </pc:spChg>
        <pc:spChg chg="add">
          <ac:chgData name="Fatih Serbest" userId="1ef1129c4ea1bb02" providerId="LiveId" clId="{DACE2B23-91CF-4D3C-A151-DDF2A3A194AE}" dt="2025-10-12T19:12:07.092" v="456" actId="26606"/>
          <ac:spMkLst>
            <pc:docMk/>
            <pc:sldMk cId="0" sldId="323"/>
            <ac:spMk id="11" creationId="{D5288BCE-665C-472A-8C43-664BCFA31E43}"/>
          </ac:spMkLst>
        </pc:spChg>
        <pc:spChg chg="add">
          <ac:chgData name="Fatih Serbest" userId="1ef1129c4ea1bb02" providerId="LiveId" clId="{DACE2B23-91CF-4D3C-A151-DDF2A3A194AE}" dt="2025-10-12T19:12:07.092" v="456" actId="26606"/>
          <ac:spMkLst>
            <pc:docMk/>
            <pc:sldMk cId="0" sldId="323"/>
            <ac:spMk id="13" creationId="{46C57131-53A7-4C1A-BEA8-25F06A06AD29}"/>
          </ac:spMkLst>
        </pc:spChg>
      </pc:sldChg>
      <pc:sldChg chg="addSp delSp modSp add mod setBg">
        <pc:chgData name="Fatih Serbest" userId="1ef1129c4ea1bb02" providerId="LiveId" clId="{DACE2B23-91CF-4D3C-A151-DDF2A3A194AE}" dt="2025-10-12T19:12:51.759" v="466" actId="26606"/>
        <pc:sldMkLst>
          <pc:docMk/>
          <pc:sldMk cId="0" sldId="324"/>
        </pc:sldMkLst>
        <pc:spChg chg="mod">
          <ac:chgData name="Fatih Serbest" userId="1ef1129c4ea1bb02" providerId="LiveId" clId="{DACE2B23-91CF-4D3C-A151-DDF2A3A194AE}" dt="2025-10-12T19:12:51.759" v="466" actId="26606"/>
          <ac:spMkLst>
            <pc:docMk/>
            <pc:sldMk cId="0" sldId="324"/>
            <ac:spMk id="2" creationId="{00000000-0000-0000-0000-000000000000}"/>
          </ac:spMkLst>
        </pc:spChg>
        <pc:spChg chg="del">
          <ac:chgData name="Fatih Serbest" userId="1ef1129c4ea1bb02" providerId="LiveId" clId="{DACE2B23-91CF-4D3C-A151-DDF2A3A194AE}" dt="2025-10-12T19:12:38.655" v="464" actId="26606"/>
          <ac:spMkLst>
            <pc:docMk/>
            <pc:sldMk cId="0" sldId="324"/>
            <ac:spMk id="3" creationId="{00000000-0000-0000-0000-000000000000}"/>
          </ac:spMkLst>
        </pc:spChg>
        <pc:spChg chg="add del">
          <ac:chgData name="Fatih Serbest" userId="1ef1129c4ea1bb02" providerId="LiveId" clId="{DACE2B23-91CF-4D3C-A151-DDF2A3A194AE}" dt="2025-10-12T19:12:51.759" v="466" actId="26606"/>
          <ac:spMkLst>
            <pc:docMk/>
            <pc:sldMk cId="0" sldId="324"/>
            <ac:spMk id="9" creationId="{7517A47C-B2E5-4B79-8061-D74B1311AF6E}"/>
          </ac:spMkLst>
        </pc:spChg>
        <pc:spChg chg="add del">
          <ac:chgData name="Fatih Serbest" userId="1ef1129c4ea1bb02" providerId="LiveId" clId="{DACE2B23-91CF-4D3C-A151-DDF2A3A194AE}" dt="2025-10-12T19:12:51.759" v="466" actId="26606"/>
          <ac:spMkLst>
            <pc:docMk/>
            <pc:sldMk cId="0" sldId="324"/>
            <ac:spMk id="11" creationId="{C505E780-2083-4CB5-A42A-5E0E2908ECC3}"/>
          </ac:spMkLst>
        </pc:spChg>
        <pc:spChg chg="add del">
          <ac:chgData name="Fatih Serbest" userId="1ef1129c4ea1bb02" providerId="LiveId" clId="{DACE2B23-91CF-4D3C-A151-DDF2A3A194AE}" dt="2025-10-12T19:12:51.759" v="466" actId="26606"/>
          <ac:spMkLst>
            <pc:docMk/>
            <pc:sldMk cId="0" sldId="324"/>
            <ac:spMk id="13" creationId="{D2C0AE1C-0118-41AE-8A10-7CDCBF10E96F}"/>
          </ac:spMkLst>
        </pc:spChg>
        <pc:spChg chg="add del">
          <ac:chgData name="Fatih Serbest" userId="1ef1129c4ea1bb02" providerId="LiveId" clId="{DACE2B23-91CF-4D3C-A151-DDF2A3A194AE}" dt="2025-10-12T19:12:51.759" v="466" actId="26606"/>
          <ac:spMkLst>
            <pc:docMk/>
            <pc:sldMk cId="0" sldId="324"/>
            <ac:spMk id="15" creationId="{463EEC44-1BA3-44ED-81FC-A644B04B2A44}"/>
          </ac:spMkLst>
        </pc:spChg>
        <pc:spChg chg="add">
          <ac:chgData name="Fatih Serbest" userId="1ef1129c4ea1bb02" providerId="LiveId" clId="{DACE2B23-91CF-4D3C-A151-DDF2A3A194AE}" dt="2025-10-12T19:12:51.759" v="466" actId="26606"/>
          <ac:spMkLst>
            <pc:docMk/>
            <pc:sldMk cId="0" sldId="324"/>
            <ac:spMk id="20" creationId="{44AD29B6-BF3B-4407-9E75-52DF8E3B29F1}"/>
          </ac:spMkLst>
        </pc:spChg>
        <pc:spChg chg="add">
          <ac:chgData name="Fatih Serbest" userId="1ef1129c4ea1bb02" providerId="LiveId" clId="{DACE2B23-91CF-4D3C-A151-DDF2A3A194AE}" dt="2025-10-12T19:12:51.759" v="466" actId="26606"/>
          <ac:spMkLst>
            <pc:docMk/>
            <pc:sldMk cId="0" sldId="324"/>
            <ac:spMk id="22" creationId="{55F8BA08-3E38-4B70-B93A-74F08E092206}"/>
          </ac:spMkLst>
        </pc:spChg>
        <pc:spChg chg="add">
          <ac:chgData name="Fatih Serbest" userId="1ef1129c4ea1bb02" providerId="LiveId" clId="{DACE2B23-91CF-4D3C-A151-DDF2A3A194AE}" dt="2025-10-12T19:12:51.759" v="466" actId="26606"/>
          <ac:spMkLst>
            <pc:docMk/>
            <pc:sldMk cId="0" sldId="324"/>
            <ac:spMk id="24" creationId="{357F1B33-79AB-4A71-8CEC-4546D709B8C8}"/>
          </ac:spMkLst>
        </pc:spChg>
        <pc:graphicFrameChg chg="add mod modGraphic">
          <ac:chgData name="Fatih Serbest" userId="1ef1129c4ea1bb02" providerId="LiveId" clId="{DACE2B23-91CF-4D3C-A151-DDF2A3A194AE}" dt="2025-10-12T19:12:51.759" v="466" actId="26606"/>
          <ac:graphicFrameMkLst>
            <pc:docMk/>
            <pc:sldMk cId="0" sldId="324"/>
            <ac:graphicFrameMk id="5" creationId="{3A21560A-4764-635B-BF2E-7DF6B0B92DCC}"/>
          </ac:graphicFrameMkLst>
        </pc:graphicFrameChg>
      </pc:sldChg>
      <pc:sldChg chg="addSp delSp modSp add mod setBg">
        <pc:chgData name="Fatih Serbest" userId="1ef1129c4ea1bb02" providerId="LiveId" clId="{DACE2B23-91CF-4D3C-A151-DDF2A3A194AE}" dt="2025-10-12T19:13:14.808" v="468" actId="26606"/>
        <pc:sldMkLst>
          <pc:docMk/>
          <pc:sldMk cId="0" sldId="325"/>
        </pc:sldMkLst>
        <pc:spChg chg="mod">
          <ac:chgData name="Fatih Serbest" userId="1ef1129c4ea1bb02" providerId="LiveId" clId="{DACE2B23-91CF-4D3C-A151-DDF2A3A194AE}" dt="2025-10-12T19:12:45.947" v="465" actId="26606"/>
          <ac:spMkLst>
            <pc:docMk/>
            <pc:sldMk cId="0" sldId="325"/>
            <ac:spMk id="2" creationId="{00000000-0000-0000-0000-000000000000}"/>
          </ac:spMkLst>
        </pc:spChg>
        <pc:spChg chg="del">
          <ac:chgData name="Fatih Serbest" userId="1ef1129c4ea1bb02" providerId="LiveId" clId="{DACE2B23-91CF-4D3C-A151-DDF2A3A194AE}" dt="2025-10-12T19:12:45.947" v="465" actId="26606"/>
          <ac:spMkLst>
            <pc:docMk/>
            <pc:sldMk cId="0" sldId="325"/>
            <ac:spMk id="3" creationId="{00000000-0000-0000-0000-000000000000}"/>
          </ac:spMkLst>
        </pc:spChg>
        <pc:spChg chg="add del">
          <ac:chgData name="Fatih Serbest" userId="1ef1129c4ea1bb02" providerId="LiveId" clId="{DACE2B23-91CF-4D3C-A151-DDF2A3A194AE}" dt="2025-10-12T19:13:14.808" v="468" actId="26606"/>
          <ac:spMkLst>
            <pc:docMk/>
            <pc:sldMk cId="0" sldId="325"/>
            <ac:spMk id="9" creationId="{44AD29B6-BF3B-4407-9E75-52DF8E3B29F1}"/>
          </ac:spMkLst>
        </pc:spChg>
        <pc:spChg chg="add del">
          <ac:chgData name="Fatih Serbest" userId="1ef1129c4ea1bb02" providerId="LiveId" clId="{DACE2B23-91CF-4D3C-A151-DDF2A3A194AE}" dt="2025-10-12T19:13:14.808" v="468" actId="26606"/>
          <ac:spMkLst>
            <pc:docMk/>
            <pc:sldMk cId="0" sldId="325"/>
            <ac:spMk id="11" creationId="{55F8BA08-3E38-4B70-B93A-74F08E092206}"/>
          </ac:spMkLst>
        </pc:spChg>
        <pc:spChg chg="add del">
          <ac:chgData name="Fatih Serbest" userId="1ef1129c4ea1bb02" providerId="LiveId" clId="{DACE2B23-91CF-4D3C-A151-DDF2A3A194AE}" dt="2025-10-12T19:13:14.808" v="468" actId="26606"/>
          <ac:spMkLst>
            <pc:docMk/>
            <pc:sldMk cId="0" sldId="325"/>
            <ac:spMk id="13" creationId="{357F1B33-79AB-4A71-8CEC-4546D709B8C8}"/>
          </ac:spMkLst>
        </pc:spChg>
        <pc:spChg chg="add">
          <ac:chgData name="Fatih Serbest" userId="1ef1129c4ea1bb02" providerId="LiveId" clId="{DACE2B23-91CF-4D3C-A151-DDF2A3A194AE}" dt="2025-10-12T19:13:14.808" v="468" actId="26606"/>
          <ac:spMkLst>
            <pc:docMk/>
            <pc:sldMk cId="0" sldId="325"/>
            <ac:spMk id="18" creationId="{44AD29B6-BF3B-4407-9E75-52DF8E3B29F1}"/>
          </ac:spMkLst>
        </pc:spChg>
        <pc:spChg chg="add">
          <ac:chgData name="Fatih Serbest" userId="1ef1129c4ea1bb02" providerId="LiveId" clId="{DACE2B23-91CF-4D3C-A151-DDF2A3A194AE}" dt="2025-10-12T19:13:14.808" v="468" actId="26606"/>
          <ac:spMkLst>
            <pc:docMk/>
            <pc:sldMk cId="0" sldId="325"/>
            <ac:spMk id="20" creationId="{55F8BA08-3E38-4B70-B93A-74F08E092206}"/>
          </ac:spMkLst>
        </pc:spChg>
        <pc:spChg chg="add">
          <ac:chgData name="Fatih Serbest" userId="1ef1129c4ea1bb02" providerId="LiveId" clId="{DACE2B23-91CF-4D3C-A151-DDF2A3A194AE}" dt="2025-10-12T19:13:14.808" v="468" actId="26606"/>
          <ac:spMkLst>
            <pc:docMk/>
            <pc:sldMk cId="0" sldId="325"/>
            <ac:spMk id="22" creationId="{357F1B33-79AB-4A71-8CEC-4546D709B8C8}"/>
          </ac:spMkLst>
        </pc:spChg>
        <pc:graphicFrameChg chg="add mod modGraphic">
          <ac:chgData name="Fatih Serbest" userId="1ef1129c4ea1bb02" providerId="LiveId" clId="{DACE2B23-91CF-4D3C-A151-DDF2A3A194AE}" dt="2025-10-12T19:13:14.808" v="468" actId="26606"/>
          <ac:graphicFrameMkLst>
            <pc:docMk/>
            <pc:sldMk cId="0" sldId="325"/>
            <ac:graphicFrameMk id="5" creationId="{27D56E95-B35E-BE5B-DBF9-1D8876AC8FA7}"/>
          </ac:graphicFrameMkLst>
        </pc:graphicFrameChg>
      </pc:sldChg>
      <pc:sldChg chg="add del">
        <pc:chgData name="Fatih Serbest" userId="1ef1129c4ea1bb02" providerId="LiveId" clId="{DACE2B23-91CF-4D3C-A151-DDF2A3A194AE}" dt="2025-10-12T19:13:43.825" v="522" actId="47"/>
        <pc:sldMkLst>
          <pc:docMk/>
          <pc:sldMk cId="0" sldId="326"/>
        </pc:sldMkLst>
      </pc:sldChg>
      <pc:sldChg chg="modSp add del mod">
        <pc:chgData name="Fatih Serbest" userId="1ef1129c4ea1bb02" providerId="LiveId" clId="{DACE2B23-91CF-4D3C-A151-DDF2A3A194AE}" dt="2025-10-12T19:14:09.092" v="573" actId="47"/>
        <pc:sldMkLst>
          <pc:docMk/>
          <pc:sldMk cId="0" sldId="327"/>
        </pc:sldMkLst>
        <pc:spChg chg="mod">
          <ac:chgData name="Fatih Serbest" userId="1ef1129c4ea1bb02" providerId="LiveId" clId="{DACE2B23-91CF-4D3C-A151-DDF2A3A194AE}" dt="2025-10-12T19:00:48.464" v="9" actId="27636"/>
          <ac:spMkLst>
            <pc:docMk/>
            <pc:sldMk cId="0" sldId="327"/>
            <ac:spMk id="2" creationId="{00000000-0000-0000-0000-000000000000}"/>
          </ac:spMkLst>
        </pc:spChg>
      </pc:sldChg>
      <pc:sldChg chg="modSp add mod">
        <pc:chgData name="Fatih Serbest" userId="1ef1129c4ea1bb02" providerId="LiveId" clId="{DACE2B23-91CF-4D3C-A151-DDF2A3A194AE}" dt="2025-10-12T19:00:48.464" v="10" actId="27636"/>
        <pc:sldMkLst>
          <pc:docMk/>
          <pc:sldMk cId="0" sldId="328"/>
        </pc:sldMkLst>
        <pc:spChg chg="mod">
          <ac:chgData name="Fatih Serbest" userId="1ef1129c4ea1bb02" providerId="LiveId" clId="{DACE2B23-91CF-4D3C-A151-DDF2A3A194AE}" dt="2025-10-12T19:00:48.464" v="10" actId="27636"/>
          <ac:spMkLst>
            <pc:docMk/>
            <pc:sldMk cId="0" sldId="328"/>
            <ac:spMk id="2" creationId="{00000000-0000-0000-0000-000000000000}"/>
          </ac:spMkLst>
        </pc:spChg>
      </pc:sldChg>
      <pc:sldChg chg="add">
        <pc:chgData name="Fatih Serbest" userId="1ef1129c4ea1bb02" providerId="LiveId" clId="{DACE2B23-91CF-4D3C-A151-DDF2A3A194AE}" dt="2025-10-12T19:00:48.304" v="1"/>
        <pc:sldMkLst>
          <pc:docMk/>
          <pc:sldMk cId="0" sldId="329"/>
        </pc:sldMkLst>
      </pc:sldChg>
      <pc:sldChg chg="add del">
        <pc:chgData name="Fatih Serbest" userId="1ef1129c4ea1bb02" providerId="LiveId" clId="{DACE2B23-91CF-4D3C-A151-DDF2A3A194AE}" dt="2025-10-12T19:15:05.158" v="639" actId="47"/>
        <pc:sldMkLst>
          <pc:docMk/>
          <pc:sldMk cId="0" sldId="330"/>
        </pc:sldMkLst>
      </pc:sldChg>
      <pc:sldChg chg="add del">
        <pc:chgData name="Fatih Serbest" userId="1ef1129c4ea1bb02" providerId="LiveId" clId="{DACE2B23-91CF-4D3C-A151-DDF2A3A194AE}" dt="2025-10-13T12:15:48.879" v="1075" actId="47"/>
        <pc:sldMkLst>
          <pc:docMk/>
          <pc:sldMk cId="0" sldId="331"/>
        </pc:sldMkLst>
      </pc:sldChg>
      <pc:sldChg chg="add del">
        <pc:chgData name="Fatih Serbest" userId="1ef1129c4ea1bb02" providerId="LiveId" clId="{DACE2B23-91CF-4D3C-A151-DDF2A3A194AE}" dt="2025-10-12T19:16:03.119" v="1004" actId="47"/>
        <pc:sldMkLst>
          <pc:docMk/>
          <pc:sldMk cId="0" sldId="332"/>
        </pc:sldMkLst>
      </pc:sldChg>
      <pc:sldChg chg="addSp modSp add mod setBg">
        <pc:chgData name="Fatih Serbest" userId="1ef1129c4ea1bb02" providerId="LiveId" clId="{DACE2B23-91CF-4D3C-A151-DDF2A3A194AE}" dt="2025-10-12T19:16:40.950" v="1011" actId="26606"/>
        <pc:sldMkLst>
          <pc:docMk/>
          <pc:sldMk cId="0" sldId="333"/>
        </pc:sldMkLst>
        <pc:spChg chg="mod">
          <ac:chgData name="Fatih Serbest" userId="1ef1129c4ea1bb02" providerId="LiveId" clId="{DACE2B23-91CF-4D3C-A151-DDF2A3A194AE}" dt="2025-10-12T19:16:40.950" v="1011" actId="26606"/>
          <ac:spMkLst>
            <pc:docMk/>
            <pc:sldMk cId="0" sldId="333"/>
            <ac:spMk id="2" creationId="{00000000-0000-0000-0000-000000000000}"/>
          </ac:spMkLst>
        </pc:spChg>
        <pc:spChg chg="mod">
          <ac:chgData name="Fatih Serbest" userId="1ef1129c4ea1bb02" providerId="LiveId" clId="{DACE2B23-91CF-4D3C-A151-DDF2A3A194AE}" dt="2025-10-12T19:16:40.950" v="1011" actId="26606"/>
          <ac:spMkLst>
            <pc:docMk/>
            <pc:sldMk cId="0" sldId="333"/>
            <ac:spMk id="3" creationId="{00000000-0000-0000-0000-000000000000}"/>
          </ac:spMkLst>
        </pc:spChg>
        <pc:spChg chg="add">
          <ac:chgData name="Fatih Serbest" userId="1ef1129c4ea1bb02" providerId="LiveId" clId="{DACE2B23-91CF-4D3C-A151-DDF2A3A194AE}" dt="2025-10-12T19:16:40.950" v="1011" actId="26606"/>
          <ac:spMkLst>
            <pc:docMk/>
            <pc:sldMk cId="0" sldId="333"/>
            <ac:spMk id="8" creationId="{100EDD19-6802-4EC3-95CE-CFFAB042CFD6}"/>
          </ac:spMkLst>
        </pc:spChg>
        <pc:spChg chg="add">
          <ac:chgData name="Fatih Serbest" userId="1ef1129c4ea1bb02" providerId="LiveId" clId="{DACE2B23-91CF-4D3C-A151-DDF2A3A194AE}" dt="2025-10-12T19:16:40.950" v="1011" actId="26606"/>
          <ac:spMkLst>
            <pc:docMk/>
            <pc:sldMk cId="0" sldId="333"/>
            <ac:spMk id="10" creationId="{DB17E863-922E-4C26-BD64-E8FD41D28661}"/>
          </ac:spMkLst>
        </pc:spChg>
      </pc:sldChg>
      <pc:sldChg chg="addSp delSp modSp add mod setBg">
        <pc:chgData name="Fatih Serbest" userId="1ef1129c4ea1bb02" providerId="LiveId" clId="{DACE2B23-91CF-4D3C-A151-DDF2A3A194AE}" dt="2025-10-12T19:17:25.758" v="1023" actId="26606"/>
        <pc:sldMkLst>
          <pc:docMk/>
          <pc:sldMk cId="0" sldId="334"/>
        </pc:sldMkLst>
        <pc:spChg chg="mod">
          <ac:chgData name="Fatih Serbest" userId="1ef1129c4ea1bb02" providerId="LiveId" clId="{DACE2B23-91CF-4D3C-A151-DDF2A3A194AE}" dt="2025-10-12T19:17:25.754" v="1022" actId="26606"/>
          <ac:spMkLst>
            <pc:docMk/>
            <pc:sldMk cId="0" sldId="334"/>
            <ac:spMk id="2" creationId="{00000000-0000-0000-0000-000000000000}"/>
          </ac:spMkLst>
        </pc:spChg>
        <pc:spChg chg="mod">
          <ac:chgData name="Fatih Serbest" userId="1ef1129c4ea1bb02" providerId="LiveId" clId="{DACE2B23-91CF-4D3C-A151-DDF2A3A194AE}" dt="2025-10-12T19:17:25.758" v="1023" actId="26606"/>
          <ac:spMkLst>
            <pc:docMk/>
            <pc:sldMk cId="0" sldId="334"/>
            <ac:spMk id="3" creationId="{00000000-0000-0000-0000-000000000000}"/>
          </ac:spMkLst>
        </pc:spChg>
        <pc:spChg chg="add del">
          <ac:chgData name="Fatih Serbest" userId="1ef1129c4ea1bb02" providerId="LiveId" clId="{DACE2B23-91CF-4D3C-A151-DDF2A3A194AE}" dt="2025-10-12T19:17:25.758" v="1023" actId="26606"/>
          <ac:spMkLst>
            <pc:docMk/>
            <pc:sldMk cId="0" sldId="334"/>
            <ac:spMk id="8" creationId="{100EDD19-6802-4EC3-95CE-CFFAB042CFD6}"/>
          </ac:spMkLst>
        </pc:spChg>
        <pc:spChg chg="add del">
          <ac:chgData name="Fatih Serbest" userId="1ef1129c4ea1bb02" providerId="LiveId" clId="{DACE2B23-91CF-4D3C-A151-DDF2A3A194AE}" dt="2025-10-12T19:17:25.758" v="1023" actId="26606"/>
          <ac:spMkLst>
            <pc:docMk/>
            <pc:sldMk cId="0" sldId="334"/>
            <ac:spMk id="10" creationId="{DB17E863-922E-4C26-BD64-E8FD41D28661}"/>
          </ac:spMkLst>
        </pc:spChg>
        <pc:spChg chg="add del">
          <ac:chgData name="Fatih Serbest" userId="1ef1129c4ea1bb02" providerId="LiveId" clId="{DACE2B23-91CF-4D3C-A151-DDF2A3A194AE}" dt="2025-10-12T19:17:15.081" v="1016" actId="26606"/>
          <ac:spMkLst>
            <pc:docMk/>
            <pc:sldMk cId="0" sldId="334"/>
            <ac:spMk id="15" creationId="{E92FEB64-6EEA-4759-B4A4-BD2C1E660BA8}"/>
          </ac:spMkLst>
        </pc:spChg>
        <pc:spChg chg="add del">
          <ac:chgData name="Fatih Serbest" userId="1ef1129c4ea1bb02" providerId="LiveId" clId="{DACE2B23-91CF-4D3C-A151-DDF2A3A194AE}" dt="2025-10-12T19:17:15.081" v="1016" actId="26606"/>
          <ac:spMkLst>
            <pc:docMk/>
            <pc:sldMk cId="0" sldId="334"/>
            <ac:spMk id="17" creationId="{B10BB131-AC8E-4A8E-A5D1-36260F720C3B}"/>
          </ac:spMkLst>
        </pc:spChg>
        <pc:spChg chg="add del">
          <ac:chgData name="Fatih Serbest" userId="1ef1129c4ea1bb02" providerId="LiveId" clId="{DACE2B23-91CF-4D3C-A151-DDF2A3A194AE}" dt="2025-10-12T19:17:15.081" v="1016" actId="26606"/>
          <ac:spMkLst>
            <pc:docMk/>
            <pc:sldMk cId="0" sldId="334"/>
            <ac:spMk id="19" creationId="{14847E93-7DC1-4D4B-8829-B19AA7137C50}"/>
          </ac:spMkLst>
        </pc:spChg>
        <pc:spChg chg="add del">
          <ac:chgData name="Fatih Serbest" userId="1ef1129c4ea1bb02" providerId="LiveId" clId="{DACE2B23-91CF-4D3C-A151-DDF2A3A194AE}" dt="2025-10-12T19:17:15.081" v="1016" actId="26606"/>
          <ac:spMkLst>
            <pc:docMk/>
            <pc:sldMk cId="0" sldId="334"/>
            <ac:spMk id="23" creationId="{9F835A99-04AC-494A-A572-AFE8413CC938}"/>
          </ac:spMkLst>
        </pc:spChg>
        <pc:spChg chg="add del">
          <ac:chgData name="Fatih Serbest" userId="1ef1129c4ea1bb02" providerId="LiveId" clId="{DACE2B23-91CF-4D3C-A151-DDF2A3A194AE}" dt="2025-10-12T19:17:15.081" v="1016" actId="26606"/>
          <ac:spMkLst>
            <pc:docMk/>
            <pc:sldMk cId="0" sldId="334"/>
            <ac:spMk id="25" creationId="{7B786209-1B0B-4CA9-9BDD-F7327066A84D}"/>
          </ac:spMkLst>
        </pc:spChg>
        <pc:spChg chg="add del">
          <ac:chgData name="Fatih Serbest" userId="1ef1129c4ea1bb02" providerId="LiveId" clId="{DACE2B23-91CF-4D3C-A151-DDF2A3A194AE}" dt="2025-10-12T19:17:15.081" v="1016" actId="26606"/>
          <ac:spMkLst>
            <pc:docMk/>
            <pc:sldMk cId="0" sldId="334"/>
            <ac:spMk id="27" creationId="{2D2964BB-484D-45AE-AD66-D407D0629652}"/>
          </ac:spMkLst>
        </pc:spChg>
        <pc:spChg chg="add del">
          <ac:chgData name="Fatih Serbest" userId="1ef1129c4ea1bb02" providerId="LiveId" clId="{DACE2B23-91CF-4D3C-A151-DDF2A3A194AE}" dt="2025-10-12T19:17:15.081" v="1016" actId="26606"/>
          <ac:spMkLst>
            <pc:docMk/>
            <pc:sldMk cId="0" sldId="334"/>
            <ac:spMk id="29" creationId="{6691AC69-A76E-4DAB-B565-468B6B87ACF3}"/>
          </ac:spMkLst>
        </pc:spChg>
        <pc:spChg chg="add del">
          <ac:chgData name="Fatih Serbest" userId="1ef1129c4ea1bb02" providerId="LiveId" clId="{DACE2B23-91CF-4D3C-A151-DDF2A3A194AE}" dt="2025-10-12T19:17:18.109" v="1018" actId="26606"/>
          <ac:spMkLst>
            <pc:docMk/>
            <pc:sldMk cId="0" sldId="334"/>
            <ac:spMk id="31" creationId="{1BB867FF-FC45-48F7-8104-F89BE54909F1}"/>
          </ac:spMkLst>
        </pc:spChg>
        <pc:spChg chg="add del">
          <ac:chgData name="Fatih Serbest" userId="1ef1129c4ea1bb02" providerId="LiveId" clId="{DACE2B23-91CF-4D3C-A151-DDF2A3A194AE}" dt="2025-10-12T19:17:18.109" v="1018" actId="26606"/>
          <ac:spMkLst>
            <pc:docMk/>
            <pc:sldMk cId="0" sldId="334"/>
            <ac:spMk id="32" creationId="{8BB56887-D0D5-4F0C-9E19-7247EB83C8B7}"/>
          </ac:spMkLst>
        </pc:spChg>
        <pc:spChg chg="add del">
          <ac:chgData name="Fatih Serbest" userId="1ef1129c4ea1bb02" providerId="LiveId" clId="{DACE2B23-91CF-4D3C-A151-DDF2A3A194AE}" dt="2025-10-12T19:17:18.109" v="1018" actId="26606"/>
          <ac:spMkLst>
            <pc:docMk/>
            <pc:sldMk cId="0" sldId="334"/>
            <ac:spMk id="33" creationId="{081E4A58-353D-44AE-B2FC-2A74E2E400F7}"/>
          </ac:spMkLst>
        </pc:spChg>
        <pc:spChg chg="add del">
          <ac:chgData name="Fatih Serbest" userId="1ef1129c4ea1bb02" providerId="LiveId" clId="{DACE2B23-91CF-4D3C-A151-DDF2A3A194AE}" dt="2025-10-12T19:17:21.241" v="1020" actId="26606"/>
          <ac:spMkLst>
            <pc:docMk/>
            <pc:sldMk cId="0" sldId="334"/>
            <ac:spMk id="35" creationId="{E92FEB64-6EEA-4759-B4A4-BD2C1E660BA8}"/>
          </ac:spMkLst>
        </pc:spChg>
        <pc:spChg chg="add del">
          <ac:chgData name="Fatih Serbest" userId="1ef1129c4ea1bb02" providerId="LiveId" clId="{DACE2B23-91CF-4D3C-A151-DDF2A3A194AE}" dt="2025-10-12T19:17:21.241" v="1020" actId="26606"/>
          <ac:spMkLst>
            <pc:docMk/>
            <pc:sldMk cId="0" sldId="334"/>
            <ac:spMk id="36" creationId="{B10BB131-AC8E-4A8E-A5D1-36260F720C3B}"/>
          </ac:spMkLst>
        </pc:spChg>
        <pc:spChg chg="add del">
          <ac:chgData name="Fatih Serbest" userId="1ef1129c4ea1bb02" providerId="LiveId" clId="{DACE2B23-91CF-4D3C-A151-DDF2A3A194AE}" dt="2025-10-12T19:17:21.241" v="1020" actId="26606"/>
          <ac:spMkLst>
            <pc:docMk/>
            <pc:sldMk cId="0" sldId="334"/>
            <ac:spMk id="37" creationId="{14847E93-7DC1-4D4B-8829-B19AA7137C50}"/>
          </ac:spMkLst>
        </pc:spChg>
        <pc:spChg chg="add del">
          <ac:chgData name="Fatih Serbest" userId="1ef1129c4ea1bb02" providerId="LiveId" clId="{DACE2B23-91CF-4D3C-A151-DDF2A3A194AE}" dt="2025-10-12T19:17:21.241" v="1020" actId="26606"/>
          <ac:spMkLst>
            <pc:docMk/>
            <pc:sldMk cId="0" sldId="334"/>
            <ac:spMk id="38" creationId="{5566D6E1-03A1-4D73-A4E0-35D74D568A04}"/>
          </ac:spMkLst>
        </pc:spChg>
        <pc:spChg chg="add del">
          <ac:chgData name="Fatih Serbest" userId="1ef1129c4ea1bb02" providerId="LiveId" clId="{DACE2B23-91CF-4D3C-A151-DDF2A3A194AE}" dt="2025-10-12T19:17:21.241" v="1020" actId="26606"/>
          <ac:spMkLst>
            <pc:docMk/>
            <pc:sldMk cId="0" sldId="334"/>
            <ac:spMk id="39" creationId="{9F835A99-04AC-494A-A572-AFE8413CC938}"/>
          </ac:spMkLst>
        </pc:spChg>
        <pc:spChg chg="add del">
          <ac:chgData name="Fatih Serbest" userId="1ef1129c4ea1bb02" providerId="LiveId" clId="{DACE2B23-91CF-4D3C-A151-DDF2A3A194AE}" dt="2025-10-12T19:17:21.241" v="1020" actId="26606"/>
          <ac:spMkLst>
            <pc:docMk/>
            <pc:sldMk cId="0" sldId="334"/>
            <ac:spMk id="40" creationId="{7B786209-1B0B-4CA9-9BDD-F7327066A84D}"/>
          </ac:spMkLst>
        </pc:spChg>
        <pc:spChg chg="add del">
          <ac:chgData name="Fatih Serbest" userId="1ef1129c4ea1bb02" providerId="LiveId" clId="{DACE2B23-91CF-4D3C-A151-DDF2A3A194AE}" dt="2025-10-12T19:17:21.241" v="1020" actId="26606"/>
          <ac:spMkLst>
            <pc:docMk/>
            <pc:sldMk cId="0" sldId="334"/>
            <ac:spMk id="42" creationId="{6691AC69-A76E-4DAB-B565-468B6B87ACF3}"/>
          </ac:spMkLst>
        </pc:spChg>
        <pc:spChg chg="add del">
          <ac:chgData name="Fatih Serbest" userId="1ef1129c4ea1bb02" providerId="LiveId" clId="{DACE2B23-91CF-4D3C-A151-DDF2A3A194AE}" dt="2025-10-12T19:17:25.754" v="1022" actId="26606"/>
          <ac:spMkLst>
            <pc:docMk/>
            <pc:sldMk cId="0" sldId="334"/>
            <ac:spMk id="44" creationId="{1BB867FF-FC45-48F7-8104-F89BE54909F1}"/>
          </ac:spMkLst>
        </pc:spChg>
        <pc:spChg chg="add del">
          <ac:chgData name="Fatih Serbest" userId="1ef1129c4ea1bb02" providerId="LiveId" clId="{DACE2B23-91CF-4D3C-A151-DDF2A3A194AE}" dt="2025-10-12T19:17:25.754" v="1022" actId="26606"/>
          <ac:spMkLst>
            <pc:docMk/>
            <pc:sldMk cId="0" sldId="334"/>
            <ac:spMk id="45" creationId="{8BB56887-D0D5-4F0C-9E19-7247EB83C8B7}"/>
          </ac:spMkLst>
        </pc:spChg>
        <pc:spChg chg="add del">
          <ac:chgData name="Fatih Serbest" userId="1ef1129c4ea1bb02" providerId="LiveId" clId="{DACE2B23-91CF-4D3C-A151-DDF2A3A194AE}" dt="2025-10-12T19:17:25.754" v="1022" actId="26606"/>
          <ac:spMkLst>
            <pc:docMk/>
            <pc:sldMk cId="0" sldId="334"/>
            <ac:spMk id="46" creationId="{081E4A58-353D-44AE-B2FC-2A74E2E400F7}"/>
          </ac:spMkLst>
        </pc:spChg>
        <pc:spChg chg="add">
          <ac:chgData name="Fatih Serbest" userId="1ef1129c4ea1bb02" providerId="LiveId" clId="{DACE2B23-91CF-4D3C-A151-DDF2A3A194AE}" dt="2025-10-12T19:17:25.758" v="1023" actId="26606"/>
          <ac:spMkLst>
            <pc:docMk/>
            <pc:sldMk cId="0" sldId="334"/>
            <ac:spMk id="48" creationId="{100EDD19-6802-4EC3-95CE-CFFAB042CFD6}"/>
          </ac:spMkLst>
        </pc:spChg>
        <pc:spChg chg="add">
          <ac:chgData name="Fatih Serbest" userId="1ef1129c4ea1bb02" providerId="LiveId" clId="{DACE2B23-91CF-4D3C-A151-DDF2A3A194AE}" dt="2025-10-12T19:17:25.758" v="1023" actId="26606"/>
          <ac:spMkLst>
            <pc:docMk/>
            <pc:sldMk cId="0" sldId="334"/>
            <ac:spMk id="49" creationId="{DB17E863-922E-4C26-BD64-E8FD41D28661}"/>
          </ac:spMkLst>
        </pc:spChg>
      </pc:sldChg>
      <pc:sldChg chg="addSp modSp add mod setBg modAnim">
        <pc:chgData name="Fatih Serbest" userId="1ef1129c4ea1bb02" providerId="LiveId" clId="{DACE2B23-91CF-4D3C-A151-DDF2A3A194AE}" dt="2025-10-12T19:09:13.601" v="187" actId="27636"/>
        <pc:sldMkLst>
          <pc:docMk/>
          <pc:sldMk cId="3923461619" sldId="335"/>
        </pc:sldMkLst>
        <pc:spChg chg="add mod">
          <ac:chgData name="Fatih Serbest" userId="1ef1129c4ea1bb02" providerId="LiveId" clId="{DACE2B23-91CF-4D3C-A151-DDF2A3A194AE}" dt="2025-10-12T19:09:13.040" v="142" actId="208"/>
          <ac:spMkLst>
            <pc:docMk/>
            <pc:sldMk cId="3923461619" sldId="335"/>
            <ac:spMk id="2" creationId="{75257A38-B345-D096-9E20-FC2D397E0084}"/>
          </ac:spMkLst>
        </pc:spChg>
        <pc:spChg chg="add mod">
          <ac:chgData name="Fatih Serbest" userId="1ef1129c4ea1bb02" providerId="LiveId" clId="{DACE2B23-91CF-4D3C-A151-DDF2A3A194AE}" dt="2025-10-12T19:09:13.060" v="150"/>
          <ac:spMkLst>
            <pc:docMk/>
            <pc:sldMk cId="3923461619" sldId="335"/>
            <ac:spMk id="3" creationId="{A6AC5626-0111-ECD4-B8ED-4A32C0C8F171}"/>
          </ac:spMkLst>
        </pc:spChg>
        <pc:spChg chg="add mod">
          <ac:chgData name="Fatih Serbest" userId="1ef1129c4ea1bb02" providerId="LiveId" clId="{DACE2B23-91CF-4D3C-A151-DDF2A3A194AE}" dt="2025-10-12T19:09:13.601" v="187" actId="27636"/>
          <ac:spMkLst>
            <pc:docMk/>
            <pc:sldMk cId="3923461619" sldId="335"/>
            <ac:spMk id="4" creationId="{E3377428-4C4F-4F0D-A12E-9EF25315F97D}"/>
          </ac:spMkLst>
        </pc:spChg>
        <pc:spChg chg="add mod">
          <ac:chgData name="Fatih Serbest" userId="1ef1129c4ea1bb02" providerId="LiveId" clId="{DACE2B23-91CF-4D3C-A151-DDF2A3A194AE}" dt="2025-10-12T19:09:13.598" v="186" actId="27636"/>
          <ac:spMkLst>
            <pc:docMk/>
            <pc:sldMk cId="3923461619" sldId="335"/>
            <ac:spMk id="7" creationId="{F09F442F-58B7-A640-A5AE-93E9E648555F}"/>
          </ac:spMkLst>
        </pc:spChg>
        <pc:picChg chg="add mod">
          <ac:chgData name="Fatih Serbest" userId="1ef1129c4ea1bb02" providerId="LiveId" clId="{DACE2B23-91CF-4D3C-A151-DDF2A3A194AE}" dt="2025-10-12T19:09:13.357" v="165"/>
          <ac:picMkLst>
            <pc:docMk/>
            <pc:sldMk cId="3923461619" sldId="335"/>
            <ac:picMk id="6" creationId="{C6CAB581-6A93-FD6A-1945-5D2BBB6DBEAF}"/>
          </ac:picMkLst>
        </pc:picChg>
        <pc:picChg chg="add mod">
          <ac:chgData name="Fatih Serbest" userId="1ef1129c4ea1bb02" providerId="LiveId" clId="{DACE2B23-91CF-4D3C-A151-DDF2A3A194AE}" dt="2025-10-12T19:09:13.528" v="183"/>
          <ac:picMkLst>
            <pc:docMk/>
            <pc:sldMk cId="3923461619" sldId="335"/>
            <ac:picMk id="9" creationId="{D056520E-C064-41B3-507C-E8A22A5ED9A8}"/>
          </ac:picMkLst>
        </pc:picChg>
      </pc:sldChg>
      <pc:sldChg chg="addSp modSp add mod setBg">
        <pc:chgData name="Fatih Serbest" userId="1ef1129c4ea1bb02" providerId="LiveId" clId="{DACE2B23-91CF-4D3C-A151-DDF2A3A194AE}" dt="2025-10-12T19:09:41.403" v="238" actId="27636"/>
        <pc:sldMkLst>
          <pc:docMk/>
          <pc:sldMk cId="2156114799" sldId="336"/>
        </pc:sldMkLst>
        <pc:spChg chg="add mod">
          <ac:chgData name="Fatih Serbest" userId="1ef1129c4ea1bb02" providerId="LiveId" clId="{DACE2B23-91CF-4D3C-A151-DDF2A3A194AE}" dt="2025-10-12T19:09:41.157" v="195" actId="208"/>
          <ac:spMkLst>
            <pc:docMk/>
            <pc:sldMk cId="2156114799" sldId="336"/>
            <ac:spMk id="2" creationId="{6F73C05B-47B5-28BF-5861-A0AF85B489ED}"/>
          </ac:spMkLst>
        </pc:spChg>
        <pc:spChg chg="add mod">
          <ac:chgData name="Fatih Serbest" userId="1ef1129c4ea1bb02" providerId="LiveId" clId="{DACE2B23-91CF-4D3C-A151-DDF2A3A194AE}" dt="2025-10-12T19:09:41.171" v="203"/>
          <ac:spMkLst>
            <pc:docMk/>
            <pc:sldMk cId="2156114799" sldId="336"/>
            <ac:spMk id="3" creationId="{03BE79F5-B204-C3D3-B3BF-7448F7F62D39}"/>
          </ac:spMkLst>
        </pc:spChg>
        <pc:spChg chg="add mod">
          <ac:chgData name="Fatih Serbest" userId="1ef1129c4ea1bb02" providerId="LiveId" clId="{DACE2B23-91CF-4D3C-A151-DDF2A3A194AE}" dt="2025-10-12T19:09:41.403" v="238" actId="27636"/>
          <ac:spMkLst>
            <pc:docMk/>
            <pc:sldMk cId="2156114799" sldId="336"/>
            <ac:spMk id="4" creationId="{BACF63B3-AC25-D964-D1FA-9F48650D9DDD}"/>
          </ac:spMkLst>
        </pc:spChg>
        <pc:spChg chg="add mod">
          <ac:chgData name="Fatih Serbest" userId="1ef1129c4ea1bb02" providerId="LiveId" clId="{DACE2B23-91CF-4D3C-A151-DDF2A3A194AE}" dt="2025-10-12T19:09:41.398" v="237" actId="27636"/>
          <ac:spMkLst>
            <pc:docMk/>
            <pc:sldMk cId="2156114799" sldId="336"/>
            <ac:spMk id="7" creationId="{DC0A11EA-285B-4D4D-0C21-63687DB1F36E}"/>
          </ac:spMkLst>
        </pc:spChg>
        <pc:picChg chg="add mod">
          <ac:chgData name="Fatih Serbest" userId="1ef1129c4ea1bb02" providerId="LiveId" clId="{DACE2B23-91CF-4D3C-A151-DDF2A3A194AE}" dt="2025-10-12T19:09:41.250" v="218"/>
          <ac:picMkLst>
            <pc:docMk/>
            <pc:sldMk cId="2156114799" sldId="336"/>
            <ac:picMk id="6" creationId="{E71753D8-FEAA-1564-B475-277A21587A42}"/>
          </ac:picMkLst>
        </pc:picChg>
        <pc:picChg chg="add mod">
          <ac:chgData name="Fatih Serbest" userId="1ef1129c4ea1bb02" providerId="LiveId" clId="{DACE2B23-91CF-4D3C-A151-DDF2A3A194AE}" dt="2025-10-12T19:09:41.330" v="236"/>
          <ac:picMkLst>
            <pc:docMk/>
            <pc:sldMk cId="2156114799" sldId="336"/>
            <ac:picMk id="9" creationId="{0416C450-E176-5A0B-0B05-A8C6F39BB744}"/>
          </ac:picMkLst>
        </pc:picChg>
      </pc:sldChg>
      <pc:sldChg chg="addSp modSp add mod setBg modAnim">
        <pc:chgData name="Fatih Serbest" userId="1ef1129c4ea1bb02" providerId="LiveId" clId="{DACE2B23-91CF-4D3C-A151-DDF2A3A194AE}" dt="2025-10-12T19:10:16.619" v="292" actId="27636"/>
        <pc:sldMkLst>
          <pc:docMk/>
          <pc:sldMk cId="2423016775" sldId="337"/>
        </pc:sldMkLst>
        <pc:spChg chg="add mod">
          <ac:chgData name="Fatih Serbest" userId="1ef1129c4ea1bb02" providerId="LiveId" clId="{DACE2B23-91CF-4D3C-A151-DDF2A3A194AE}" dt="2025-10-12T19:10:16.382" v="247" actId="208"/>
          <ac:spMkLst>
            <pc:docMk/>
            <pc:sldMk cId="2423016775" sldId="337"/>
            <ac:spMk id="2" creationId="{B5E4D23C-B46C-F0E9-CC31-A78DDA816416}"/>
          </ac:spMkLst>
        </pc:spChg>
        <pc:spChg chg="add mod">
          <ac:chgData name="Fatih Serbest" userId="1ef1129c4ea1bb02" providerId="LiveId" clId="{DACE2B23-91CF-4D3C-A151-DDF2A3A194AE}" dt="2025-10-12T19:10:16.388" v="255"/>
          <ac:spMkLst>
            <pc:docMk/>
            <pc:sldMk cId="2423016775" sldId="337"/>
            <ac:spMk id="3" creationId="{356EEAF9-D3FB-F1D5-DB75-0A61449F8656}"/>
          </ac:spMkLst>
        </pc:spChg>
        <pc:spChg chg="add mod">
          <ac:chgData name="Fatih Serbest" userId="1ef1129c4ea1bb02" providerId="LiveId" clId="{DACE2B23-91CF-4D3C-A151-DDF2A3A194AE}" dt="2025-10-12T19:10:16.619" v="292" actId="27636"/>
          <ac:spMkLst>
            <pc:docMk/>
            <pc:sldMk cId="2423016775" sldId="337"/>
            <ac:spMk id="4" creationId="{AB5AE82D-42F4-11CD-3AE8-A55DAC08CFCB}"/>
          </ac:spMkLst>
        </pc:spChg>
        <pc:spChg chg="add mod">
          <ac:chgData name="Fatih Serbest" userId="1ef1129c4ea1bb02" providerId="LiveId" clId="{DACE2B23-91CF-4D3C-A151-DDF2A3A194AE}" dt="2025-10-12T19:10:16.616" v="291" actId="27636"/>
          <ac:spMkLst>
            <pc:docMk/>
            <pc:sldMk cId="2423016775" sldId="337"/>
            <ac:spMk id="7" creationId="{6D64D8C0-05AD-F571-85ED-A2886A544B74}"/>
          </ac:spMkLst>
        </pc:spChg>
        <pc:picChg chg="add mod">
          <ac:chgData name="Fatih Serbest" userId="1ef1129c4ea1bb02" providerId="LiveId" clId="{DACE2B23-91CF-4D3C-A151-DDF2A3A194AE}" dt="2025-10-12T19:10:16.470" v="270"/>
          <ac:picMkLst>
            <pc:docMk/>
            <pc:sldMk cId="2423016775" sldId="337"/>
            <ac:picMk id="6" creationId="{69510963-0AE5-50DA-1D74-78E795EA14C7}"/>
          </ac:picMkLst>
        </pc:picChg>
        <pc:picChg chg="add mod">
          <ac:chgData name="Fatih Serbest" userId="1ef1129c4ea1bb02" providerId="LiveId" clId="{DACE2B23-91CF-4D3C-A151-DDF2A3A194AE}" dt="2025-10-12T19:10:16.548" v="288"/>
          <ac:picMkLst>
            <pc:docMk/>
            <pc:sldMk cId="2423016775" sldId="337"/>
            <ac:picMk id="9" creationId="{4A45C634-902A-317B-0DB2-510DDF69BAA3}"/>
          </ac:picMkLst>
        </pc:picChg>
      </pc:sldChg>
      <pc:sldChg chg="addSp modSp add mod setBg modAnim">
        <pc:chgData name="Fatih Serbest" userId="1ef1129c4ea1bb02" providerId="LiveId" clId="{DACE2B23-91CF-4D3C-A151-DDF2A3A194AE}" dt="2025-10-12T19:10:50.988" v="346" actId="27636"/>
        <pc:sldMkLst>
          <pc:docMk/>
          <pc:sldMk cId="309016606" sldId="338"/>
        </pc:sldMkLst>
        <pc:spChg chg="add mod">
          <ac:chgData name="Fatih Serbest" userId="1ef1129c4ea1bb02" providerId="LiveId" clId="{DACE2B23-91CF-4D3C-A151-DDF2A3A194AE}" dt="2025-10-12T19:10:50.743" v="301" actId="208"/>
          <ac:spMkLst>
            <pc:docMk/>
            <pc:sldMk cId="309016606" sldId="338"/>
            <ac:spMk id="2" creationId="{D6921D19-8B6F-305B-D34C-388A87D2D679}"/>
          </ac:spMkLst>
        </pc:spChg>
        <pc:spChg chg="add mod">
          <ac:chgData name="Fatih Serbest" userId="1ef1129c4ea1bb02" providerId="LiveId" clId="{DACE2B23-91CF-4D3C-A151-DDF2A3A194AE}" dt="2025-10-12T19:10:50.750" v="309"/>
          <ac:spMkLst>
            <pc:docMk/>
            <pc:sldMk cId="309016606" sldId="338"/>
            <ac:spMk id="3" creationId="{CA6B5546-8974-E4F8-7063-2EBB50043C2B}"/>
          </ac:spMkLst>
        </pc:spChg>
        <pc:spChg chg="add mod">
          <ac:chgData name="Fatih Serbest" userId="1ef1129c4ea1bb02" providerId="LiveId" clId="{DACE2B23-91CF-4D3C-A151-DDF2A3A194AE}" dt="2025-10-12T19:10:50.988" v="346" actId="27636"/>
          <ac:spMkLst>
            <pc:docMk/>
            <pc:sldMk cId="309016606" sldId="338"/>
            <ac:spMk id="4" creationId="{B5572D8F-2AFF-DB56-6608-3D9CE0D7C28F}"/>
          </ac:spMkLst>
        </pc:spChg>
        <pc:spChg chg="add mod">
          <ac:chgData name="Fatih Serbest" userId="1ef1129c4ea1bb02" providerId="LiveId" clId="{DACE2B23-91CF-4D3C-A151-DDF2A3A194AE}" dt="2025-10-12T19:10:50.984" v="345" actId="27636"/>
          <ac:spMkLst>
            <pc:docMk/>
            <pc:sldMk cId="309016606" sldId="338"/>
            <ac:spMk id="7" creationId="{1FFCE582-2817-1292-B7B1-8E864CBC7F42}"/>
          </ac:spMkLst>
        </pc:spChg>
        <pc:picChg chg="add mod">
          <ac:chgData name="Fatih Serbest" userId="1ef1129c4ea1bb02" providerId="LiveId" clId="{DACE2B23-91CF-4D3C-A151-DDF2A3A194AE}" dt="2025-10-12T19:10:50.845" v="324"/>
          <ac:picMkLst>
            <pc:docMk/>
            <pc:sldMk cId="309016606" sldId="338"/>
            <ac:picMk id="6" creationId="{A71B0BE4-3784-A5A2-72B8-C0E6259CAC30}"/>
          </ac:picMkLst>
        </pc:picChg>
        <pc:picChg chg="add mod">
          <ac:chgData name="Fatih Serbest" userId="1ef1129c4ea1bb02" providerId="LiveId" clId="{DACE2B23-91CF-4D3C-A151-DDF2A3A194AE}" dt="2025-10-12T19:10:50.920" v="342"/>
          <ac:picMkLst>
            <pc:docMk/>
            <pc:sldMk cId="309016606" sldId="338"/>
            <ac:picMk id="9" creationId="{065C0877-DED9-F74F-B367-3E56D0A3B58A}"/>
          </ac:picMkLst>
        </pc:picChg>
      </pc:sldChg>
      <pc:sldChg chg="addSp modSp add mod setBg modAnim">
        <pc:chgData name="Fatih Serbest" userId="1ef1129c4ea1bb02" providerId="LiveId" clId="{DACE2B23-91CF-4D3C-A151-DDF2A3A194AE}" dt="2025-10-12T19:11:09.164" v="399" actId="27636"/>
        <pc:sldMkLst>
          <pc:docMk/>
          <pc:sldMk cId="724535203" sldId="339"/>
        </pc:sldMkLst>
        <pc:spChg chg="add mod">
          <ac:chgData name="Fatih Serbest" userId="1ef1129c4ea1bb02" providerId="LiveId" clId="{DACE2B23-91CF-4D3C-A151-DDF2A3A194AE}" dt="2025-10-12T19:11:08.881" v="354" actId="208"/>
          <ac:spMkLst>
            <pc:docMk/>
            <pc:sldMk cId="724535203" sldId="339"/>
            <ac:spMk id="2" creationId="{10071973-DC45-E5A3-FD69-69EE766178E9}"/>
          </ac:spMkLst>
        </pc:spChg>
        <pc:spChg chg="add mod">
          <ac:chgData name="Fatih Serbest" userId="1ef1129c4ea1bb02" providerId="LiveId" clId="{DACE2B23-91CF-4D3C-A151-DDF2A3A194AE}" dt="2025-10-12T19:11:08.887" v="362"/>
          <ac:spMkLst>
            <pc:docMk/>
            <pc:sldMk cId="724535203" sldId="339"/>
            <ac:spMk id="3" creationId="{AD44E21F-CF8B-7464-C954-030106E9B65F}"/>
          </ac:spMkLst>
        </pc:spChg>
        <pc:spChg chg="add mod">
          <ac:chgData name="Fatih Serbest" userId="1ef1129c4ea1bb02" providerId="LiveId" clId="{DACE2B23-91CF-4D3C-A151-DDF2A3A194AE}" dt="2025-10-12T19:11:09.158" v="398" actId="27636"/>
          <ac:spMkLst>
            <pc:docMk/>
            <pc:sldMk cId="724535203" sldId="339"/>
            <ac:spMk id="4" creationId="{7AD58514-CC7E-10E6-DCB0-2CA4FCC8FAA0}"/>
          </ac:spMkLst>
        </pc:spChg>
        <pc:spChg chg="add mod">
          <ac:chgData name="Fatih Serbest" userId="1ef1129c4ea1bb02" providerId="LiveId" clId="{DACE2B23-91CF-4D3C-A151-DDF2A3A194AE}" dt="2025-10-12T19:11:09.164" v="399" actId="27636"/>
          <ac:spMkLst>
            <pc:docMk/>
            <pc:sldMk cId="724535203" sldId="339"/>
            <ac:spMk id="7" creationId="{40EBE15F-0F7C-BE7D-481D-B9A2965EDE30}"/>
          </ac:spMkLst>
        </pc:spChg>
        <pc:picChg chg="add mod">
          <ac:chgData name="Fatih Serbest" userId="1ef1129c4ea1bb02" providerId="LiveId" clId="{DACE2B23-91CF-4D3C-A151-DDF2A3A194AE}" dt="2025-10-12T19:11:08.969" v="377"/>
          <ac:picMkLst>
            <pc:docMk/>
            <pc:sldMk cId="724535203" sldId="339"/>
            <ac:picMk id="6" creationId="{DD9DA724-F6C7-B944-EDDF-924A5CE1919E}"/>
          </ac:picMkLst>
        </pc:picChg>
        <pc:picChg chg="add mod">
          <ac:chgData name="Fatih Serbest" userId="1ef1129c4ea1bb02" providerId="LiveId" clId="{DACE2B23-91CF-4D3C-A151-DDF2A3A194AE}" dt="2025-10-12T19:11:09.071" v="395"/>
          <ac:picMkLst>
            <pc:docMk/>
            <pc:sldMk cId="724535203" sldId="339"/>
            <ac:picMk id="9" creationId="{FD785C52-9F46-381E-F919-005D895DFE83}"/>
          </ac:picMkLst>
        </pc:picChg>
      </pc:sldChg>
      <pc:sldChg chg="addSp modSp add mod setBg modAnim">
        <pc:chgData name="Fatih Serbest" userId="1ef1129c4ea1bb02" providerId="LiveId" clId="{DACE2B23-91CF-4D3C-A151-DDF2A3A194AE}" dt="2025-10-12T19:11:42.868" v="454" actId="27636"/>
        <pc:sldMkLst>
          <pc:docMk/>
          <pc:sldMk cId="3205644458" sldId="340"/>
        </pc:sldMkLst>
        <pc:spChg chg="add mod">
          <ac:chgData name="Fatih Serbest" userId="1ef1129c4ea1bb02" providerId="LiveId" clId="{DACE2B23-91CF-4D3C-A151-DDF2A3A194AE}" dt="2025-10-12T19:11:42.501" v="409" actId="208"/>
          <ac:spMkLst>
            <pc:docMk/>
            <pc:sldMk cId="3205644458" sldId="340"/>
            <ac:spMk id="2" creationId="{F9323178-D4EB-D225-C17C-3DF290EFC323}"/>
          </ac:spMkLst>
        </pc:spChg>
        <pc:spChg chg="add mod">
          <ac:chgData name="Fatih Serbest" userId="1ef1129c4ea1bb02" providerId="LiveId" clId="{DACE2B23-91CF-4D3C-A151-DDF2A3A194AE}" dt="2025-10-12T19:11:42.508" v="417"/>
          <ac:spMkLst>
            <pc:docMk/>
            <pc:sldMk cId="3205644458" sldId="340"/>
            <ac:spMk id="3" creationId="{B08B468B-DF7A-6604-0D9C-D7F81302D3E1}"/>
          </ac:spMkLst>
        </pc:spChg>
        <pc:spChg chg="add mod">
          <ac:chgData name="Fatih Serbest" userId="1ef1129c4ea1bb02" providerId="LiveId" clId="{DACE2B23-91CF-4D3C-A151-DDF2A3A194AE}" dt="2025-10-12T19:11:42.868" v="454" actId="27636"/>
          <ac:spMkLst>
            <pc:docMk/>
            <pc:sldMk cId="3205644458" sldId="340"/>
            <ac:spMk id="4" creationId="{4C14FFEA-24D3-68FF-F865-CA378DB1BD02}"/>
          </ac:spMkLst>
        </pc:spChg>
        <pc:spChg chg="add mod">
          <ac:chgData name="Fatih Serbest" userId="1ef1129c4ea1bb02" providerId="LiveId" clId="{DACE2B23-91CF-4D3C-A151-DDF2A3A194AE}" dt="2025-10-12T19:11:42.865" v="453" actId="27636"/>
          <ac:spMkLst>
            <pc:docMk/>
            <pc:sldMk cId="3205644458" sldId="340"/>
            <ac:spMk id="7" creationId="{3E8DEE42-AAF6-BF2D-000D-B4A7915B1E66}"/>
          </ac:spMkLst>
        </pc:spChg>
        <pc:picChg chg="add mod">
          <ac:chgData name="Fatih Serbest" userId="1ef1129c4ea1bb02" providerId="LiveId" clId="{DACE2B23-91CF-4D3C-A151-DDF2A3A194AE}" dt="2025-10-12T19:11:42.588" v="432"/>
          <ac:picMkLst>
            <pc:docMk/>
            <pc:sldMk cId="3205644458" sldId="340"/>
            <ac:picMk id="6" creationId="{EA1E8852-EA53-1E54-B10D-EEF21EDEDEE2}"/>
          </ac:picMkLst>
        </pc:picChg>
        <pc:picChg chg="add mod">
          <ac:chgData name="Fatih Serbest" userId="1ef1129c4ea1bb02" providerId="LiveId" clId="{DACE2B23-91CF-4D3C-A151-DDF2A3A194AE}" dt="2025-10-12T19:11:42.768" v="450"/>
          <ac:picMkLst>
            <pc:docMk/>
            <pc:sldMk cId="3205644458" sldId="340"/>
            <ac:picMk id="9" creationId="{8894C74B-5754-B010-1874-84DFA7E3393C}"/>
          </ac:picMkLst>
        </pc:picChg>
      </pc:sldChg>
      <pc:sldChg chg="addSp modSp add mod setBg modAnim">
        <pc:chgData name="Fatih Serbest" userId="1ef1129c4ea1bb02" providerId="LiveId" clId="{DACE2B23-91CF-4D3C-A151-DDF2A3A194AE}" dt="2025-10-12T19:13:32.445" v="521" actId="27636"/>
        <pc:sldMkLst>
          <pc:docMk/>
          <pc:sldMk cId="2037445081" sldId="341"/>
        </pc:sldMkLst>
        <pc:spChg chg="add mod">
          <ac:chgData name="Fatih Serbest" userId="1ef1129c4ea1bb02" providerId="LiveId" clId="{DACE2B23-91CF-4D3C-A151-DDF2A3A194AE}" dt="2025-10-12T19:13:32.059" v="476" actId="208"/>
          <ac:spMkLst>
            <pc:docMk/>
            <pc:sldMk cId="2037445081" sldId="341"/>
            <ac:spMk id="2" creationId="{EE239548-5D21-7F56-5835-C42AEC6F3244}"/>
          </ac:spMkLst>
        </pc:spChg>
        <pc:spChg chg="add mod">
          <ac:chgData name="Fatih Serbest" userId="1ef1129c4ea1bb02" providerId="LiveId" clId="{DACE2B23-91CF-4D3C-A151-DDF2A3A194AE}" dt="2025-10-12T19:13:32.067" v="484"/>
          <ac:spMkLst>
            <pc:docMk/>
            <pc:sldMk cId="2037445081" sldId="341"/>
            <ac:spMk id="3" creationId="{1CE06B62-E5C7-7AED-2A73-A8D79182E5C8}"/>
          </ac:spMkLst>
        </pc:spChg>
        <pc:spChg chg="add mod">
          <ac:chgData name="Fatih Serbest" userId="1ef1129c4ea1bb02" providerId="LiveId" clId="{DACE2B23-91CF-4D3C-A151-DDF2A3A194AE}" dt="2025-10-12T19:13:32.441" v="520" actId="27636"/>
          <ac:spMkLst>
            <pc:docMk/>
            <pc:sldMk cId="2037445081" sldId="341"/>
            <ac:spMk id="4" creationId="{ABB6D7BD-63F9-5C4E-729D-82B3CCD2A490}"/>
          </ac:spMkLst>
        </pc:spChg>
        <pc:spChg chg="add mod">
          <ac:chgData name="Fatih Serbest" userId="1ef1129c4ea1bb02" providerId="LiveId" clId="{DACE2B23-91CF-4D3C-A151-DDF2A3A194AE}" dt="2025-10-12T19:13:32.445" v="521" actId="27636"/>
          <ac:spMkLst>
            <pc:docMk/>
            <pc:sldMk cId="2037445081" sldId="341"/>
            <ac:spMk id="7" creationId="{D835DE86-2682-642A-C521-C13278735C9F}"/>
          </ac:spMkLst>
        </pc:spChg>
        <pc:picChg chg="add mod">
          <ac:chgData name="Fatih Serbest" userId="1ef1129c4ea1bb02" providerId="LiveId" clId="{DACE2B23-91CF-4D3C-A151-DDF2A3A194AE}" dt="2025-10-12T19:13:32.203" v="499"/>
          <ac:picMkLst>
            <pc:docMk/>
            <pc:sldMk cId="2037445081" sldId="341"/>
            <ac:picMk id="6" creationId="{2C09622F-0EF5-801B-A8A3-EB02B99D350B}"/>
          </ac:picMkLst>
        </pc:picChg>
        <pc:picChg chg="add mod">
          <ac:chgData name="Fatih Serbest" userId="1ef1129c4ea1bb02" providerId="LiveId" clId="{DACE2B23-91CF-4D3C-A151-DDF2A3A194AE}" dt="2025-10-12T19:13:32.372" v="517"/>
          <ac:picMkLst>
            <pc:docMk/>
            <pc:sldMk cId="2037445081" sldId="341"/>
            <ac:picMk id="9" creationId="{CE506F83-CA0F-AC0F-5CB2-89D096A0CAA0}"/>
          </ac:picMkLst>
        </pc:picChg>
      </pc:sldChg>
      <pc:sldChg chg="addSp modSp add mod setBg">
        <pc:chgData name="Fatih Serbest" userId="1ef1129c4ea1bb02" providerId="LiveId" clId="{DACE2B23-91CF-4D3C-A151-DDF2A3A194AE}" dt="2025-10-12T19:13:56.700" v="572" actId="27636"/>
        <pc:sldMkLst>
          <pc:docMk/>
          <pc:sldMk cId="4150178652" sldId="342"/>
        </pc:sldMkLst>
        <pc:spChg chg="add mod">
          <ac:chgData name="Fatih Serbest" userId="1ef1129c4ea1bb02" providerId="LiveId" clId="{DACE2B23-91CF-4D3C-A151-DDF2A3A194AE}" dt="2025-10-12T19:13:56.393" v="529" actId="208"/>
          <ac:spMkLst>
            <pc:docMk/>
            <pc:sldMk cId="4150178652" sldId="342"/>
            <ac:spMk id="2" creationId="{9A326CCF-2858-4E09-CAE7-5184AE249EE3}"/>
          </ac:spMkLst>
        </pc:spChg>
        <pc:spChg chg="add mod">
          <ac:chgData name="Fatih Serbest" userId="1ef1129c4ea1bb02" providerId="LiveId" clId="{DACE2B23-91CF-4D3C-A151-DDF2A3A194AE}" dt="2025-10-12T19:13:56.401" v="537"/>
          <ac:spMkLst>
            <pc:docMk/>
            <pc:sldMk cId="4150178652" sldId="342"/>
            <ac:spMk id="3" creationId="{670FF726-046E-A87D-3767-62FE6C5E7399}"/>
          </ac:spMkLst>
        </pc:spChg>
        <pc:spChg chg="add mod">
          <ac:chgData name="Fatih Serbest" userId="1ef1129c4ea1bb02" providerId="LiveId" clId="{DACE2B23-91CF-4D3C-A151-DDF2A3A194AE}" dt="2025-10-12T19:13:56.696" v="571" actId="27636"/>
          <ac:spMkLst>
            <pc:docMk/>
            <pc:sldMk cId="4150178652" sldId="342"/>
            <ac:spMk id="4" creationId="{42F6CC2E-E519-7C5E-82F7-1197D516B652}"/>
          </ac:spMkLst>
        </pc:spChg>
        <pc:spChg chg="add mod">
          <ac:chgData name="Fatih Serbest" userId="1ef1129c4ea1bb02" providerId="LiveId" clId="{DACE2B23-91CF-4D3C-A151-DDF2A3A194AE}" dt="2025-10-12T19:13:56.700" v="572" actId="27636"/>
          <ac:spMkLst>
            <pc:docMk/>
            <pc:sldMk cId="4150178652" sldId="342"/>
            <ac:spMk id="7" creationId="{0516CF5E-CC1D-5260-BFE8-EC72F414C18B}"/>
          </ac:spMkLst>
        </pc:spChg>
        <pc:picChg chg="add mod">
          <ac:chgData name="Fatih Serbest" userId="1ef1129c4ea1bb02" providerId="LiveId" clId="{DACE2B23-91CF-4D3C-A151-DDF2A3A194AE}" dt="2025-10-12T19:13:56.501" v="552"/>
          <ac:picMkLst>
            <pc:docMk/>
            <pc:sldMk cId="4150178652" sldId="342"/>
            <ac:picMk id="6" creationId="{EE99BD69-6EB5-F8E8-3BE0-F2B81623B4F6}"/>
          </ac:picMkLst>
        </pc:picChg>
        <pc:picChg chg="add mod">
          <ac:chgData name="Fatih Serbest" userId="1ef1129c4ea1bb02" providerId="LiveId" clId="{DACE2B23-91CF-4D3C-A151-DDF2A3A194AE}" dt="2025-10-12T19:13:56.639" v="570"/>
          <ac:picMkLst>
            <pc:docMk/>
            <pc:sldMk cId="4150178652" sldId="342"/>
            <ac:picMk id="9" creationId="{5792F6AB-3450-7FBB-8E58-E4E090CEF40B}"/>
          </ac:picMkLst>
        </pc:picChg>
      </pc:sldChg>
      <pc:sldChg chg="addSp modSp add mod setBg modAnim">
        <pc:chgData name="Fatih Serbest" userId="1ef1129c4ea1bb02" providerId="LiveId" clId="{DACE2B23-91CF-4D3C-A151-DDF2A3A194AE}" dt="2025-10-12T19:14:45.067" v="638" actId="27636"/>
        <pc:sldMkLst>
          <pc:docMk/>
          <pc:sldMk cId="3765373216" sldId="343"/>
        </pc:sldMkLst>
        <pc:spChg chg="add mod">
          <ac:chgData name="Fatih Serbest" userId="1ef1129c4ea1bb02" providerId="LiveId" clId="{DACE2B23-91CF-4D3C-A151-DDF2A3A194AE}" dt="2025-10-12T19:14:44.754" v="593" actId="208"/>
          <ac:spMkLst>
            <pc:docMk/>
            <pc:sldMk cId="3765373216" sldId="343"/>
            <ac:spMk id="2" creationId="{BBE8889F-2AF9-E89A-71BB-36DE45C48A92}"/>
          </ac:spMkLst>
        </pc:spChg>
        <pc:spChg chg="add mod">
          <ac:chgData name="Fatih Serbest" userId="1ef1129c4ea1bb02" providerId="LiveId" clId="{DACE2B23-91CF-4D3C-A151-DDF2A3A194AE}" dt="2025-10-12T19:14:44.763" v="601"/>
          <ac:spMkLst>
            <pc:docMk/>
            <pc:sldMk cId="3765373216" sldId="343"/>
            <ac:spMk id="3" creationId="{EF75B3AB-F92E-625F-6A40-E321663FE475}"/>
          </ac:spMkLst>
        </pc:spChg>
        <pc:spChg chg="add mod">
          <ac:chgData name="Fatih Serbest" userId="1ef1129c4ea1bb02" providerId="LiveId" clId="{DACE2B23-91CF-4D3C-A151-DDF2A3A194AE}" dt="2025-10-12T19:14:45.067" v="638" actId="27636"/>
          <ac:spMkLst>
            <pc:docMk/>
            <pc:sldMk cId="3765373216" sldId="343"/>
            <ac:spMk id="4" creationId="{5C3518D8-256A-BEBF-F5ED-23C735C6A0FA}"/>
          </ac:spMkLst>
        </pc:spChg>
        <pc:spChg chg="add mod">
          <ac:chgData name="Fatih Serbest" userId="1ef1129c4ea1bb02" providerId="LiveId" clId="{DACE2B23-91CF-4D3C-A151-DDF2A3A194AE}" dt="2025-10-12T19:14:45.060" v="637" actId="27636"/>
          <ac:spMkLst>
            <pc:docMk/>
            <pc:sldMk cId="3765373216" sldId="343"/>
            <ac:spMk id="7" creationId="{1737B06D-9C0C-B38E-DC95-75CF60F02FE9}"/>
          </ac:spMkLst>
        </pc:spChg>
        <pc:picChg chg="add mod">
          <ac:chgData name="Fatih Serbest" userId="1ef1129c4ea1bb02" providerId="LiveId" clId="{DACE2B23-91CF-4D3C-A151-DDF2A3A194AE}" dt="2025-10-12T19:14:44.844" v="616"/>
          <ac:picMkLst>
            <pc:docMk/>
            <pc:sldMk cId="3765373216" sldId="343"/>
            <ac:picMk id="6" creationId="{13F009BB-68C2-F551-9727-74FF02B76742}"/>
          </ac:picMkLst>
        </pc:picChg>
        <pc:picChg chg="add mod">
          <ac:chgData name="Fatih Serbest" userId="1ef1129c4ea1bb02" providerId="LiveId" clId="{DACE2B23-91CF-4D3C-A151-DDF2A3A194AE}" dt="2025-10-12T19:14:44.968" v="634"/>
          <ac:picMkLst>
            <pc:docMk/>
            <pc:sldMk cId="3765373216" sldId="343"/>
            <ac:picMk id="9" creationId="{2F8AB172-84F6-C662-6079-8F7A3B565AD8}"/>
          </ac:picMkLst>
        </pc:picChg>
      </pc:sldChg>
      <pc:sldChg chg="addSp modSp add mod setBg">
        <pc:chgData name="Fatih Serbest" userId="1ef1129c4ea1bb02" providerId="LiveId" clId="{DACE2B23-91CF-4D3C-A151-DDF2A3A194AE}" dt="2025-10-12T19:15:12.434" v="689" actId="27636"/>
        <pc:sldMkLst>
          <pc:docMk/>
          <pc:sldMk cId="2179831512" sldId="344"/>
        </pc:sldMkLst>
        <pc:spChg chg="add mod">
          <ac:chgData name="Fatih Serbest" userId="1ef1129c4ea1bb02" providerId="LiveId" clId="{DACE2B23-91CF-4D3C-A151-DDF2A3A194AE}" dt="2025-10-12T19:15:12.131" v="646" actId="208"/>
          <ac:spMkLst>
            <pc:docMk/>
            <pc:sldMk cId="2179831512" sldId="344"/>
            <ac:spMk id="2" creationId="{11C2F15C-232F-7509-586C-A04071D79743}"/>
          </ac:spMkLst>
        </pc:spChg>
        <pc:spChg chg="add mod">
          <ac:chgData name="Fatih Serbest" userId="1ef1129c4ea1bb02" providerId="LiveId" clId="{DACE2B23-91CF-4D3C-A151-DDF2A3A194AE}" dt="2025-10-12T19:15:12.139" v="654"/>
          <ac:spMkLst>
            <pc:docMk/>
            <pc:sldMk cId="2179831512" sldId="344"/>
            <ac:spMk id="3" creationId="{538A9DB5-61AA-9682-2400-09AD4403B109}"/>
          </ac:spMkLst>
        </pc:spChg>
        <pc:spChg chg="add mod">
          <ac:chgData name="Fatih Serbest" userId="1ef1129c4ea1bb02" providerId="LiveId" clId="{DACE2B23-91CF-4D3C-A151-DDF2A3A194AE}" dt="2025-10-12T19:15:12.423" v="688" actId="27636"/>
          <ac:spMkLst>
            <pc:docMk/>
            <pc:sldMk cId="2179831512" sldId="344"/>
            <ac:spMk id="4" creationId="{259FC728-0D88-EAA7-5CF2-6F4C81986C73}"/>
          </ac:spMkLst>
        </pc:spChg>
        <pc:spChg chg="add mod">
          <ac:chgData name="Fatih Serbest" userId="1ef1129c4ea1bb02" providerId="LiveId" clId="{DACE2B23-91CF-4D3C-A151-DDF2A3A194AE}" dt="2025-10-12T19:15:12.434" v="689" actId="27636"/>
          <ac:spMkLst>
            <pc:docMk/>
            <pc:sldMk cId="2179831512" sldId="344"/>
            <ac:spMk id="7" creationId="{6D1976E4-B416-F0AF-4B5B-E3C11312E37F}"/>
          </ac:spMkLst>
        </pc:spChg>
        <pc:picChg chg="add mod">
          <ac:chgData name="Fatih Serbest" userId="1ef1129c4ea1bb02" providerId="LiveId" clId="{DACE2B23-91CF-4D3C-A151-DDF2A3A194AE}" dt="2025-10-12T19:15:12.224" v="669"/>
          <ac:picMkLst>
            <pc:docMk/>
            <pc:sldMk cId="2179831512" sldId="344"/>
            <ac:picMk id="6" creationId="{0FA24FA1-AF71-9903-B31C-6469092EE808}"/>
          </ac:picMkLst>
        </pc:picChg>
        <pc:picChg chg="add mod">
          <ac:chgData name="Fatih Serbest" userId="1ef1129c4ea1bb02" providerId="LiveId" clId="{DACE2B23-91CF-4D3C-A151-DDF2A3A194AE}" dt="2025-10-12T19:15:12.343" v="687"/>
          <ac:picMkLst>
            <pc:docMk/>
            <pc:sldMk cId="2179831512" sldId="344"/>
            <ac:picMk id="9" creationId="{F422DAEC-A878-80AA-EA52-C7F77A4C7C3C}"/>
          </ac:picMkLst>
        </pc:picChg>
      </pc:sldChg>
      <pc:sldChg chg="addSp modSp add mod setBg modAnim">
        <pc:chgData name="Fatih Serbest" userId="1ef1129c4ea1bb02" providerId="LiveId" clId="{DACE2B23-91CF-4D3C-A151-DDF2A3A194AE}" dt="2025-10-12T19:15:48.987" v="814"/>
        <pc:sldMkLst>
          <pc:docMk/>
          <pc:sldMk cId="837524" sldId="345"/>
        </pc:sldMkLst>
        <pc:spChg chg="add mod">
          <ac:chgData name="Fatih Serbest" userId="1ef1129c4ea1bb02" providerId="LiveId" clId="{DACE2B23-91CF-4D3C-A151-DDF2A3A194AE}" dt="2025-10-12T19:15:41.817" v="697" actId="208"/>
          <ac:spMkLst>
            <pc:docMk/>
            <pc:sldMk cId="837524" sldId="345"/>
            <ac:spMk id="2" creationId="{34EE4005-FE01-42BD-03BB-1D15FB054B08}"/>
          </ac:spMkLst>
        </pc:spChg>
        <pc:spChg chg="add mod">
          <ac:chgData name="Fatih Serbest" userId="1ef1129c4ea1bb02" providerId="LiveId" clId="{DACE2B23-91CF-4D3C-A151-DDF2A3A194AE}" dt="2025-10-12T19:15:41.823" v="705"/>
          <ac:spMkLst>
            <pc:docMk/>
            <pc:sldMk cId="837524" sldId="345"/>
            <ac:spMk id="3" creationId="{0A4F9BFB-9C29-8DCD-1F2A-3AAD05EFBAE6}"/>
          </ac:spMkLst>
        </pc:spChg>
        <pc:spChg chg="add mod">
          <ac:chgData name="Fatih Serbest" userId="1ef1129c4ea1bb02" providerId="LiveId" clId="{DACE2B23-91CF-4D3C-A151-DDF2A3A194AE}" dt="2025-10-12T19:15:42.122" v="747" actId="27636"/>
          <ac:spMkLst>
            <pc:docMk/>
            <pc:sldMk cId="837524" sldId="345"/>
            <ac:spMk id="4" creationId="{C08EB1D0-59F5-E909-FB8C-CF1F6CE4AA82}"/>
          </ac:spMkLst>
        </pc:spChg>
        <pc:spChg chg="add mod">
          <ac:chgData name="Fatih Serbest" userId="1ef1129c4ea1bb02" providerId="LiveId" clId="{DACE2B23-91CF-4D3C-A151-DDF2A3A194AE}" dt="2025-10-12T19:15:42.128" v="748" actId="27636"/>
          <ac:spMkLst>
            <pc:docMk/>
            <pc:sldMk cId="837524" sldId="345"/>
            <ac:spMk id="7" creationId="{A4329FB0-D1C3-53F8-A779-8E7AFDFCFF68}"/>
          </ac:spMkLst>
        </pc:spChg>
        <pc:picChg chg="add mod">
          <ac:chgData name="Fatih Serbest" userId="1ef1129c4ea1bb02" providerId="LiveId" clId="{DACE2B23-91CF-4D3C-A151-DDF2A3A194AE}" dt="2025-10-12T19:15:41.909" v="720"/>
          <ac:picMkLst>
            <pc:docMk/>
            <pc:sldMk cId="837524" sldId="345"/>
            <ac:picMk id="6" creationId="{ED9561AE-A154-2996-1383-EC9F781C1FE1}"/>
          </ac:picMkLst>
        </pc:picChg>
        <pc:picChg chg="add mod">
          <ac:chgData name="Fatih Serbest" userId="1ef1129c4ea1bb02" providerId="LiveId" clId="{DACE2B23-91CF-4D3C-A151-DDF2A3A194AE}" dt="2025-10-12T19:15:42.063" v="738"/>
          <ac:picMkLst>
            <pc:docMk/>
            <pc:sldMk cId="837524" sldId="345"/>
            <ac:picMk id="9" creationId="{E1BC4167-3EB8-0A5D-6FC3-9017370E22CE}"/>
          </ac:picMkLst>
        </pc:picChg>
      </pc:sldChg>
      <pc:sldChg chg="addSp modSp add mod setBg modAnim">
        <pc:chgData name="Fatih Serbest" userId="1ef1129c4ea1bb02" providerId="LiveId" clId="{DACE2B23-91CF-4D3C-A151-DDF2A3A194AE}" dt="2025-10-12T19:15:52.012" v="877"/>
        <pc:sldMkLst>
          <pc:docMk/>
          <pc:sldMk cId="3242025623" sldId="346"/>
        </pc:sldMkLst>
        <pc:spChg chg="add mod">
          <ac:chgData name="Fatih Serbest" userId="1ef1129c4ea1bb02" providerId="LiveId" clId="{DACE2B23-91CF-4D3C-A151-DDF2A3A194AE}" dt="2025-10-12T19:15:47.735" v="755" actId="208"/>
          <ac:spMkLst>
            <pc:docMk/>
            <pc:sldMk cId="3242025623" sldId="346"/>
            <ac:spMk id="2" creationId="{128291E0-5E8E-D586-8B5B-950EF7EA3149}"/>
          </ac:spMkLst>
        </pc:spChg>
        <pc:spChg chg="add mod">
          <ac:chgData name="Fatih Serbest" userId="1ef1129c4ea1bb02" providerId="LiveId" clId="{DACE2B23-91CF-4D3C-A151-DDF2A3A194AE}" dt="2025-10-12T19:15:47.744" v="763"/>
          <ac:spMkLst>
            <pc:docMk/>
            <pc:sldMk cId="3242025623" sldId="346"/>
            <ac:spMk id="3" creationId="{BC4A2840-1F26-3CAA-C52D-5A327DD36AD7}"/>
          </ac:spMkLst>
        </pc:spChg>
        <pc:spChg chg="add mod">
          <ac:chgData name="Fatih Serbest" userId="1ef1129c4ea1bb02" providerId="LiveId" clId="{DACE2B23-91CF-4D3C-A151-DDF2A3A194AE}" dt="2025-10-12T19:15:48.013" v="803" actId="27636"/>
          <ac:spMkLst>
            <pc:docMk/>
            <pc:sldMk cId="3242025623" sldId="346"/>
            <ac:spMk id="4" creationId="{676C76BD-EA9F-950D-99B2-EA12253C5F64}"/>
          </ac:spMkLst>
        </pc:spChg>
        <pc:spChg chg="add mod">
          <ac:chgData name="Fatih Serbest" userId="1ef1129c4ea1bb02" providerId="LiveId" clId="{DACE2B23-91CF-4D3C-A151-DDF2A3A194AE}" dt="2025-10-12T19:15:48.017" v="804" actId="27636"/>
          <ac:spMkLst>
            <pc:docMk/>
            <pc:sldMk cId="3242025623" sldId="346"/>
            <ac:spMk id="7" creationId="{606A9017-7AAE-5B8D-79CE-E1A6914ABC5F}"/>
          </ac:spMkLst>
        </pc:spChg>
        <pc:picChg chg="add mod">
          <ac:chgData name="Fatih Serbest" userId="1ef1129c4ea1bb02" providerId="LiveId" clId="{DACE2B23-91CF-4D3C-A151-DDF2A3A194AE}" dt="2025-10-12T19:15:47.839" v="778"/>
          <ac:picMkLst>
            <pc:docMk/>
            <pc:sldMk cId="3242025623" sldId="346"/>
            <ac:picMk id="6" creationId="{8685094A-1C7B-E3BD-C4F7-26EE75F45A1B}"/>
          </ac:picMkLst>
        </pc:picChg>
        <pc:picChg chg="add mod">
          <ac:chgData name="Fatih Serbest" userId="1ef1129c4ea1bb02" providerId="LiveId" clId="{DACE2B23-91CF-4D3C-A151-DDF2A3A194AE}" dt="2025-10-12T19:15:47.946" v="796"/>
          <ac:picMkLst>
            <pc:docMk/>
            <pc:sldMk cId="3242025623" sldId="346"/>
            <ac:picMk id="9" creationId="{0CAAF6F9-C8BA-274E-BFA0-63508BBC3BEF}"/>
          </ac:picMkLst>
        </pc:picChg>
      </pc:sldChg>
      <pc:sldChg chg="addSp modSp add mod setBg modAnim">
        <pc:chgData name="Fatih Serbest" userId="1ef1129c4ea1bb02" providerId="LiveId" clId="{DACE2B23-91CF-4D3C-A151-DDF2A3A194AE}" dt="2025-10-12T19:15:56.027" v="940"/>
        <pc:sldMkLst>
          <pc:docMk/>
          <pc:sldMk cId="4035888707" sldId="347"/>
        </pc:sldMkLst>
        <pc:spChg chg="add mod">
          <ac:chgData name="Fatih Serbest" userId="1ef1129c4ea1bb02" providerId="LiveId" clId="{DACE2B23-91CF-4D3C-A151-DDF2A3A194AE}" dt="2025-10-12T19:15:51.604" v="821" actId="208"/>
          <ac:spMkLst>
            <pc:docMk/>
            <pc:sldMk cId="4035888707" sldId="347"/>
            <ac:spMk id="2" creationId="{22F48A77-39DF-AFB4-BAB8-773A854F509A}"/>
          </ac:spMkLst>
        </pc:spChg>
        <pc:spChg chg="add mod">
          <ac:chgData name="Fatih Serbest" userId="1ef1129c4ea1bb02" providerId="LiveId" clId="{DACE2B23-91CF-4D3C-A151-DDF2A3A194AE}" dt="2025-10-12T19:15:51.613" v="829"/>
          <ac:spMkLst>
            <pc:docMk/>
            <pc:sldMk cId="4035888707" sldId="347"/>
            <ac:spMk id="3" creationId="{312B7131-1DD9-F5E2-5CDE-97DB4DFCCA4B}"/>
          </ac:spMkLst>
        </pc:spChg>
        <pc:spChg chg="add mod">
          <ac:chgData name="Fatih Serbest" userId="1ef1129c4ea1bb02" providerId="LiveId" clId="{DACE2B23-91CF-4D3C-A151-DDF2A3A194AE}" dt="2025-10-12T19:15:51.910" v="869" actId="27636"/>
          <ac:spMkLst>
            <pc:docMk/>
            <pc:sldMk cId="4035888707" sldId="347"/>
            <ac:spMk id="4" creationId="{6109DD6B-E448-AB26-A6A9-B68F731BD7CA}"/>
          </ac:spMkLst>
        </pc:spChg>
        <pc:spChg chg="add mod">
          <ac:chgData name="Fatih Serbest" userId="1ef1129c4ea1bb02" providerId="LiveId" clId="{DACE2B23-91CF-4D3C-A151-DDF2A3A194AE}" dt="2025-10-12T19:15:51.914" v="870" actId="27636"/>
          <ac:spMkLst>
            <pc:docMk/>
            <pc:sldMk cId="4035888707" sldId="347"/>
            <ac:spMk id="7" creationId="{644ECB8D-0C41-4892-0905-30FA72DBA229}"/>
          </ac:spMkLst>
        </pc:spChg>
        <pc:picChg chg="add mod">
          <ac:chgData name="Fatih Serbest" userId="1ef1129c4ea1bb02" providerId="LiveId" clId="{DACE2B23-91CF-4D3C-A151-DDF2A3A194AE}" dt="2025-10-12T19:15:51.723" v="844"/>
          <ac:picMkLst>
            <pc:docMk/>
            <pc:sldMk cId="4035888707" sldId="347"/>
            <ac:picMk id="6" creationId="{05F72F4E-DEE4-30C0-326D-C9A5DD751F0F}"/>
          </ac:picMkLst>
        </pc:picChg>
        <pc:picChg chg="add mod">
          <ac:chgData name="Fatih Serbest" userId="1ef1129c4ea1bb02" providerId="LiveId" clId="{DACE2B23-91CF-4D3C-A151-DDF2A3A194AE}" dt="2025-10-12T19:15:51.823" v="862"/>
          <ac:picMkLst>
            <pc:docMk/>
            <pc:sldMk cId="4035888707" sldId="347"/>
            <ac:picMk id="9" creationId="{1642745E-7238-0FD8-D342-C6D736B42598}"/>
          </ac:picMkLst>
        </pc:picChg>
      </pc:sldChg>
      <pc:sldChg chg="addSp modSp add mod setBg modAnim">
        <pc:chgData name="Fatih Serbest" userId="1ef1129c4ea1bb02" providerId="LiveId" clId="{DACE2B23-91CF-4D3C-A151-DDF2A3A194AE}" dt="2025-10-12T19:16:00.635" v="1003"/>
        <pc:sldMkLst>
          <pc:docMk/>
          <pc:sldMk cId="2667250604" sldId="348"/>
        </pc:sldMkLst>
        <pc:spChg chg="add mod">
          <ac:chgData name="Fatih Serbest" userId="1ef1129c4ea1bb02" providerId="LiveId" clId="{DACE2B23-91CF-4D3C-A151-DDF2A3A194AE}" dt="2025-10-12T19:15:54.950" v="884" actId="208"/>
          <ac:spMkLst>
            <pc:docMk/>
            <pc:sldMk cId="2667250604" sldId="348"/>
            <ac:spMk id="2" creationId="{A33F3B3E-9539-ED24-3D65-7EEB2A6A2558}"/>
          </ac:spMkLst>
        </pc:spChg>
        <pc:spChg chg="add mod">
          <ac:chgData name="Fatih Serbest" userId="1ef1129c4ea1bb02" providerId="LiveId" clId="{DACE2B23-91CF-4D3C-A151-DDF2A3A194AE}" dt="2025-10-12T19:15:54.958" v="892"/>
          <ac:spMkLst>
            <pc:docMk/>
            <pc:sldMk cId="2667250604" sldId="348"/>
            <ac:spMk id="3" creationId="{DE23B9EA-4EE3-639B-50C8-449E985409DF}"/>
          </ac:spMkLst>
        </pc:spChg>
        <pc:spChg chg="add mod">
          <ac:chgData name="Fatih Serbest" userId="1ef1129c4ea1bb02" providerId="LiveId" clId="{DACE2B23-91CF-4D3C-A151-DDF2A3A194AE}" dt="2025-10-12T19:15:55.244" v="933" actId="27636"/>
          <ac:spMkLst>
            <pc:docMk/>
            <pc:sldMk cId="2667250604" sldId="348"/>
            <ac:spMk id="4" creationId="{A82EF594-B9B0-E1FB-C6F3-2F8D00D6360D}"/>
          </ac:spMkLst>
        </pc:spChg>
        <pc:spChg chg="add mod">
          <ac:chgData name="Fatih Serbest" userId="1ef1129c4ea1bb02" providerId="LiveId" clId="{DACE2B23-91CF-4D3C-A151-DDF2A3A194AE}" dt="2025-10-12T19:15:55.237" v="932" actId="27636"/>
          <ac:spMkLst>
            <pc:docMk/>
            <pc:sldMk cId="2667250604" sldId="348"/>
            <ac:spMk id="7" creationId="{259CE082-C2B1-B669-B1CA-F5102E5B20B6}"/>
          </ac:spMkLst>
        </pc:spChg>
        <pc:picChg chg="add mod">
          <ac:chgData name="Fatih Serbest" userId="1ef1129c4ea1bb02" providerId="LiveId" clId="{DACE2B23-91CF-4D3C-A151-DDF2A3A194AE}" dt="2025-10-12T19:15:55.057" v="907"/>
          <ac:picMkLst>
            <pc:docMk/>
            <pc:sldMk cId="2667250604" sldId="348"/>
            <ac:picMk id="6" creationId="{0A9DD2A0-CF7C-DB04-3C56-58275DE82EA6}"/>
          </ac:picMkLst>
        </pc:picChg>
        <pc:picChg chg="add mod">
          <ac:chgData name="Fatih Serbest" userId="1ef1129c4ea1bb02" providerId="LiveId" clId="{DACE2B23-91CF-4D3C-A151-DDF2A3A194AE}" dt="2025-10-12T19:15:55.156" v="925"/>
          <ac:picMkLst>
            <pc:docMk/>
            <pc:sldMk cId="2667250604" sldId="348"/>
            <ac:picMk id="9" creationId="{EF1E0CA7-0FD6-A428-96E3-27D768F71593}"/>
          </ac:picMkLst>
        </pc:picChg>
      </pc:sldChg>
      <pc:sldChg chg="addSp modSp add mod setBg modAnim">
        <pc:chgData name="Fatih Serbest" userId="1ef1129c4ea1bb02" providerId="LiveId" clId="{DACE2B23-91CF-4D3C-A151-DDF2A3A194AE}" dt="2025-10-12T19:15:59.692" v="996" actId="27636"/>
        <pc:sldMkLst>
          <pc:docMk/>
          <pc:sldMk cId="3416970183" sldId="349"/>
        </pc:sldMkLst>
        <pc:spChg chg="add mod">
          <ac:chgData name="Fatih Serbest" userId="1ef1129c4ea1bb02" providerId="LiveId" clId="{DACE2B23-91CF-4D3C-A151-DDF2A3A194AE}" dt="2025-10-12T19:15:59.397" v="947" actId="208"/>
          <ac:spMkLst>
            <pc:docMk/>
            <pc:sldMk cId="3416970183" sldId="349"/>
            <ac:spMk id="2" creationId="{BE4B81B5-7E48-93F8-19E2-67D243CE1D9D}"/>
          </ac:spMkLst>
        </pc:spChg>
        <pc:spChg chg="add mod">
          <ac:chgData name="Fatih Serbest" userId="1ef1129c4ea1bb02" providerId="LiveId" clId="{DACE2B23-91CF-4D3C-A151-DDF2A3A194AE}" dt="2025-10-12T19:15:59.405" v="955"/>
          <ac:spMkLst>
            <pc:docMk/>
            <pc:sldMk cId="3416970183" sldId="349"/>
            <ac:spMk id="3" creationId="{2579B86E-F4CF-1585-04FC-F5091B09588A}"/>
          </ac:spMkLst>
        </pc:spChg>
        <pc:spChg chg="add mod">
          <ac:chgData name="Fatih Serbest" userId="1ef1129c4ea1bb02" providerId="LiveId" clId="{DACE2B23-91CF-4D3C-A151-DDF2A3A194AE}" dt="2025-10-12T19:15:59.684" v="995" actId="27636"/>
          <ac:spMkLst>
            <pc:docMk/>
            <pc:sldMk cId="3416970183" sldId="349"/>
            <ac:spMk id="4" creationId="{DB9AAA4D-8350-7952-FABC-64E9775B93D0}"/>
          </ac:spMkLst>
        </pc:spChg>
        <pc:spChg chg="add mod">
          <ac:chgData name="Fatih Serbest" userId="1ef1129c4ea1bb02" providerId="LiveId" clId="{DACE2B23-91CF-4D3C-A151-DDF2A3A194AE}" dt="2025-10-12T19:15:59.692" v="996" actId="27636"/>
          <ac:spMkLst>
            <pc:docMk/>
            <pc:sldMk cId="3416970183" sldId="349"/>
            <ac:spMk id="7" creationId="{C42783E0-AC71-70E9-F644-702B0FC196A1}"/>
          </ac:spMkLst>
        </pc:spChg>
        <pc:picChg chg="add mod">
          <ac:chgData name="Fatih Serbest" userId="1ef1129c4ea1bb02" providerId="LiveId" clId="{DACE2B23-91CF-4D3C-A151-DDF2A3A194AE}" dt="2025-10-12T19:15:59.502" v="970"/>
          <ac:picMkLst>
            <pc:docMk/>
            <pc:sldMk cId="3416970183" sldId="349"/>
            <ac:picMk id="6" creationId="{16968A0D-6671-9A40-364A-254255A0ABBC}"/>
          </ac:picMkLst>
        </pc:picChg>
        <pc:picChg chg="add mod">
          <ac:chgData name="Fatih Serbest" userId="1ef1129c4ea1bb02" providerId="LiveId" clId="{DACE2B23-91CF-4D3C-A151-DDF2A3A194AE}" dt="2025-10-12T19:15:59.605" v="988"/>
          <ac:picMkLst>
            <pc:docMk/>
            <pc:sldMk cId="3416970183" sldId="349"/>
            <ac:picMk id="9" creationId="{45C0C721-64E3-9D13-FCC9-18A408AA082F}"/>
          </ac:picMkLst>
        </pc:picChg>
      </pc:sldChg>
      <pc:sldChg chg="addSp modSp add mod setBg">
        <pc:chgData name="Fatih Serbest" userId="1ef1129c4ea1bb02" providerId="LiveId" clId="{DACE2B23-91CF-4D3C-A151-DDF2A3A194AE}" dt="2025-10-12T19:17:29.335" v="1073" actId="27636"/>
        <pc:sldMkLst>
          <pc:docMk/>
          <pc:sldMk cId="1544178376" sldId="350"/>
        </pc:sldMkLst>
        <pc:spChg chg="add mod">
          <ac:chgData name="Fatih Serbest" userId="1ef1129c4ea1bb02" providerId="LiveId" clId="{DACE2B23-91CF-4D3C-A151-DDF2A3A194AE}" dt="2025-10-12T19:17:28.959" v="1030" actId="208"/>
          <ac:spMkLst>
            <pc:docMk/>
            <pc:sldMk cId="1544178376" sldId="350"/>
            <ac:spMk id="2" creationId="{8B0C7990-B6F3-8C3A-275F-5F24A6782C52}"/>
          </ac:spMkLst>
        </pc:spChg>
        <pc:spChg chg="add mod">
          <ac:chgData name="Fatih Serbest" userId="1ef1129c4ea1bb02" providerId="LiveId" clId="{DACE2B23-91CF-4D3C-A151-DDF2A3A194AE}" dt="2025-10-12T19:17:28.968" v="1038"/>
          <ac:spMkLst>
            <pc:docMk/>
            <pc:sldMk cId="1544178376" sldId="350"/>
            <ac:spMk id="3" creationId="{E8C0FD5C-A619-99F2-97C6-E1EEE9770DC2}"/>
          </ac:spMkLst>
        </pc:spChg>
        <pc:spChg chg="add mod">
          <ac:chgData name="Fatih Serbest" userId="1ef1129c4ea1bb02" providerId="LiveId" clId="{DACE2B23-91CF-4D3C-A151-DDF2A3A194AE}" dt="2025-10-12T19:17:29.330" v="1072" actId="27636"/>
          <ac:spMkLst>
            <pc:docMk/>
            <pc:sldMk cId="1544178376" sldId="350"/>
            <ac:spMk id="4" creationId="{57F0E057-9FCE-30EE-9FED-8F00105C4976}"/>
          </ac:spMkLst>
        </pc:spChg>
        <pc:spChg chg="add mod">
          <ac:chgData name="Fatih Serbest" userId="1ef1129c4ea1bb02" providerId="LiveId" clId="{DACE2B23-91CF-4D3C-A151-DDF2A3A194AE}" dt="2025-10-12T19:17:29.335" v="1073" actId="27636"/>
          <ac:spMkLst>
            <pc:docMk/>
            <pc:sldMk cId="1544178376" sldId="350"/>
            <ac:spMk id="7" creationId="{EFBF2600-DF32-3CEC-0BEA-9E18976F9BB1}"/>
          </ac:spMkLst>
        </pc:spChg>
        <pc:picChg chg="add mod">
          <ac:chgData name="Fatih Serbest" userId="1ef1129c4ea1bb02" providerId="LiveId" clId="{DACE2B23-91CF-4D3C-A151-DDF2A3A194AE}" dt="2025-10-12T19:17:29.111" v="1053"/>
          <ac:picMkLst>
            <pc:docMk/>
            <pc:sldMk cId="1544178376" sldId="350"/>
            <ac:picMk id="6" creationId="{9F82A5F7-246D-50B0-F80A-FBAE022A853A}"/>
          </ac:picMkLst>
        </pc:picChg>
        <pc:picChg chg="add mod">
          <ac:chgData name="Fatih Serbest" userId="1ef1129c4ea1bb02" providerId="LiveId" clId="{DACE2B23-91CF-4D3C-A151-DDF2A3A194AE}" dt="2025-10-12T19:17:29.207" v="1071"/>
          <ac:picMkLst>
            <pc:docMk/>
            <pc:sldMk cId="1544178376" sldId="350"/>
            <ac:picMk id="9" creationId="{36AEE50F-0FBA-6481-8F24-9FCAC3F13876}"/>
          </ac:picMkLst>
        </pc:picChg>
      </pc:sldChg>
      <pc:sldChg chg="new del">
        <pc:chgData name="Fatih Serbest" userId="1ef1129c4ea1bb02" providerId="LiveId" clId="{DACE2B23-91CF-4D3C-A151-DDF2A3A194AE}" dt="2025-10-13T15:41:19.647" v="1098" actId="47"/>
        <pc:sldMkLst>
          <pc:docMk/>
          <pc:sldMk cId="3492475514" sldId="351"/>
        </pc:sldMkLst>
      </pc:sldChg>
      <pc:sldChg chg="addSp modSp add mod setBg addAnim">
        <pc:chgData name="Fatih Serbest" userId="1ef1129c4ea1bb02" providerId="LiveId" clId="{DACE2B23-91CF-4D3C-A151-DDF2A3A194AE}" dt="2025-10-13T15:42:34.283" v="1196"/>
        <pc:sldMkLst>
          <pc:docMk/>
          <pc:sldMk cId="0" sldId="352"/>
        </pc:sldMkLst>
        <pc:spChg chg="mod">
          <ac:chgData name="Fatih Serbest" userId="1ef1129c4ea1bb02" providerId="LiveId" clId="{DACE2B23-91CF-4D3C-A151-DDF2A3A194AE}" dt="2025-10-13T15:42:34.283" v="1194" actId="26606"/>
          <ac:spMkLst>
            <pc:docMk/>
            <pc:sldMk cId="0" sldId="352"/>
            <ac:spMk id="2" creationId="{00000000-0000-0000-0000-000000000000}"/>
          </ac:spMkLst>
        </pc:spChg>
        <pc:spChg chg="mod">
          <ac:chgData name="Fatih Serbest" userId="1ef1129c4ea1bb02" providerId="LiveId" clId="{DACE2B23-91CF-4D3C-A151-DDF2A3A194AE}" dt="2025-10-13T15:42:34.283" v="1194" actId="26606"/>
          <ac:spMkLst>
            <pc:docMk/>
            <pc:sldMk cId="0" sldId="352"/>
            <ac:spMk id="3" creationId="{00000000-0000-0000-0000-000000000000}"/>
          </ac:spMkLst>
        </pc:spChg>
        <pc:spChg chg="add">
          <ac:chgData name="Fatih Serbest" userId="1ef1129c4ea1bb02" providerId="LiveId" clId="{DACE2B23-91CF-4D3C-A151-DDF2A3A194AE}" dt="2025-10-13T15:42:34.283" v="1194" actId="26606"/>
          <ac:spMkLst>
            <pc:docMk/>
            <pc:sldMk cId="0" sldId="352"/>
            <ac:spMk id="8" creationId="{1ACA2EA0-FFD3-42EC-9406-B595015ED96E}"/>
          </ac:spMkLst>
        </pc:spChg>
        <pc:spChg chg="add">
          <ac:chgData name="Fatih Serbest" userId="1ef1129c4ea1bb02" providerId="LiveId" clId="{DACE2B23-91CF-4D3C-A151-DDF2A3A194AE}" dt="2025-10-13T15:42:34.283" v="1194" actId="26606"/>
          <ac:spMkLst>
            <pc:docMk/>
            <pc:sldMk cId="0" sldId="352"/>
            <ac:spMk id="10" creationId="{D5288BCE-665C-472A-8C43-664BCFA31E43}"/>
          </ac:spMkLst>
        </pc:spChg>
        <pc:spChg chg="add">
          <ac:chgData name="Fatih Serbest" userId="1ef1129c4ea1bb02" providerId="LiveId" clId="{DACE2B23-91CF-4D3C-A151-DDF2A3A194AE}" dt="2025-10-13T15:42:34.283" v="1194" actId="26606"/>
          <ac:spMkLst>
            <pc:docMk/>
            <pc:sldMk cId="0" sldId="352"/>
            <ac:spMk id="12" creationId="{46C57131-53A7-4C1A-BEA8-25F06A06AD29}"/>
          </ac:spMkLst>
        </pc:spChg>
      </pc:sldChg>
      <pc:sldChg chg="add del">
        <pc:chgData name="Fatih Serbest" userId="1ef1129c4ea1bb02" providerId="LiveId" clId="{DACE2B23-91CF-4D3C-A151-DDF2A3A194AE}" dt="2025-10-13T15:42:55.503" v="1198" actId="47"/>
        <pc:sldMkLst>
          <pc:docMk/>
          <pc:sldMk cId="0" sldId="353"/>
        </pc:sldMkLst>
      </pc:sldChg>
      <pc:sldChg chg="addSp delSp modSp add mod setBg">
        <pc:chgData name="Fatih Serbest" userId="1ef1129c4ea1bb02" providerId="LiveId" clId="{DACE2B23-91CF-4D3C-A151-DDF2A3A194AE}" dt="2025-10-13T15:43:34.052" v="1204" actId="26606"/>
        <pc:sldMkLst>
          <pc:docMk/>
          <pc:sldMk cId="0" sldId="354"/>
        </pc:sldMkLst>
        <pc:spChg chg="mod">
          <ac:chgData name="Fatih Serbest" userId="1ef1129c4ea1bb02" providerId="LiveId" clId="{DACE2B23-91CF-4D3C-A151-DDF2A3A194AE}" dt="2025-10-13T15:43:34.052" v="1204" actId="26606"/>
          <ac:spMkLst>
            <pc:docMk/>
            <pc:sldMk cId="0" sldId="354"/>
            <ac:spMk id="2" creationId="{00000000-0000-0000-0000-000000000000}"/>
          </ac:spMkLst>
        </pc:spChg>
        <pc:spChg chg="del mod">
          <ac:chgData name="Fatih Serbest" userId="1ef1129c4ea1bb02" providerId="LiveId" clId="{DACE2B23-91CF-4D3C-A151-DDF2A3A194AE}" dt="2025-10-13T15:43:34.052" v="1204" actId="26606"/>
          <ac:spMkLst>
            <pc:docMk/>
            <pc:sldMk cId="0" sldId="354"/>
            <ac:spMk id="3" creationId="{00000000-0000-0000-0000-000000000000}"/>
          </ac:spMkLst>
        </pc:spChg>
        <pc:spChg chg="add">
          <ac:chgData name="Fatih Serbest" userId="1ef1129c4ea1bb02" providerId="LiveId" clId="{DACE2B23-91CF-4D3C-A151-DDF2A3A194AE}" dt="2025-10-13T15:43:34.052" v="1204" actId="26606"/>
          <ac:spMkLst>
            <pc:docMk/>
            <pc:sldMk cId="0" sldId="354"/>
            <ac:spMk id="9" creationId="{2E442304-DDBD-4F7B-8017-36BCC863FB40}"/>
          </ac:spMkLst>
        </pc:spChg>
        <pc:spChg chg="add">
          <ac:chgData name="Fatih Serbest" userId="1ef1129c4ea1bb02" providerId="LiveId" clId="{DACE2B23-91CF-4D3C-A151-DDF2A3A194AE}" dt="2025-10-13T15:43:34.052" v="1204" actId="26606"/>
          <ac:spMkLst>
            <pc:docMk/>
            <pc:sldMk cId="0" sldId="354"/>
            <ac:spMk id="11" creationId="{5E107275-3853-46FD-A241-DE4355A42675}"/>
          </ac:spMkLst>
        </pc:spChg>
        <pc:graphicFrameChg chg="add">
          <ac:chgData name="Fatih Serbest" userId="1ef1129c4ea1bb02" providerId="LiveId" clId="{DACE2B23-91CF-4D3C-A151-DDF2A3A194AE}" dt="2025-10-13T15:43:34.052" v="1204" actId="26606"/>
          <ac:graphicFrameMkLst>
            <pc:docMk/>
            <pc:sldMk cId="0" sldId="354"/>
            <ac:graphicFrameMk id="5" creationId="{B93FDCA2-8216-9B4F-A27D-69A839ED5235}"/>
          </ac:graphicFrameMkLst>
        </pc:graphicFrameChg>
      </pc:sldChg>
      <pc:sldChg chg="add del">
        <pc:chgData name="Fatih Serbest" userId="1ef1129c4ea1bb02" providerId="LiveId" clId="{DACE2B23-91CF-4D3C-A151-DDF2A3A194AE}" dt="2025-10-13T15:44:04.764" v="1257" actId="2696"/>
        <pc:sldMkLst>
          <pc:docMk/>
          <pc:sldMk cId="0" sldId="355"/>
        </pc:sldMkLst>
      </pc:sldChg>
      <pc:sldChg chg="addSp delSp modSp add mod setBg">
        <pc:chgData name="Fatih Serbest" userId="1ef1129c4ea1bb02" providerId="LiveId" clId="{DACE2B23-91CF-4D3C-A151-DDF2A3A194AE}" dt="2025-10-13T15:44:19.147" v="1259" actId="113"/>
        <pc:sldMkLst>
          <pc:docMk/>
          <pc:sldMk cId="0" sldId="356"/>
        </pc:sldMkLst>
        <pc:spChg chg="mod">
          <ac:chgData name="Fatih Serbest" userId="1ef1129c4ea1bb02" providerId="LiveId" clId="{DACE2B23-91CF-4D3C-A151-DDF2A3A194AE}" dt="2025-10-13T15:44:19.147" v="1259" actId="113"/>
          <ac:spMkLst>
            <pc:docMk/>
            <pc:sldMk cId="0" sldId="356"/>
            <ac:spMk id="2" creationId="{00000000-0000-0000-0000-000000000000}"/>
          </ac:spMkLst>
        </pc:spChg>
        <pc:spChg chg="del">
          <ac:chgData name="Fatih Serbest" userId="1ef1129c4ea1bb02" providerId="LiveId" clId="{DACE2B23-91CF-4D3C-A151-DDF2A3A194AE}" dt="2025-10-13T15:44:15.519" v="1258" actId="26606"/>
          <ac:spMkLst>
            <pc:docMk/>
            <pc:sldMk cId="0" sldId="356"/>
            <ac:spMk id="3" creationId="{00000000-0000-0000-0000-000000000000}"/>
          </ac:spMkLst>
        </pc:spChg>
        <pc:spChg chg="add">
          <ac:chgData name="Fatih Serbest" userId="1ef1129c4ea1bb02" providerId="LiveId" clId="{DACE2B23-91CF-4D3C-A151-DDF2A3A194AE}" dt="2025-10-13T15:44:15.519" v="1258" actId="26606"/>
          <ac:spMkLst>
            <pc:docMk/>
            <pc:sldMk cId="0" sldId="356"/>
            <ac:spMk id="9" creationId="{44AD29B6-BF3B-4407-9E75-52DF8E3B29F1}"/>
          </ac:spMkLst>
        </pc:spChg>
        <pc:spChg chg="add">
          <ac:chgData name="Fatih Serbest" userId="1ef1129c4ea1bb02" providerId="LiveId" clId="{DACE2B23-91CF-4D3C-A151-DDF2A3A194AE}" dt="2025-10-13T15:44:15.519" v="1258" actId="26606"/>
          <ac:spMkLst>
            <pc:docMk/>
            <pc:sldMk cId="0" sldId="356"/>
            <ac:spMk id="11" creationId="{55F8BA08-3E38-4B70-B93A-74F08E092206}"/>
          </ac:spMkLst>
        </pc:spChg>
        <pc:spChg chg="add">
          <ac:chgData name="Fatih Serbest" userId="1ef1129c4ea1bb02" providerId="LiveId" clId="{DACE2B23-91CF-4D3C-A151-DDF2A3A194AE}" dt="2025-10-13T15:44:15.519" v="1258" actId="26606"/>
          <ac:spMkLst>
            <pc:docMk/>
            <pc:sldMk cId="0" sldId="356"/>
            <ac:spMk id="13" creationId="{357F1B33-79AB-4A71-8CEC-4546D709B8C8}"/>
          </ac:spMkLst>
        </pc:spChg>
        <pc:graphicFrameChg chg="add">
          <ac:chgData name="Fatih Serbest" userId="1ef1129c4ea1bb02" providerId="LiveId" clId="{DACE2B23-91CF-4D3C-A151-DDF2A3A194AE}" dt="2025-10-13T15:44:15.519" v="1258" actId="26606"/>
          <ac:graphicFrameMkLst>
            <pc:docMk/>
            <pc:sldMk cId="0" sldId="356"/>
            <ac:graphicFrameMk id="5" creationId="{B6DE934C-B71C-6CB4-0C4D-5ED8C8F5A4B6}"/>
          </ac:graphicFrameMkLst>
        </pc:graphicFrameChg>
      </pc:sldChg>
      <pc:sldChg chg="addSp delSp modSp add mod setBg">
        <pc:chgData name="Fatih Serbest" userId="1ef1129c4ea1bb02" providerId="LiveId" clId="{DACE2B23-91CF-4D3C-A151-DDF2A3A194AE}" dt="2025-10-13T15:45:06.076" v="1267" actId="113"/>
        <pc:sldMkLst>
          <pc:docMk/>
          <pc:sldMk cId="0" sldId="357"/>
        </pc:sldMkLst>
        <pc:spChg chg="mod">
          <ac:chgData name="Fatih Serbest" userId="1ef1129c4ea1bb02" providerId="LiveId" clId="{DACE2B23-91CF-4D3C-A151-DDF2A3A194AE}" dt="2025-10-13T15:45:06.076" v="1267" actId="113"/>
          <ac:spMkLst>
            <pc:docMk/>
            <pc:sldMk cId="0" sldId="357"/>
            <ac:spMk id="2" creationId="{00000000-0000-0000-0000-000000000000}"/>
          </ac:spMkLst>
        </pc:spChg>
        <pc:spChg chg="del">
          <ac:chgData name="Fatih Serbest" userId="1ef1129c4ea1bb02" providerId="LiveId" clId="{DACE2B23-91CF-4D3C-A151-DDF2A3A194AE}" dt="2025-10-13T15:44:26.168" v="1260" actId="26606"/>
          <ac:spMkLst>
            <pc:docMk/>
            <pc:sldMk cId="0" sldId="357"/>
            <ac:spMk id="3" creationId="{00000000-0000-0000-0000-000000000000}"/>
          </ac:spMkLst>
        </pc:spChg>
        <pc:spChg chg="add">
          <ac:chgData name="Fatih Serbest" userId="1ef1129c4ea1bb02" providerId="LiveId" clId="{DACE2B23-91CF-4D3C-A151-DDF2A3A194AE}" dt="2025-10-13T15:44:26.168" v="1260" actId="26606"/>
          <ac:spMkLst>
            <pc:docMk/>
            <pc:sldMk cId="0" sldId="357"/>
            <ac:spMk id="9" creationId="{44AD29B6-BF3B-4407-9E75-52DF8E3B29F1}"/>
          </ac:spMkLst>
        </pc:spChg>
        <pc:spChg chg="add">
          <ac:chgData name="Fatih Serbest" userId="1ef1129c4ea1bb02" providerId="LiveId" clId="{DACE2B23-91CF-4D3C-A151-DDF2A3A194AE}" dt="2025-10-13T15:44:26.168" v="1260" actId="26606"/>
          <ac:spMkLst>
            <pc:docMk/>
            <pc:sldMk cId="0" sldId="357"/>
            <ac:spMk id="11" creationId="{55F8BA08-3E38-4B70-B93A-74F08E092206}"/>
          </ac:spMkLst>
        </pc:spChg>
        <pc:spChg chg="add">
          <ac:chgData name="Fatih Serbest" userId="1ef1129c4ea1bb02" providerId="LiveId" clId="{DACE2B23-91CF-4D3C-A151-DDF2A3A194AE}" dt="2025-10-13T15:44:26.168" v="1260" actId="26606"/>
          <ac:spMkLst>
            <pc:docMk/>
            <pc:sldMk cId="0" sldId="357"/>
            <ac:spMk id="13" creationId="{357F1B33-79AB-4A71-8CEC-4546D709B8C8}"/>
          </ac:spMkLst>
        </pc:spChg>
        <pc:graphicFrameChg chg="add mod">
          <ac:chgData name="Fatih Serbest" userId="1ef1129c4ea1bb02" providerId="LiveId" clId="{DACE2B23-91CF-4D3C-A151-DDF2A3A194AE}" dt="2025-10-13T15:45:00.617" v="1266" actId="113"/>
          <ac:graphicFrameMkLst>
            <pc:docMk/>
            <pc:sldMk cId="0" sldId="357"/>
            <ac:graphicFrameMk id="5" creationId="{BF7E334A-4117-A140-3887-B70D6E1946A0}"/>
          </ac:graphicFrameMkLst>
        </pc:graphicFrameChg>
      </pc:sldChg>
      <pc:sldChg chg="addSp delSp modSp add mod setBg">
        <pc:chgData name="Fatih Serbest" userId="1ef1129c4ea1bb02" providerId="LiveId" clId="{DACE2B23-91CF-4D3C-A151-DDF2A3A194AE}" dt="2025-10-13T15:45:24.214" v="1269" actId="113"/>
        <pc:sldMkLst>
          <pc:docMk/>
          <pc:sldMk cId="0" sldId="358"/>
        </pc:sldMkLst>
        <pc:spChg chg="mod">
          <ac:chgData name="Fatih Serbest" userId="1ef1129c4ea1bb02" providerId="LiveId" clId="{DACE2B23-91CF-4D3C-A151-DDF2A3A194AE}" dt="2025-10-13T15:45:24.214" v="1269" actId="113"/>
          <ac:spMkLst>
            <pc:docMk/>
            <pc:sldMk cId="0" sldId="358"/>
            <ac:spMk id="2" creationId="{00000000-0000-0000-0000-000000000000}"/>
          </ac:spMkLst>
        </pc:spChg>
        <pc:spChg chg="del">
          <ac:chgData name="Fatih Serbest" userId="1ef1129c4ea1bb02" providerId="LiveId" clId="{DACE2B23-91CF-4D3C-A151-DDF2A3A194AE}" dt="2025-10-13T15:45:20.367" v="1268" actId="26606"/>
          <ac:spMkLst>
            <pc:docMk/>
            <pc:sldMk cId="0" sldId="358"/>
            <ac:spMk id="3" creationId="{00000000-0000-0000-0000-000000000000}"/>
          </ac:spMkLst>
        </pc:spChg>
        <pc:spChg chg="add">
          <ac:chgData name="Fatih Serbest" userId="1ef1129c4ea1bb02" providerId="LiveId" clId="{DACE2B23-91CF-4D3C-A151-DDF2A3A194AE}" dt="2025-10-13T15:45:20.367" v="1268" actId="26606"/>
          <ac:spMkLst>
            <pc:docMk/>
            <pc:sldMk cId="0" sldId="358"/>
            <ac:spMk id="9" creationId="{44AD29B6-BF3B-4407-9E75-52DF8E3B29F1}"/>
          </ac:spMkLst>
        </pc:spChg>
        <pc:spChg chg="add">
          <ac:chgData name="Fatih Serbest" userId="1ef1129c4ea1bb02" providerId="LiveId" clId="{DACE2B23-91CF-4D3C-A151-DDF2A3A194AE}" dt="2025-10-13T15:45:20.367" v="1268" actId="26606"/>
          <ac:spMkLst>
            <pc:docMk/>
            <pc:sldMk cId="0" sldId="358"/>
            <ac:spMk id="11" creationId="{55F8BA08-3E38-4B70-B93A-74F08E092206}"/>
          </ac:spMkLst>
        </pc:spChg>
        <pc:spChg chg="add">
          <ac:chgData name="Fatih Serbest" userId="1ef1129c4ea1bb02" providerId="LiveId" clId="{DACE2B23-91CF-4D3C-A151-DDF2A3A194AE}" dt="2025-10-13T15:45:20.367" v="1268" actId="26606"/>
          <ac:spMkLst>
            <pc:docMk/>
            <pc:sldMk cId="0" sldId="358"/>
            <ac:spMk id="13" creationId="{357F1B33-79AB-4A71-8CEC-4546D709B8C8}"/>
          </ac:spMkLst>
        </pc:spChg>
        <pc:graphicFrameChg chg="add">
          <ac:chgData name="Fatih Serbest" userId="1ef1129c4ea1bb02" providerId="LiveId" clId="{DACE2B23-91CF-4D3C-A151-DDF2A3A194AE}" dt="2025-10-13T15:45:20.367" v="1268" actId="26606"/>
          <ac:graphicFrameMkLst>
            <pc:docMk/>
            <pc:sldMk cId="0" sldId="358"/>
            <ac:graphicFrameMk id="5" creationId="{2F9C525F-A149-05E1-2E60-12052460B988}"/>
          </ac:graphicFrameMkLst>
        </pc:graphicFrameChg>
      </pc:sldChg>
      <pc:sldChg chg="add del">
        <pc:chgData name="Fatih Serbest" userId="1ef1129c4ea1bb02" providerId="LiveId" clId="{DACE2B23-91CF-4D3C-A151-DDF2A3A194AE}" dt="2025-10-13T15:45:53.089" v="1320" actId="47"/>
        <pc:sldMkLst>
          <pc:docMk/>
          <pc:sldMk cId="0" sldId="359"/>
        </pc:sldMkLst>
      </pc:sldChg>
      <pc:sldChg chg="add del">
        <pc:chgData name="Fatih Serbest" userId="1ef1129c4ea1bb02" providerId="LiveId" clId="{DACE2B23-91CF-4D3C-A151-DDF2A3A194AE}" dt="2025-10-13T15:46:12.989" v="1373" actId="47"/>
        <pc:sldMkLst>
          <pc:docMk/>
          <pc:sldMk cId="0" sldId="360"/>
        </pc:sldMkLst>
      </pc:sldChg>
      <pc:sldChg chg="add del">
        <pc:chgData name="Fatih Serbest" userId="1ef1129c4ea1bb02" providerId="LiveId" clId="{DACE2B23-91CF-4D3C-A151-DDF2A3A194AE}" dt="2025-10-13T15:46:31.150" v="1424" actId="47"/>
        <pc:sldMkLst>
          <pc:docMk/>
          <pc:sldMk cId="0" sldId="361"/>
        </pc:sldMkLst>
      </pc:sldChg>
      <pc:sldChg chg="addSp delSp modSp add mod setBg">
        <pc:chgData name="Fatih Serbest" userId="1ef1129c4ea1bb02" providerId="LiveId" clId="{DACE2B23-91CF-4D3C-A151-DDF2A3A194AE}" dt="2025-10-13T15:46:42.399" v="1425" actId="26606"/>
        <pc:sldMkLst>
          <pc:docMk/>
          <pc:sldMk cId="0" sldId="362"/>
        </pc:sldMkLst>
        <pc:spChg chg="mod">
          <ac:chgData name="Fatih Serbest" userId="1ef1129c4ea1bb02" providerId="LiveId" clId="{DACE2B23-91CF-4D3C-A151-DDF2A3A194AE}" dt="2025-10-13T15:46:42.399" v="1425" actId="26606"/>
          <ac:spMkLst>
            <pc:docMk/>
            <pc:sldMk cId="0" sldId="362"/>
            <ac:spMk id="2" creationId="{00000000-0000-0000-0000-000000000000}"/>
          </ac:spMkLst>
        </pc:spChg>
        <pc:spChg chg="del">
          <ac:chgData name="Fatih Serbest" userId="1ef1129c4ea1bb02" providerId="LiveId" clId="{DACE2B23-91CF-4D3C-A151-DDF2A3A194AE}" dt="2025-10-13T15:46:42.399" v="1425" actId="26606"/>
          <ac:spMkLst>
            <pc:docMk/>
            <pc:sldMk cId="0" sldId="362"/>
            <ac:spMk id="3" creationId="{00000000-0000-0000-0000-000000000000}"/>
          </ac:spMkLst>
        </pc:spChg>
        <pc:spChg chg="add">
          <ac:chgData name="Fatih Serbest" userId="1ef1129c4ea1bb02" providerId="LiveId" clId="{DACE2B23-91CF-4D3C-A151-DDF2A3A194AE}" dt="2025-10-13T15:46:42.399" v="1425" actId="26606"/>
          <ac:spMkLst>
            <pc:docMk/>
            <pc:sldMk cId="0" sldId="362"/>
            <ac:spMk id="9" creationId="{44AD29B6-BF3B-4407-9E75-52DF8E3B29F1}"/>
          </ac:spMkLst>
        </pc:spChg>
        <pc:spChg chg="add">
          <ac:chgData name="Fatih Serbest" userId="1ef1129c4ea1bb02" providerId="LiveId" clId="{DACE2B23-91CF-4D3C-A151-DDF2A3A194AE}" dt="2025-10-13T15:46:42.399" v="1425" actId="26606"/>
          <ac:spMkLst>
            <pc:docMk/>
            <pc:sldMk cId="0" sldId="362"/>
            <ac:spMk id="11" creationId="{55F8BA08-3E38-4B70-B93A-74F08E092206}"/>
          </ac:spMkLst>
        </pc:spChg>
        <pc:spChg chg="add">
          <ac:chgData name="Fatih Serbest" userId="1ef1129c4ea1bb02" providerId="LiveId" clId="{DACE2B23-91CF-4D3C-A151-DDF2A3A194AE}" dt="2025-10-13T15:46:42.399" v="1425" actId="26606"/>
          <ac:spMkLst>
            <pc:docMk/>
            <pc:sldMk cId="0" sldId="362"/>
            <ac:spMk id="13" creationId="{357F1B33-79AB-4A71-8CEC-4546D709B8C8}"/>
          </ac:spMkLst>
        </pc:spChg>
        <pc:graphicFrameChg chg="add">
          <ac:chgData name="Fatih Serbest" userId="1ef1129c4ea1bb02" providerId="LiveId" clId="{DACE2B23-91CF-4D3C-A151-DDF2A3A194AE}" dt="2025-10-13T15:46:42.399" v="1425" actId="26606"/>
          <ac:graphicFrameMkLst>
            <pc:docMk/>
            <pc:sldMk cId="0" sldId="362"/>
            <ac:graphicFrameMk id="5" creationId="{7D30305B-9E2B-7660-F62A-29E967CC56F8}"/>
          </ac:graphicFrameMkLst>
        </pc:graphicFrameChg>
      </pc:sldChg>
      <pc:sldChg chg="add del">
        <pc:chgData name="Fatih Serbest" userId="1ef1129c4ea1bb02" providerId="LiveId" clId="{DACE2B23-91CF-4D3C-A151-DDF2A3A194AE}" dt="2025-10-13T15:47:11.081" v="1478" actId="47"/>
        <pc:sldMkLst>
          <pc:docMk/>
          <pc:sldMk cId="0" sldId="363"/>
        </pc:sldMkLst>
      </pc:sldChg>
      <pc:sldChg chg="modSp add del mod">
        <pc:chgData name="Fatih Serbest" userId="1ef1129c4ea1bb02" providerId="LiveId" clId="{DACE2B23-91CF-4D3C-A151-DDF2A3A194AE}" dt="2025-10-13T15:47:29.798" v="1529" actId="47"/>
        <pc:sldMkLst>
          <pc:docMk/>
          <pc:sldMk cId="0" sldId="364"/>
        </pc:sldMkLst>
        <pc:spChg chg="mod">
          <ac:chgData name="Fatih Serbest" userId="1ef1129c4ea1bb02" providerId="LiveId" clId="{DACE2B23-91CF-4D3C-A151-DDF2A3A194AE}" dt="2025-10-13T15:41:14.176" v="1092" actId="27636"/>
          <ac:spMkLst>
            <pc:docMk/>
            <pc:sldMk cId="0" sldId="364"/>
            <ac:spMk id="2" creationId="{00000000-0000-0000-0000-000000000000}"/>
          </ac:spMkLst>
        </pc:spChg>
      </pc:sldChg>
      <pc:sldChg chg="addSp delSp modSp add mod setBg">
        <pc:chgData name="Fatih Serbest" userId="1ef1129c4ea1bb02" providerId="LiveId" clId="{DACE2B23-91CF-4D3C-A151-DDF2A3A194AE}" dt="2025-10-13T15:47:37.636" v="1530" actId="26606"/>
        <pc:sldMkLst>
          <pc:docMk/>
          <pc:sldMk cId="0" sldId="365"/>
        </pc:sldMkLst>
        <pc:spChg chg="mod">
          <ac:chgData name="Fatih Serbest" userId="1ef1129c4ea1bb02" providerId="LiveId" clId="{DACE2B23-91CF-4D3C-A151-DDF2A3A194AE}" dt="2025-10-13T15:47:37.636" v="1530" actId="26606"/>
          <ac:spMkLst>
            <pc:docMk/>
            <pc:sldMk cId="0" sldId="365"/>
            <ac:spMk id="2" creationId="{00000000-0000-0000-0000-000000000000}"/>
          </ac:spMkLst>
        </pc:spChg>
        <pc:spChg chg="del">
          <ac:chgData name="Fatih Serbest" userId="1ef1129c4ea1bb02" providerId="LiveId" clId="{DACE2B23-91CF-4D3C-A151-DDF2A3A194AE}" dt="2025-10-13T15:47:37.636" v="1530" actId="26606"/>
          <ac:spMkLst>
            <pc:docMk/>
            <pc:sldMk cId="0" sldId="365"/>
            <ac:spMk id="3" creationId="{00000000-0000-0000-0000-000000000000}"/>
          </ac:spMkLst>
        </pc:spChg>
        <pc:spChg chg="add">
          <ac:chgData name="Fatih Serbest" userId="1ef1129c4ea1bb02" providerId="LiveId" clId="{DACE2B23-91CF-4D3C-A151-DDF2A3A194AE}" dt="2025-10-13T15:47:37.636" v="1530" actId="26606"/>
          <ac:spMkLst>
            <pc:docMk/>
            <pc:sldMk cId="0" sldId="365"/>
            <ac:spMk id="9" creationId="{44AD29B6-BF3B-4407-9E75-52DF8E3B29F1}"/>
          </ac:spMkLst>
        </pc:spChg>
        <pc:spChg chg="add">
          <ac:chgData name="Fatih Serbest" userId="1ef1129c4ea1bb02" providerId="LiveId" clId="{DACE2B23-91CF-4D3C-A151-DDF2A3A194AE}" dt="2025-10-13T15:47:37.636" v="1530" actId="26606"/>
          <ac:spMkLst>
            <pc:docMk/>
            <pc:sldMk cId="0" sldId="365"/>
            <ac:spMk id="11" creationId="{55F8BA08-3E38-4B70-B93A-74F08E092206}"/>
          </ac:spMkLst>
        </pc:spChg>
        <pc:spChg chg="add">
          <ac:chgData name="Fatih Serbest" userId="1ef1129c4ea1bb02" providerId="LiveId" clId="{DACE2B23-91CF-4D3C-A151-DDF2A3A194AE}" dt="2025-10-13T15:47:37.636" v="1530" actId="26606"/>
          <ac:spMkLst>
            <pc:docMk/>
            <pc:sldMk cId="0" sldId="365"/>
            <ac:spMk id="13" creationId="{357F1B33-79AB-4A71-8CEC-4546D709B8C8}"/>
          </ac:spMkLst>
        </pc:spChg>
        <pc:graphicFrameChg chg="add">
          <ac:chgData name="Fatih Serbest" userId="1ef1129c4ea1bb02" providerId="LiveId" clId="{DACE2B23-91CF-4D3C-A151-DDF2A3A194AE}" dt="2025-10-13T15:47:37.636" v="1530" actId="26606"/>
          <ac:graphicFrameMkLst>
            <pc:docMk/>
            <pc:sldMk cId="0" sldId="365"/>
            <ac:graphicFrameMk id="5" creationId="{DA8BBB8B-2DB5-19AB-08A4-BAC249F2EEF8}"/>
          </ac:graphicFrameMkLst>
        </pc:graphicFrameChg>
      </pc:sldChg>
      <pc:sldChg chg="modSp add del mod">
        <pc:chgData name="Fatih Serbest" userId="1ef1129c4ea1bb02" providerId="LiveId" clId="{DACE2B23-91CF-4D3C-A151-DDF2A3A194AE}" dt="2025-10-13T15:52:51.569" v="2063" actId="47"/>
        <pc:sldMkLst>
          <pc:docMk/>
          <pc:sldMk cId="0" sldId="366"/>
        </pc:sldMkLst>
        <pc:spChg chg="mod">
          <ac:chgData name="Fatih Serbest" userId="1ef1129c4ea1bb02" providerId="LiveId" clId="{DACE2B23-91CF-4D3C-A151-DDF2A3A194AE}" dt="2025-10-13T15:51:55.158" v="2062" actId="21"/>
          <ac:spMkLst>
            <pc:docMk/>
            <pc:sldMk cId="0" sldId="366"/>
            <ac:spMk id="3" creationId="{00000000-0000-0000-0000-000000000000}"/>
          </ac:spMkLst>
        </pc:spChg>
        <pc:spChg chg="mod">
          <ac:chgData name="Fatih Serbest" userId="1ef1129c4ea1bb02" providerId="LiveId" clId="{DACE2B23-91CF-4D3C-A151-DDF2A3A194AE}" dt="2025-10-13T15:51:47.418" v="2061" actId="1076"/>
          <ac:spMkLst>
            <pc:docMk/>
            <pc:sldMk cId="0" sldId="366"/>
            <ac:spMk id="4" creationId="{00000000-0000-0000-0000-000000000000}"/>
          </ac:spMkLst>
        </pc:spChg>
      </pc:sldChg>
      <pc:sldChg chg="modSp add del mod">
        <pc:chgData name="Fatih Serbest" userId="1ef1129c4ea1bb02" providerId="LiveId" clId="{DACE2B23-91CF-4D3C-A151-DDF2A3A194AE}" dt="2025-10-13T15:50:52.667" v="2058" actId="47"/>
        <pc:sldMkLst>
          <pc:docMk/>
          <pc:sldMk cId="0" sldId="367"/>
        </pc:sldMkLst>
        <pc:spChg chg="mod">
          <ac:chgData name="Fatih Serbest" userId="1ef1129c4ea1bb02" providerId="LiveId" clId="{DACE2B23-91CF-4D3C-A151-DDF2A3A194AE}" dt="2025-10-13T15:41:14.190" v="1095" actId="27636"/>
          <ac:spMkLst>
            <pc:docMk/>
            <pc:sldMk cId="0" sldId="367"/>
            <ac:spMk id="2" creationId="{00000000-0000-0000-0000-000000000000}"/>
          </ac:spMkLst>
        </pc:spChg>
      </pc:sldChg>
      <pc:sldChg chg="add del">
        <pc:chgData name="Fatih Serbest" userId="1ef1129c4ea1bb02" providerId="LiveId" clId="{DACE2B23-91CF-4D3C-A151-DDF2A3A194AE}" dt="2025-10-13T15:49:02.532" v="1634" actId="47"/>
        <pc:sldMkLst>
          <pc:docMk/>
          <pc:sldMk cId="0" sldId="368"/>
        </pc:sldMkLst>
      </pc:sldChg>
      <pc:sldChg chg="modSp add del mod">
        <pc:chgData name="Fatih Serbest" userId="1ef1129c4ea1bb02" providerId="LiveId" clId="{DACE2B23-91CF-4D3C-A151-DDF2A3A194AE}" dt="2025-10-13T15:49:23.777" v="1685" actId="47"/>
        <pc:sldMkLst>
          <pc:docMk/>
          <pc:sldMk cId="0" sldId="369"/>
        </pc:sldMkLst>
        <pc:spChg chg="mod">
          <ac:chgData name="Fatih Serbest" userId="1ef1129c4ea1bb02" providerId="LiveId" clId="{DACE2B23-91CF-4D3C-A151-DDF2A3A194AE}" dt="2025-10-13T15:41:14.198" v="1096" actId="27636"/>
          <ac:spMkLst>
            <pc:docMk/>
            <pc:sldMk cId="0" sldId="369"/>
            <ac:spMk id="2" creationId="{00000000-0000-0000-0000-000000000000}"/>
          </ac:spMkLst>
        </pc:spChg>
      </pc:sldChg>
      <pc:sldChg chg="addSp delSp modSp add mod setBg">
        <pc:chgData name="Fatih Serbest" userId="1ef1129c4ea1bb02" providerId="LiveId" clId="{DACE2B23-91CF-4D3C-A151-DDF2A3A194AE}" dt="2025-10-13T15:49:32.054" v="1686" actId="26606"/>
        <pc:sldMkLst>
          <pc:docMk/>
          <pc:sldMk cId="0" sldId="370"/>
        </pc:sldMkLst>
        <pc:spChg chg="mod">
          <ac:chgData name="Fatih Serbest" userId="1ef1129c4ea1bb02" providerId="LiveId" clId="{DACE2B23-91CF-4D3C-A151-DDF2A3A194AE}" dt="2025-10-13T15:49:32.054" v="1686" actId="26606"/>
          <ac:spMkLst>
            <pc:docMk/>
            <pc:sldMk cId="0" sldId="370"/>
            <ac:spMk id="2" creationId="{00000000-0000-0000-0000-000000000000}"/>
          </ac:spMkLst>
        </pc:spChg>
        <pc:spChg chg="del">
          <ac:chgData name="Fatih Serbest" userId="1ef1129c4ea1bb02" providerId="LiveId" clId="{DACE2B23-91CF-4D3C-A151-DDF2A3A194AE}" dt="2025-10-13T15:49:32.054" v="1686" actId="26606"/>
          <ac:spMkLst>
            <pc:docMk/>
            <pc:sldMk cId="0" sldId="370"/>
            <ac:spMk id="3" creationId="{00000000-0000-0000-0000-000000000000}"/>
          </ac:spMkLst>
        </pc:spChg>
        <pc:spChg chg="add">
          <ac:chgData name="Fatih Serbest" userId="1ef1129c4ea1bb02" providerId="LiveId" clId="{DACE2B23-91CF-4D3C-A151-DDF2A3A194AE}" dt="2025-10-13T15:49:32.054" v="1686" actId="26606"/>
          <ac:spMkLst>
            <pc:docMk/>
            <pc:sldMk cId="0" sldId="370"/>
            <ac:spMk id="9" creationId="{44AD29B6-BF3B-4407-9E75-52DF8E3B29F1}"/>
          </ac:spMkLst>
        </pc:spChg>
        <pc:spChg chg="add">
          <ac:chgData name="Fatih Serbest" userId="1ef1129c4ea1bb02" providerId="LiveId" clId="{DACE2B23-91CF-4D3C-A151-DDF2A3A194AE}" dt="2025-10-13T15:49:32.054" v="1686" actId="26606"/>
          <ac:spMkLst>
            <pc:docMk/>
            <pc:sldMk cId="0" sldId="370"/>
            <ac:spMk id="11" creationId="{55F8BA08-3E38-4B70-B93A-74F08E092206}"/>
          </ac:spMkLst>
        </pc:spChg>
        <pc:spChg chg="add">
          <ac:chgData name="Fatih Serbest" userId="1ef1129c4ea1bb02" providerId="LiveId" clId="{DACE2B23-91CF-4D3C-A151-DDF2A3A194AE}" dt="2025-10-13T15:49:32.054" v="1686" actId="26606"/>
          <ac:spMkLst>
            <pc:docMk/>
            <pc:sldMk cId="0" sldId="370"/>
            <ac:spMk id="13" creationId="{357F1B33-79AB-4A71-8CEC-4546D709B8C8}"/>
          </ac:spMkLst>
        </pc:spChg>
        <pc:graphicFrameChg chg="add">
          <ac:chgData name="Fatih Serbest" userId="1ef1129c4ea1bb02" providerId="LiveId" clId="{DACE2B23-91CF-4D3C-A151-DDF2A3A194AE}" dt="2025-10-13T15:49:32.054" v="1686" actId="26606"/>
          <ac:graphicFrameMkLst>
            <pc:docMk/>
            <pc:sldMk cId="0" sldId="370"/>
            <ac:graphicFrameMk id="5" creationId="{FDC8B855-46A6-D586-A734-BF8E375D7771}"/>
          </ac:graphicFrameMkLst>
        </pc:graphicFrameChg>
      </pc:sldChg>
      <pc:sldChg chg="add del">
        <pc:chgData name="Fatih Serbest" userId="1ef1129c4ea1bb02" providerId="LiveId" clId="{DACE2B23-91CF-4D3C-A151-DDF2A3A194AE}" dt="2025-10-13T15:49:41.341" v="1687" actId="47"/>
        <pc:sldMkLst>
          <pc:docMk/>
          <pc:sldMk cId="0" sldId="371"/>
        </pc:sldMkLst>
      </pc:sldChg>
      <pc:sldChg chg="add del">
        <pc:chgData name="Fatih Serbest" userId="1ef1129c4ea1bb02" providerId="LiveId" clId="{DACE2B23-91CF-4D3C-A151-DDF2A3A194AE}" dt="2025-10-13T15:49:58.182" v="1746" actId="47"/>
        <pc:sldMkLst>
          <pc:docMk/>
          <pc:sldMk cId="0" sldId="372"/>
        </pc:sldMkLst>
      </pc:sldChg>
      <pc:sldChg chg="add del">
        <pc:chgData name="Fatih Serbest" userId="1ef1129c4ea1bb02" providerId="LiveId" clId="{DACE2B23-91CF-4D3C-A151-DDF2A3A194AE}" dt="2025-10-13T15:50:16.432" v="2002" actId="47"/>
        <pc:sldMkLst>
          <pc:docMk/>
          <pc:sldMk cId="0" sldId="373"/>
        </pc:sldMkLst>
      </pc:sldChg>
      <pc:sldChg chg="add del">
        <pc:chgData name="Fatih Serbest" userId="1ef1129c4ea1bb02" providerId="LiveId" clId="{DACE2B23-91CF-4D3C-A151-DDF2A3A194AE}" dt="2025-10-13T15:50:17.894" v="2003" actId="47"/>
        <pc:sldMkLst>
          <pc:docMk/>
          <pc:sldMk cId="0" sldId="374"/>
        </pc:sldMkLst>
      </pc:sldChg>
      <pc:sldChg chg="add del">
        <pc:chgData name="Fatih Serbest" userId="1ef1129c4ea1bb02" providerId="LiveId" clId="{DACE2B23-91CF-4D3C-A151-DDF2A3A194AE}" dt="2025-10-13T15:50:19.117" v="2004" actId="47"/>
        <pc:sldMkLst>
          <pc:docMk/>
          <pc:sldMk cId="0" sldId="375"/>
        </pc:sldMkLst>
      </pc:sldChg>
      <pc:sldChg chg="add del">
        <pc:chgData name="Fatih Serbest" userId="1ef1129c4ea1bb02" providerId="LiveId" clId="{DACE2B23-91CF-4D3C-A151-DDF2A3A194AE}" dt="2025-10-13T15:50:20.168" v="2005" actId="47"/>
        <pc:sldMkLst>
          <pc:docMk/>
          <pc:sldMk cId="0" sldId="376"/>
        </pc:sldMkLst>
      </pc:sldChg>
      <pc:sldChg chg="addSp delSp modSp add mod setBg">
        <pc:chgData name="Fatih Serbest" userId="1ef1129c4ea1bb02" providerId="LiveId" clId="{DACE2B23-91CF-4D3C-A151-DDF2A3A194AE}" dt="2025-10-13T15:50:31.223" v="2006" actId="26606"/>
        <pc:sldMkLst>
          <pc:docMk/>
          <pc:sldMk cId="0" sldId="377"/>
        </pc:sldMkLst>
        <pc:spChg chg="mod">
          <ac:chgData name="Fatih Serbest" userId="1ef1129c4ea1bb02" providerId="LiveId" clId="{DACE2B23-91CF-4D3C-A151-DDF2A3A194AE}" dt="2025-10-13T15:50:31.223" v="2006" actId="26606"/>
          <ac:spMkLst>
            <pc:docMk/>
            <pc:sldMk cId="0" sldId="377"/>
            <ac:spMk id="2" creationId="{00000000-0000-0000-0000-000000000000}"/>
          </ac:spMkLst>
        </pc:spChg>
        <pc:spChg chg="del">
          <ac:chgData name="Fatih Serbest" userId="1ef1129c4ea1bb02" providerId="LiveId" clId="{DACE2B23-91CF-4D3C-A151-DDF2A3A194AE}" dt="2025-10-13T15:50:31.223" v="2006" actId="26606"/>
          <ac:spMkLst>
            <pc:docMk/>
            <pc:sldMk cId="0" sldId="377"/>
            <ac:spMk id="3" creationId="{00000000-0000-0000-0000-000000000000}"/>
          </ac:spMkLst>
        </pc:spChg>
        <pc:spChg chg="add">
          <ac:chgData name="Fatih Serbest" userId="1ef1129c4ea1bb02" providerId="LiveId" clId="{DACE2B23-91CF-4D3C-A151-DDF2A3A194AE}" dt="2025-10-13T15:50:31.223" v="2006" actId="26606"/>
          <ac:spMkLst>
            <pc:docMk/>
            <pc:sldMk cId="0" sldId="377"/>
            <ac:spMk id="9" creationId="{44AD29B6-BF3B-4407-9E75-52DF8E3B29F1}"/>
          </ac:spMkLst>
        </pc:spChg>
        <pc:spChg chg="add">
          <ac:chgData name="Fatih Serbest" userId="1ef1129c4ea1bb02" providerId="LiveId" clId="{DACE2B23-91CF-4D3C-A151-DDF2A3A194AE}" dt="2025-10-13T15:50:31.223" v="2006" actId="26606"/>
          <ac:spMkLst>
            <pc:docMk/>
            <pc:sldMk cId="0" sldId="377"/>
            <ac:spMk id="11" creationId="{55F8BA08-3E38-4B70-B93A-74F08E092206}"/>
          </ac:spMkLst>
        </pc:spChg>
        <pc:spChg chg="add">
          <ac:chgData name="Fatih Serbest" userId="1ef1129c4ea1bb02" providerId="LiveId" clId="{DACE2B23-91CF-4D3C-A151-DDF2A3A194AE}" dt="2025-10-13T15:50:31.223" v="2006" actId="26606"/>
          <ac:spMkLst>
            <pc:docMk/>
            <pc:sldMk cId="0" sldId="377"/>
            <ac:spMk id="13" creationId="{357F1B33-79AB-4A71-8CEC-4546D709B8C8}"/>
          </ac:spMkLst>
        </pc:spChg>
        <pc:graphicFrameChg chg="add">
          <ac:chgData name="Fatih Serbest" userId="1ef1129c4ea1bb02" providerId="LiveId" clId="{DACE2B23-91CF-4D3C-A151-DDF2A3A194AE}" dt="2025-10-13T15:50:31.223" v="2006" actId="26606"/>
          <ac:graphicFrameMkLst>
            <pc:docMk/>
            <pc:sldMk cId="0" sldId="377"/>
            <ac:graphicFrameMk id="5" creationId="{8781B12D-1E0D-3E45-70C2-B1F85A7602A8}"/>
          </ac:graphicFrameMkLst>
        </pc:graphicFrameChg>
      </pc:sldChg>
      <pc:sldChg chg="addSp delSp modSp add mod setBg">
        <pc:chgData name="Fatih Serbest" userId="1ef1129c4ea1bb02" providerId="LiveId" clId="{DACE2B23-91CF-4D3C-A151-DDF2A3A194AE}" dt="2025-10-13T15:50:36.469" v="2007" actId="26606"/>
        <pc:sldMkLst>
          <pc:docMk/>
          <pc:sldMk cId="0" sldId="378"/>
        </pc:sldMkLst>
        <pc:spChg chg="mod">
          <ac:chgData name="Fatih Serbest" userId="1ef1129c4ea1bb02" providerId="LiveId" clId="{DACE2B23-91CF-4D3C-A151-DDF2A3A194AE}" dt="2025-10-13T15:50:36.469" v="2007" actId="26606"/>
          <ac:spMkLst>
            <pc:docMk/>
            <pc:sldMk cId="0" sldId="378"/>
            <ac:spMk id="2" creationId="{00000000-0000-0000-0000-000000000000}"/>
          </ac:spMkLst>
        </pc:spChg>
        <pc:spChg chg="del">
          <ac:chgData name="Fatih Serbest" userId="1ef1129c4ea1bb02" providerId="LiveId" clId="{DACE2B23-91CF-4D3C-A151-DDF2A3A194AE}" dt="2025-10-13T15:50:36.469" v="2007" actId="26606"/>
          <ac:spMkLst>
            <pc:docMk/>
            <pc:sldMk cId="0" sldId="378"/>
            <ac:spMk id="3" creationId="{00000000-0000-0000-0000-000000000000}"/>
          </ac:spMkLst>
        </pc:spChg>
        <pc:spChg chg="add">
          <ac:chgData name="Fatih Serbest" userId="1ef1129c4ea1bb02" providerId="LiveId" clId="{DACE2B23-91CF-4D3C-A151-DDF2A3A194AE}" dt="2025-10-13T15:50:36.469" v="2007" actId="26606"/>
          <ac:spMkLst>
            <pc:docMk/>
            <pc:sldMk cId="0" sldId="378"/>
            <ac:spMk id="9" creationId="{44AD29B6-BF3B-4407-9E75-52DF8E3B29F1}"/>
          </ac:spMkLst>
        </pc:spChg>
        <pc:spChg chg="add">
          <ac:chgData name="Fatih Serbest" userId="1ef1129c4ea1bb02" providerId="LiveId" clId="{DACE2B23-91CF-4D3C-A151-DDF2A3A194AE}" dt="2025-10-13T15:50:36.469" v="2007" actId="26606"/>
          <ac:spMkLst>
            <pc:docMk/>
            <pc:sldMk cId="0" sldId="378"/>
            <ac:spMk id="11" creationId="{55F8BA08-3E38-4B70-B93A-74F08E092206}"/>
          </ac:spMkLst>
        </pc:spChg>
        <pc:spChg chg="add">
          <ac:chgData name="Fatih Serbest" userId="1ef1129c4ea1bb02" providerId="LiveId" clId="{DACE2B23-91CF-4D3C-A151-DDF2A3A194AE}" dt="2025-10-13T15:50:36.469" v="2007" actId="26606"/>
          <ac:spMkLst>
            <pc:docMk/>
            <pc:sldMk cId="0" sldId="378"/>
            <ac:spMk id="13" creationId="{357F1B33-79AB-4A71-8CEC-4546D709B8C8}"/>
          </ac:spMkLst>
        </pc:spChg>
        <pc:graphicFrameChg chg="add">
          <ac:chgData name="Fatih Serbest" userId="1ef1129c4ea1bb02" providerId="LiveId" clId="{DACE2B23-91CF-4D3C-A151-DDF2A3A194AE}" dt="2025-10-13T15:50:36.469" v="2007" actId="26606"/>
          <ac:graphicFrameMkLst>
            <pc:docMk/>
            <pc:sldMk cId="0" sldId="378"/>
            <ac:graphicFrameMk id="5" creationId="{1B3DDD9D-D9E6-AFAC-34F6-E25837B541F2}"/>
          </ac:graphicFrameMkLst>
        </pc:graphicFrameChg>
      </pc:sldChg>
      <pc:sldChg chg="addSp modSp add mod setBg modAnim">
        <pc:chgData name="Fatih Serbest" userId="1ef1129c4ea1bb02" providerId="LiveId" clId="{DACE2B23-91CF-4D3C-A151-DDF2A3A194AE}" dt="2025-10-13T15:43:42.690" v="1256" actId="27636"/>
        <pc:sldMkLst>
          <pc:docMk/>
          <pc:sldMk cId="3521084648" sldId="379"/>
        </pc:sldMkLst>
        <pc:spChg chg="add mod">
          <ac:chgData name="Fatih Serbest" userId="1ef1129c4ea1bb02" providerId="LiveId" clId="{DACE2B23-91CF-4D3C-A151-DDF2A3A194AE}" dt="2025-10-13T15:43:42.103" v="1211" actId="208"/>
          <ac:spMkLst>
            <pc:docMk/>
            <pc:sldMk cId="3521084648" sldId="379"/>
            <ac:spMk id="2" creationId="{0B127BD0-09B1-4D92-6F26-C46AB9B5E944}"/>
          </ac:spMkLst>
        </pc:spChg>
        <pc:spChg chg="add mod">
          <ac:chgData name="Fatih Serbest" userId="1ef1129c4ea1bb02" providerId="LiveId" clId="{DACE2B23-91CF-4D3C-A151-DDF2A3A194AE}" dt="2025-10-13T15:43:42.122" v="1219"/>
          <ac:spMkLst>
            <pc:docMk/>
            <pc:sldMk cId="3521084648" sldId="379"/>
            <ac:spMk id="3" creationId="{6F83AE2B-8B7F-866D-FF40-F460BA02AE55}"/>
          </ac:spMkLst>
        </pc:spChg>
        <pc:spChg chg="add mod">
          <ac:chgData name="Fatih Serbest" userId="1ef1129c4ea1bb02" providerId="LiveId" clId="{DACE2B23-91CF-4D3C-A151-DDF2A3A194AE}" dt="2025-10-13T15:43:42.690" v="1256" actId="27636"/>
          <ac:spMkLst>
            <pc:docMk/>
            <pc:sldMk cId="3521084648" sldId="379"/>
            <ac:spMk id="4" creationId="{033FB68A-CBC8-9D1D-82BD-3D5036F75D3E}"/>
          </ac:spMkLst>
        </pc:spChg>
        <pc:spChg chg="add mod">
          <ac:chgData name="Fatih Serbest" userId="1ef1129c4ea1bb02" providerId="LiveId" clId="{DACE2B23-91CF-4D3C-A151-DDF2A3A194AE}" dt="2025-10-13T15:43:42.687" v="1255" actId="27636"/>
          <ac:spMkLst>
            <pc:docMk/>
            <pc:sldMk cId="3521084648" sldId="379"/>
            <ac:spMk id="7" creationId="{9D979E73-71C4-D795-B75F-A5CCFEE928D4}"/>
          </ac:spMkLst>
        </pc:spChg>
        <pc:picChg chg="add mod">
          <ac:chgData name="Fatih Serbest" userId="1ef1129c4ea1bb02" providerId="LiveId" clId="{DACE2B23-91CF-4D3C-A151-DDF2A3A194AE}" dt="2025-10-13T15:43:42.480" v="1234"/>
          <ac:picMkLst>
            <pc:docMk/>
            <pc:sldMk cId="3521084648" sldId="379"/>
            <ac:picMk id="6" creationId="{CBB2E76A-3894-C871-B2C5-C4AED7DDD95B}"/>
          </ac:picMkLst>
        </pc:picChg>
        <pc:picChg chg="add mod">
          <ac:chgData name="Fatih Serbest" userId="1ef1129c4ea1bb02" providerId="LiveId" clId="{DACE2B23-91CF-4D3C-A151-DDF2A3A194AE}" dt="2025-10-13T15:43:42.613" v="1252"/>
          <ac:picMkLst>
            <pc:docMk/>
            <pc:sldMk cId="3521084648" sldId="379"/>
            <ac:picMk id="9" creationId="{2A1BACAB-9286-41A5-72F2-653450EB8BE4}"/>
          </ac:picMkLst>
        </pc:picChg>
      </pc:sldChg>
      <pc:sldChg chg="addSp modSp add mod setBg">
        <pc:chgData name="Fatih Serbest" userId="1ef1129c4ea1bb02" providerId="LiveId" clId="{DACE2B23-91CF-4D3C-A151-DDF2A3A194AE}" dt="2025-10-13T15:45:30.971" v="1319" actId="27636"/>
        <pc:sldMkLst>
          <pc:docMk/>
          <pc:sldMk cId="4213180394" sldId="380"/>
        </pc:sldMkLst>
        <pc:spChg chg="add mod">
          <ac:chgData name="Fatih Serbest" userId="1ef1129c4ea1bb02" providerId="LiveId" clId="{DACE2B23-91CF-4D3C-A151-DDF2A3A194AE}" dt="2025-10-13T15:45:30.672" v="1276" actId="208"/>
          <ac:spMkLst>
            <pc:docMk/>
            <pc:sldMk cId="4213180394" sldId="380"/>
            <ac:spMk id="2" creationId="{5D7E5EB3-D265-26B9-C9E1-A023EC060330}"/>
          </ac:spMkLst>
        </pc:spChg>
        <pc:spChg chg="add mod">
          <ac:chgData name="Fatih Serbest" userId="1ef1129c4ea1bb02" providerId="LiveId" clId="{DACE2B23-91CF-4D3C-A151-DDF2A3A194AE}" dt="2025-10-13T15:45:30.680" v="1284"/>
          <ac:spMkLst>
            <pc:docMk/>
            <pc:sldMk cId="4213180394" sldId="380"/>
            <ac:spMk id="3" creationId="{F713BB78-429A-92BE-9251-53BB29F13E54}"/>
          </ac:spMkLst>
        </pc:spChg>
        <pc:spChg chg="add mod">
          <ac:chgData name="Fatih Serbest" userId="1ef1129c4ea1bb02" providerId="LiveId" clId="{DACE2B23-91CF-4D3C-A151-DDF2A3A194AE}" dt="2025-10-13T15:45:30.964" v="1318" actId="27636"/>
          <ac:spMkLst>
            <pc:docMk/>
            <pc:sldMk cId="4213180394" sldId="380"/>
            <ac:spMk id="4" creationId="{72EFD361-1FBF-9572-7123-3BF2BC454079}"/>
          </ac:spMkLst>
        </pc:spChg>
        <pc:spChg chg="add mod">
          <ac:chgData name="Fatih Serbest" userId="1ef1129c4ea1bb02" providerId="LiveId" clId="{DACE2B23-91CF-4D3C-A151-DDF2A3A194AE}" dt="2025-10-13T15:45:30.971" v="1319" actId="27636"/>
          <ac:spMkLst>
            <pc:docMk/>
            <pc:sldMk cId="4213180394" sldId="380"/>
            <ac:spMk id="7" creationId="{0F3A96D3-1EA1-9D5A-8CC7-2439F4387663}"/>
          </ac:spMkLst>
        </pc:spChg>
        <pc:picChg chg="add mod">
          <ac:chgData name="Fatih Serbest" userId="1ef1129c4ea1bb02" providerId="LiveId" clId="{DACE2B23-91CF-4D3C-A151-DDF2A3A194AE}" dt="2025-10-13T15:45:30.795" v="1299"/>
          <ac:picMkLst>
            <pc:docMk/>
            <pc:sldMk cId="4213180394" sldId="380"/>
            <ac:picMk id="6" creationId="{1D98B6B9-2008-1E9C-7397-875D3D2666CE}"/>
          </ac:picMkLst>
        </pc:picChg>
        <pc:picChg chg="add mod">
          <ac:chgData name="Fatih Serbest" userId="1ef1129c4ea1bb02" providerId="LiveId" clId="{DACE2B23-91CF-4D3C-A151-DDF2A3A194AE}" dt="2025-10-13T15:45:30.876" v="1317"/>
          <ac:picMkLst>
            <pc:docMk/>
            <pc:sldMk cId="4213180394" sldId="380"/>
            <ac:picMk id="9" creationId="{18B2D724-9074-C863-FFB3-7DCA32C3B66F}"/>
          </ac:picMkLst>
        </pc:picChg>
      </pc:sldChg>
      <pc:sldChg chg="addSp modSp add mod setBg modAnim">
        <pc:chgData name="Fatih Serbest" userId="1ef1129c4ea1bb02" providerId="LiveId" clId="{DACE2B23-91CF-4D3C-A151-DDF2A3A194AE}" dt="2025-10-13T15:46:01.900" v="1372" actId="27636"/>
        <pc:sldMkLst>
          <pc:docMk/>
          <pc:sldMk cId="3126804965" sldId="381"/>
        </pc:sldMkLst>
        <pc:spChg chg="add mod">
          <ac:chgData name="Fatih Serbest" userId="1ef1129c4ea1bb02" providerId="LiveId" clId="{DACE2B23-91CF-4D3C-A151-DDF2A3A194AE}" dt="2025-10-13T15:46:01.604" v="1327" actId="208"/>
          <ac:spMkLst>
            <pc:docMk/>
            <pc:sldMk cId="3126804965" sldId="381"/>
            <ac:spMk id="2" creationId="{03B72882-3288-8B01-350E-067300C28696}"/>
          </ac:spMkLst>
        </pc:spChg>
        <pc:spChg chg="add mod">
          <ac:chgData name="Fatih Serbest" userId="1ef1129c4ea1bb02" providerId="LiveId" clId="{DACE2B23-91CF-4D3C-A151-DDF2A3A194AE}" dt="2025-10-13T15:46:01.610" v="1335"/>
          <ac:spMkLst>
            <pc:docMk/>
            <pc:sldMk cId="3126804965" sldId="381"/>
            <ac:spMk id="3" creationId="{E28B57C8-D7DD-1063-6463-C907A308CCC6}"/>
          </ac:spMkLst>
        </pc:spChg>
        <pc:spChg chg="add mod">
          <ac:chgData name="Fatih Serbest" userId="1ef1129c4ea1bb02" providerId="LiveId" clId="{DACE2B23-91CF-4D3C-A151-DDF2A3A194AE}" dt="2025-10-13T15:46:01.895" v="1371" actId="27636"/>
          <ac:spMkLst>
            <pc:docMk/>
            <pc:sldMk cId="3126804965" sldId="381"/>
            <ac:spMk id="4" creationId="{70FCB97E-C57F-4D46-D843-9F75D65FA028}"/>
          </ac:spMkLst>
        </pc:spChg>
        <pc:spChg chg="add mod">
          <ac:chgData name="Fatih Serbest" userId="1ef1129c4ea1bb02" providerId="LiveId" clId="{DACE2B23-91CF-4D3C-A151-DDF2A3A194AE}" dt="2025-10-13T15:46:01.900" v="1372" actId="27636"/>
          <ac:spMkLst>
            <pc:docMk/>
            <pc:sldMk cId="3126804965" sldId="381"/>
            <ac:spMk id="7" creationId="{273C5B99-F4BE-D610-A952-2EC0A95A606A}"/>
          </ac:spMkLst>
        </pc:spChg>
        <pc:picChg chg="add mod">
          <ac:chgData name="Fatih Serbest" userId="1ef1129c4ea1bb02" providerId="LiveId" clId="{DACE2B23-91CF-4D3C-A151-DDF2A3A194AE}" dt="2025-10-13T15:46:01.700" v="1350"/>
          <ac:picMkLst>
            <pc:docMk/>
            <pc:sldMk cId="3126804965" sldId="381"/>
            <ac:picMk id="6" creationId="{5E7BDFE1-3E03-E05F-0C83-648007014E77}"/>
          </ac:picMkLst>
        </pc:picChg>
        <pc:picChg chg="add mod">
          <ac:chgData name="Fatih Serbest" userId="1ef1129c4ea1bb02" providerId="LiveId" clId="{DACE2B23-91CF-4D3C-A151-DDF2A3A194AE}" dt="2025-10-13T15:46:01.826" v="1368"/>
          <ac:picMkLst>
            <pc:docMk/>
            <pc:sldMk cId="3126804965" sldId="381"/>
            <ac:picMk id="9" creationId="{381AD138-FAC4-04DD-1E47-61496D927725}"/>
          </ac:picMkLst>
        </pc:picChg>
      </pc:sldChg>
      <pc:sldChg chg="addSp modSp add mod setBg">
        <pc:chgData name="Fatih Serbest" userId="1ef1129c4ea1bb02" providerId="LiveId" clId="{DACE2B23-91CF-4D3C-A151-DDF2A3A194AE}" dt="2025-10-13T15:46:20.694" v="1423" actId="27636"/>
        <pc:sldMkLst>
          <pc:docMk/>
          <pc:sldMk cId="1492786590" sldId="382"/>
        </pc:sldMkLst>
        <pc:spChg chg="add mod">
          <ac:chgData name="Fatih Serbest" userId="1ef1129c4ea1bb02" providerId="LiveId" clId="{DACE2B23-91CF-4D3C-A151-DDF2A3A194AE}" dt="2025-10-13T15:46:20.323" v="1380" actId="208"/>
          <ac:spMkLst>
            <pc:docMk/>
            <pc:sldMk cId="1492786590" sldId="382"/>
            <ac:spMk id="2" creationId="{B0D09F1A-CD1D-AF49-EC3F-E18EE57FED90}"/>
          </ac:spMkLst>
        </pc:spChg>
        <pc:spChg chg="add mod">
          <ac:chgData name="Fatih Serbest" userId="1ef1129c4ea1bb02" providerId="LiveId" clId="{DACE2B23-91CF-4D3C-A151-DDF2A3A194AE}" dt="2025-10-13T15:46:20.332" v="1388"/>
          <ac:spMkLst>
            <pc:docMk/>
            <pc:sldMk cId="1492786590" sldId="382"/>
            <ac:spMk id="3" creationId="{27E95B72-8080-1257-ED75-850F25C411CC}"/>
          </ac:spMkLst>
        </pc:spChg>
        <pc:spChg chg="add mod">
          <ac:chgData name="Fatih Serbest" userId="1ef1129c4ea1bb02" providerId="LiveId" clId="{DACE2B23-91CF-4D3C-A151-DDF2A3A194AE}" dt="2025-10-13T15:46:20.694" v="1423" actId="27636"/>
          <ac:spMkLst>
            <pc:docMk/>
            <pc:sldMk cId="1492786590" sldId="382"/>
            <ac:spMk id="4" creationId="{2F62D3B5-4F8F-73B9-EDF4-38F7CBB59F6C}"/>
          </ac:spMkLst>
        </pc:spChg>
        <pc:spChg chg="add mod">
          <ac:chgData name="Fatih Serbest" userId="1ef1129c4ea1bb02" providerId="LiveId" clId="{DACE2B23-91CF-4D3C-A151-DDF2A3A194AE}" dt="2025-10-13T15:46:20.691" v="1422" actId="27636"/>
          <ac:spMkLst>
            <pc:docMk/>
            <pc:sldMk cId="1492786590" sldId="382"/>
            <ac:spMk id="7" creationId="{4F7373ED-DFD8-115E-24CF-0698142EE859}"/>
          </ac:spMkLst>
        </pc:spChg>
        <pc:picChg chg="add mod">
          <ac:chgData name="Fatih Serbest" userId="1ef1129c4ea1bb02" providerId="LiveId" clId="{DACE2B23-91CF-4D3C-A151-DDF2A3A194AE}" dt="2025-10-13T15:46:20.422" v="1403"/>
          <ac:picMkLst>
            <pc:docMk/>
            <pc:sldMk cId="1492786590" sldId="382"/>
            <ac:picMk id="6" creationId="{E3BE53C7-41A6-26C1-3A51-50F354E3325E}"/>
          </ac:picMkLst>
        </pc:picChg>
        <pc:picChg chg="add mod">
          <ac:chgData name="Fatih Serbest" userId="1ef1129c4ea1bb02" providerId="LiveId" clId="{DACE2B23-91CF-4D3C-A151-DDF2A3A194AE}" dt="2025-10-13T15:46:20.613" v="1421"/>
          <ac:picMkLst>
            <pc:docMk/>
            <pc:sldMk cId="1492786590" sldId="382"/>
            <ac:picMk id="9" creationId="{B18E4577-60F2-88E5-AA64-CC5DAED531B7}"/>
          </ac:picMkLst>
        </pc:picChg>
      </pc:sldChg>
      <pc:sldChg chg="addSp modSp add mod setBg modAnim">
        <pc:chgData name="Fatih Serbest" userId="1ef1129c4ea1bb02" providerId="LiveId" clId="{DACE2B23-91CF-4D3C-A151-DDF2A3A194AE}" dt="2025-10-13T15:47:06.051" v="1477" actId="27636"/>
        <pc:sldMkLst>
          <pc:docMk/>
          <pc:sldMk cId="3123616206" sldId="383"/>
        </pc:sldMkLst>
        <pc:spChg chg="add mod">
          <ac:chgData name="Fatih Serbest" userId="1ef1129c4ea1bb02" providerId="LiveId" clId="{DACE2B23-91CF-4D3C-A151-DDF2A3A194AE}" dt="2025-10-13T15:47:02.957" v="1432" actId="208"/>
          <ac:spMkLst>
            <pc:docMk/>
            <pc:sldMk cId="3123616206" sldId="383"/>
            <ac:spMk id="2" creationId="{A5A05380-61D2-62B5-4708-E85C6757F724}"/>
          </ac:spMkLst>
        </pc:spChg>
        <pc:spChg chg="add mod">
          <ac:chgData name="Fatih Serbest" userId="1ef1129c4ea1bb02" providerId="LiveId" clId="{DACE2B23-91CF-4D3C-A151-DDF2A3A194AE}" dt="2025-10-13T15:47:02.964" v="1440"/>
          <ac:spMkLst>
            <pc:docMk/>
            <pc:sldMk cId="3123616206" sldId="383"/>
            <ac:spMk id="3" creationId="{333F994F-134C-8BD5-A681-FF0948A69EC0}"/>
          </ac:spMkLst>
        </pc:spChg>
        <pc:spChg chg="add mod">
          <ac:chgData name="Fatih Serbest" userId="1ef1129c4ea1bb02" providerId="LiveId" clId="{DACE2B23-91CF-4D3C-A151-DDF2A3A194AE}" dt="2025-10-13T15:47:06.051" v="1477" actId="27636"/>
          <ac:spMkLst>
            <pc:docMk/>
            <pc:sldMk cId="3123616206" sldId="383"/>
            <ac:spMk id="4" creationId="{51C8869D-FE17-064F-4E09-F9F573DA0588}"/>
          </ac:spMkLst>
        </pc:spChg>
        <pc:spChg chg="add mod">
          <ac:chgData name="Fatih Serbest" userId="1ef1129c4ea1bb02" providerId="LiveId" clId="{DACE2B23-91CF-4D3C-A151-DDF2A3A194AE}" dt="2025-10-13T15:47:06.035" v="1476" actId="27636"/>
          <ac:spMkLst>
            <pc:docMk/>
            <pc:sldMk cId="3123616206" sldId="383"/>
            <ac:spMk id="7" creationId="{20B6525B-2FE0-8482-C07E-E89D35E1BD36}"/>
          </ac:spMkLst>
        </pc:spChg>
        <pc:picChg chg="add mod">
          <ac:chgData name="Fatih Serbest" userId="1ef1129c4ea1bb02" providerId="LiveId" clId="{DACE2B23-91CF-4D3C-A151-DDF2A3A194AE}" dt="2025-10-13T15:47:03.073" v="1455"/>
          <ac:picMkLst>
            <pc:docMk/>
            <pc:sldMk cId="3123616206" sldId="383"/>
            <ac:picMk id="6" creationId="{14B4F78B-6A8F-4FE4-4A03-557F6C493B24}"/>
          </ac:picMkLst>
        </pc:picChg>
        <pc:picChg chg="add mod">
          <ac:chgData name="Fatih Serbest" userId="1ef1129c4ea1bb02" providerId="LiveId" clId="{DACE2B23-91CF-4D3C-A151-DDF2A3A194AE}" dt="2025-10-13T15:47:03.171" v="1473"/>
          <ac:picMkLst>
            <pc:docMk/>
            <pc:sldMk cId="3123616206" sldId="383"/>
            <ac:picMk id="9" creationId="{569CE440-D0FF-8774-7D3C-0F97236B710F}"/>
          </ac:picMkLst>
        </pc:picChg>
      </pc:sldChg>
      <pc:sldChg chg="addSp modSp add mod setBg">
        <pc:chgData name="Fatih Serbest" userId="1ef1129c4ea1bb02" providerId="LiveId" clId="{DACE2B23-91CF-4D3C-A151-DDF2A3A194AE}" dt="2025-10-13T15:47:26.714" v="1528" actId="27636"/>
        <pc:sldMkLst>
          <pc:docMk/>
          <pc:sldMk cId="913069503" sldId="384"/>
        </pc:sldMkLst>
        <pc:spChg chg="add mod">
          <ac:chgData name="Fatih Serbest" userId="1ef1129c4ea1bb02" providerId="LiveId" clId="{DACE2B23-91CF-4D3C-A151-DDF2A3A194AE}" dt="2025-10-13T15:47:24.110" v="1485" actId="208"/>
          <ac:spMkLst>
            <pc:docMk/>
            <pc:sldMk cId="913069503" sldId="384"/>
            <ac:spMk id="2" creationId="{1071C98F-1E87-52F8-9D31-38BBC1779CA4}"/>
          </ac:spMkLst>
        </pc:spChg>
        <pc:spChg chg="add mod">
          <ac:chgData name="Fatih Serbest" userId="1ef1129c4ea1bb02" providerId="LiveId" clId="{DACE2B23-91CF-4D3C-A151-DDF2A3A194AE}" dt="2025-10-13T15:47:24.117" v="1493"/>
          <ac:spMkLst>
            <pc:docMk/>
            <pc:sldMk cId="913069503" sldId="384"/>
            <ac:spMk id="3" creationId="{78BA8F59-65C7-5C71-9C8A-C661575A9744}"/>
          </ac:spMkLst>
        </pc:spChg>
        <pc:spChg chg="add mod">
          <ac:chgData name="Fatih Serbest" userId="1ef1129c4ea1bb02" providerId="LiveId" clId="{DACE2B23-91CF-4D3C-A151-DDF2A3A194AE}" dt="2025-10-13T15:47:26.698" v="1527" actId="27636"/>
          <ac:spMkLst>
            <pc:docMk/>
            <pc:sldMk cId="913069503" sldId="384"/>
            <ac:spMk id="4" creationId="{7474902F-7598-4DEE-4FC4-165611845C32}"/>
          </ac:spMkLst>
        </pc:spChg>
        <pc:spChg chg="add mod">
          <ac:chgData name="Fatih Serbest" userId="1ef1129c4ea1bb02" providerId="LiveId" clId="{DACE2B23-91CF-4D3C-A151-DDF2A3A194AE}" dt="2025-10-13T15:47:26.714" v="1528" actId="27636"/>
          <ac:spMkLst>
            <pc:docMk/>
            <pc:sldMk cId="913069503" sldId="384"/>
            <ac:spMk id="7" creationId="{4A5E2557-C9E4-9877-375E-1FBB6CE0B9DB}"/>
          </ac:spMkLst>
        </pc:spChg>
        <pc:picChg chg="add mod">
          <ac:chgData name="Fatih Serbest" userId="1ef1129c4ea1bb02" providerId="LiveId" clId="{DACE2B23-91CF-4D3C-A151-DDF2A3A194AE}" dt="2025-10-13T15:47:24.219" v="1508"/>
          <ac:picMkLst>
            <pc:docMk/>
            <pc:sldMk cId="913069503" sldId="384"/>
            <ac:picMk id="6" creationId="{E0DC59BE-FFED-FBB7-5AC9-C3FF24C52F42}"/>
          </ac:picMkLst>
        </pc:picChg>
        <pc:picChg chg="add mod">
          <ac:chgData name="Fatih Serbest" userId="1ef1129c4ea1bb02" providerId="LiveId" clId="{DACE2B23-91CF-4D3C-A151-DDF2A3A194AE}" dt="2025-10-13T15:47:24.344" v="1526"/>
          <ac:picMkLst>
            <pc:docMk/>
            <pc:sldMk cId="913069503" sldId="384"/>
            <ac:picMk id="9" creationId="{FE0AB17F-78EC-8222-ED6D-320998FA67AC}"/>
          </ac:picMkLst>
        </pc:picChg>
      </pc:sldChg>
      <pc:sldChg chg="addSp modSp add mod setBg">
        <pc:chgData name="Fatih Serbest" userId="1ef1129c4ea1bb02" providerId="LiveId" clId="{DACE2B23-91CF-4D3C-A151-DDF2A3A194AE}" dt="2025-10-13T15:48:31.192" v="1581" actId="27636"/>
        <pc:sldMkLst>
          <pc:docMk/>
          <pc:sldMk cId="3030184100" sldId="385"/>
        </pc:sldMkLst>
        <pc:spChg chg="add mod">
          <ac:chgData name="Fatih Serbest" userId="1ef1129c4ea1bb02" providerId="LiveId" clId="{DACE2B23-91CF-4D3C-A151-DDF2A3A194AE}" dt="2025-10-13T15:48:30.806" v="1538" actId="208"/>
          <ac:spMkLst>
            <pc:docMk/>
            <pc:sldMk cId="3030184100" sldId="385"/>
            <ac:spMk id="2" creationId="{93ECF46E-4C0B-971E-ADD2-833E4EB1BDF5}"/>
          </ac:spMkLst>
        </pc:spChg>
        <pc:spChg chg="add mod">
          <ac:chgData name="Fatih Serbest" userId="1ef1129c4ea1bb02" providerId="LiveId" clId="{DACE2B23-91CF-4D3C-A151-DDF2A3A194AE}" dt="2025-10-13T15:48:30.814" v="1546"/>
          <ac:spMkLst>
            <pc:docMk/>
            <pc:sldMk cId="3030184100" sldId="385"/>
            <ac:spMk id="3" creationId="{9556AE6B-C24E-4CE6-192B-E6C446DD77C0}"/>
          </ac:spMkLst>
        </pc:spChg>
        <pc:spChg chg="add mod">
          <ac:chgData name="Fatih Serbest" userId="1ef1129c4ea1bb02" providerId="LiveId" clId="{DACE2B23-91CF-4D3C-A151-DDF2A3A194AE}" dt="2025-10-13T15:48:31.192" v="1581" actId="27636"/>
          <ac:spMkLst>
            <pc:docMk/>
            <pc:sldMk cId="3030184100" sldId="385"/>
            <ac:spMk id="4" creationId="{6EC5C928-2DC2-CD31-6C53-92A3BE59AB6E}"/>
          </ac:spMkLst>
        </pc:spChg>
        <pc:spChg chg="add mod">
          <ac:chgData name="Fatih Serbest" userId="1ef1129c4ea1bb02" providerId="LiveId" clId="{DACE2B23-91CF-4D3C-A151-DDF2A3A194AE}" dt="2025-10-13T15:48:31.185" v="1580" actId="27636"/>
          <ac:spMkLst>
            <pc:docMk/>
            <pc:sldMk cId="3030184100" sldId="385"/>
            <ac:spMk id="7" creationId="{79AEECC5-CF36-F4EE-F0DD-F9B1EB5D26DA}"/>
          </ac:spMkLst>
        </pc:spChg>
        <pc:picChg chg="add mod">
          <ac:chgData name="Fatih Serbest" userId="1ef1129c4ea1bb02" providerId="LiveId" clId="{DACE2B23-91CF-4D3C-A151-DDF2A3A194AE}" dt="2025-10-13T15:48:30.962" v="1561"/>
          <ac:picMkLst>
            <pc:docMk/>
            <pc:sldMk cId="3030184100" sldId="385"/>
            <ac:picMk id="6" creationId="{0EC8903F-CEF6-6461-9E26-D63B69C7D0C7}"/>
          </ac:picMkLst>
        </pc:picChg>
        <pc:picChg chg="add mod">
          <ac:chgData name="Fatih Serbest" userId="1ef1129c4ea1bb02" providerId="LiveId" clId="{DACE2B23-91CF-4D3C-A151-DDF2A3A194AE}" dt="2025-10-13T15:48:31.104" v="1579"/>
          <ac:picMkLst>
            <pc:docMk/>
            <pc:sldMk cId="3030184100" sldId="385"/>
            <ac:picMk id="9" creationId="{5C6ADCCB-4E4D-5E55-4220-B8875727AA02}"/>
          </ac:picMkLst>
        </pc:picChg>
      </pc:sldChg>
      <pc:sldChg chg="addSp modSp add mod setBg modAnim">
        <pc:chgData name="Fatih Serbest" userId="1ef1129c4ea1bb02" providerId="LiveId" clId="{DACE2B23-91CF-4D3C-A151-DDF2A3A194AE}" dt="2025-10-13T15:48:51.117" v="1633" actId="27636"/>
        <pc:sldMkLst>
          <pc:docMk/>
          <pc:sldMk cId="1383716379" sldId="386"/>
        </pc:sldMkLst>
        <pc:spChg chg="add mod">
          <ac:chgData name="Fatih Serbest" userId="1ef1129c4ea1bb02" providerId="LiveId" clId="{DACE2B23-91CF-4D3C-A151-DDF2A3A194AE}" dt="2025-10-13T15:48:50.818" v="1588" actId="208"/>
          <ac:spMkLst>
            <pc:docMk/>
            <pc:sldMk cId="1383716379" sldId="386"/>
            <ac:spMk id="2" creationId="{4A0AD4BA-62AE-87F9-C379-CEB426A5839C}"/>
          </ac:spMkLst>
        </pc:spChg>
        <pc:spChg chg="add mod">
          <ac:chgData name="Fatih Serbest" userId="1ef1129c4ea1bb02" providerId="LiveId" clId="{DACE2B23-91CF-4D3C-A151-DDF2A3A194AE}" dt="2025-10-13T15:48:50.826" v="1596"/>
          <ac:spMkLst>
            <pc:docMk/>
            <pc:sldMk cId="1383716379" sldId="386"/>
            <ac:spMk id="3" creationId="{4E0E4165-5BE7-C8B9-4762-ED2F5F42B1A5}"/>
          </ac:spMkLst>
        </pc:spChg>
        <pc:spChg chg="add mod">
          <ac:chgData name="Fatih Serbest" userId="1ef1129c4ea1bb02" providerId="LiveId" clId="{DACE2B23-91CF-4D3C-A151-DDF2A3A194AE}" dt="2025-10-13T15:48:51.111" v="1632" actId="27636"/>
          <ac:spMkLst>
            <pc:docMk/>
            <pc:sldMk cId="1383716379" sldId="386"/>
            <ac:spMk id="4" creationId="{B9338B6D-D909-647B-971B-EAC899F328A0}"/>
          </ac:spMkLst>
        </pc:spChg>
        <pc:spChg chg="add mod">
          <ac:chgData name="Fatih Serbest" userId="1ef1129c4ea1bb02" providerId="LiveId" clId="{DACE2B23-91CF-4D3C-A151-DDF2A3A194AE}" dt="2025-10-13T15:48:51.117" v="1633" actId="27636"/>
          <ac:spMkLst>
            <pc:docMk/>
            <pc:sldMk cId="1383716379" sldId="386"/>
            <ac:spMk id="7" creationId="{07D49CE6-0960-11E5-D4F5-6CC343067FA2}"/>
          </ac:spMkLst>
        </pc:spChg>
        <pc:picChg chg="add mod">
          <ac:chgData name="Fatih Serbest" userId="1ef1129c4ea1bb02" providerId="LiveId" clId="{DACE2B23-91CF-4D3C-A151-DDF2A3A194AE}" dt="2025-10-13T15:48:50.924" v="1611"/>
          <ac:picMkLst>
            <pc:docMk/>
            <pc:sldMk cId="1383716379" sldId="386"/>
            <ac:picMk id="6" creationId="{240A0A53-BD76-B4BB-C629-D5259843AC8C}"/>
          </ac:picMkLst>
        </pc:picChg>
        <pc:picChg chg="add mod">
          <ac:chgData name="Fatih Serbest" userId="1ef1129c4ea1bb02" providerId="LiveId" clId="{DACE2B23-91CF-4D3C-A151-DDF2A3A194AE}" dt="2025-10-13T15:48:51.020" v="1629"/>
          <ac:picMkLst>
            <pc:docMk/>
            <pc:sldMk cId="1383716379" sldId="386"/>
            <ac:picMk id="9" creationId="{1951DE09-BF45-4390-DECA-7204CB8A43F9}"/>
          </ac:picMkLst>
        </pc:picChg>
      </pc:sldChg>
      <pc:sldChg chg="addSp modSp add mod setBg">
        <pc:chgData name="Fatih Serbest" userId="1ef1129c4ea1bb02" providerId="LiveId" clId="{DACE2B23-91CF-4D3C-A151-DDF2A3A194AE}" dt="2025-10-13T15:49:18.214" v="1684" actId="27636"/>
        <pc:sldMkLst>
          <pc:docMk/>
          <pc:sldMk cId="1282826986" sldId="387"/>
        </pc:sldMkLst>
        <pc:spChg chg="add mod">
          <ac:chgData name="Fatih Serbest" userId="1ef1129c4ea1bb02" providerId="LiveId" clId="{DACE2B23-91CF-4D3C-A151-DDF2A3A194AE}" dt="2025-10-13T15:49:13.841" v="1641" actId="208"/>
          <ac:spMkLst>
            <pc:docMk/>
            <pc:sldMk cId="1282826986" sldId="387"/>
            <ac:spMk id="2" creationId="{151DE307-7843-D310-24B5-1049D151A151}"/>
          </ac:spMkLst>
        </pc:spChg>
        <pc:spChg chg="add mod">
          <ac:chgData name="Fatih Serbest" userId="1ef1129c4ea1bb02" providerId="LiveId" clId="{DACE2B23-91CF-4D3C-A151-DDF2A3A194AE}" dt="2025-10-13T15:49:13.851" v="1649"/>
          <ac:spMkLst>
            <pc:docMk/>
            <pc:sldMk cId="1282826986" sldId="387"/>
            <ac:spMk id="3" creationId="{16EBD7E2-7F3E-B666-0452-B6A63335B7DF}"/>
          </ac:spMkLst>
        </pc:spChg>
        <pc:spChg chg="add mod">
          <ac:chgData name="Fatih Serbest" userId="1ef1129c4ea1bb02" providerId="LiveId" clId="{DACE2B23-91CF-4D3C-A151-DDF2A3A194AE}" dt="2025-10-13T15:49:18.214" v="1684" actId="27636"/>
          <ac:spMkLst>
            <pc:docMk/>
            <pc:sldMk cId="1282826986" sldId="387"/>
            <ac:spMk id="4" creationId="{8A1620B7-CA17-65D7-4933-7A34BC0C0D1D}"/>
          </ac:spMkLst>
        </pc:spChg>
        <pc:spChg chg="add mod">
          <ac:chgData name="Fatih Serbest" userId="1ef1129c4ea1bb02" providerId="LiveId" clId="{DACE2B23-91CF-4D3C-A151-DDF2A3A194AE}" dt="2025-10-13T15:49:18.198" v="1683" actId="27636"/>
          <ac:spMkLst>
            <pc:docMk/>
            <pc:sldMk cId="1282826986" sldId="387"/>
            <ac:spMk id="7" creationId="{C2638B91-F173-ACA1-CE2B-90EBAA176A08}"/>
          </ac:spMkLst>
        </pc:spChg>
        <pc:picChg chg="add mod">
          <ac:chgData name="Fatih Serbest" userId="1ef1129c4ea1bb02" providerId="LiveId" clId="{DACE2B23-91CF-4D3C-A151-DDF2A3A194AE}" dt="2025-10-13T15:49:13.951" v="1664"/>
          <ac:picMkLst>
            <pc:docMk/>
            <pc:sldMk cId="1282826986" sldId="387"/>
            <ac:picMk id="6" creationId="{CC2748A4-CC8D-CFA8-1568-ED973847A29C}"/>
          </ac:picMkLst>
        </pc:picChg>
        <pc:picChg chg="add mod">
          <ac:chgData name="Fatih Serbest" userId="1ef1129c4ea1bb02" providerId="LiveId" clId="{DACE2B23-91CF-4D3C-A151-DDF2A3A194AE}" dt="2025-10-13T15:49:14.104" v="1682"/>
          <ac:picMkLst>
            <pc:docMk/>
            <pc:sldMk cId="1282826986" sldId="387"/>
            <ac:picMk id="9" creationId="{025A382B-69E3-245E-AFC9-B1067A1BABEF}"/>
          </ac:picMkLst>
        </pc:picChg>
      </pc:sldChg>
      <pc:sldChg chg="addSp modSp add mod setBg modAnim">
        <pc:chgData name="Fatih Serbest" userId="1ef1129c4ea1bb02" providerId="LiveId" clId="{DACE2B23-91CF-4D3C-A151-DDF2A3A194AE}" dt="2025-10-13T15:50:04.067" v="1812"/>
        <pc:sldMkLst>
          <pc:docMk/>
          <pc:sldMk cId="3778662570" sldId="388"/>
        </pc:sldMkLst>
        <pc:spChg chg="add mod">
          <ac:chgData name="Fatih Serbest" userId="1ef1129c4ea1bb02" providerId="LiveId" clId="{DACE2B23-91CF-4D3C-A151-DDF2A3A194AE}" dt="2025-10-13T15:49:46.182" v="1694" actId="208"/>
          <ac:spMkLst>
            <pc:docMk/>
            <pc:sldMk cId="3778662570" sldId="388"/>
            <ac:spMk id="2" creationId="{20BB4C2D-7A04-942D-D786-5F6A3B17BBF5}"/>
          </ac:spMkLst>
        </pc:spChg>
        <pc:spChg chg="add mod">
          <ac:chgData name="Fatih Serbest" userId="1ef1129c4ea1bb02" providerId="LiveId" clId="{DACE2B23-91CF-4D3C-A151-DDF2A3A194AE}" dt="2025-10-13T15:49:46.189" v="1702"/>
          <ac:spMkLst>
            <pc:docMk/>
            <pc:sldMk cId="3778662570" sldId="388"/>
            <ac:spMk id="3" creationId="{E463225D-C285-76B5-DF15-EFCFC1B41EE2}"/>
          </ac:spMkLst>
        </pc:spChg>
        <pc:spChg chg="add mod">
          <ac:chgData name="Fatih Serbest" userId="1ef1129c4ea1bb02" providerId="LiveId" clId="{DACE2B23-91CF-4D3C-A151-DDF2A3A194AE}" dt="2025-10-13T15:49:46.447" v="1744" actId="27636"/>
          <ac:spMkLst>
            <pc:docMk/>
            <pc:sldMk cId="3778662570" sldId="388"/>
            <ac:spMk id="4" creationId="{CD92F619-53BA-F006-1BBA-18D7266D19BB}"/>
          </ac:spMkLst>
        </pc:spChg>
        <pc:spChg chg="add mod">
          <ac:chgData name="Fatih Serbest" userId="1ef1129c4ea1bb02" providerId="LiveId" clId="{DACE2B23-91CF-4D3C-A151-DDF2A3A194AE}" dt="2025-10-13T15:49:46.451" v="1745" actId="27636"/>
          <ac:spMkLst>
            <pc:docMk/>
            <pc:sldMk cId="3778662570" sldId="388"/>
            <ac:spMk id="7" creationId="{097C98FE-5EBD-C7C0-06CB-BCF96B01AE84}"/>
          </ac:spMkLst>
        </pc:spChg>
        <pc:picChg chg="add mod">
          <ac:chgData name="Fatih Serbest" userId="1ef1129c4ea1bb02" providerId="LiveId" clId="{DACE2B23-91CF-4D3C-A151-DDF2A3A194AE}" dt="2025-10-13T15:49:46.274" v="1717"/>
          <ac:picMkLst>
            <pc:docMk/>
            <pc:sldMk cId="3778662570" sldId="388"/>
            <ac:picMk id="6" creationId="{2C1271B8-EB4F-23E3-1563-4358A2348923}"/>
          </ac:picMkLst>
        </pc:picChg>
        <pc:picChg chg="add mod">
          <ac:chgData name="Fatih Serbest" userId="1ef1129c4ea1bb02" providerId="LiveId" clId="{DACE2B23-91CF-4D3C-A151-DDF2A3A194AE}" dt="2025-10-13T15:49:46.363" v="1735"/>
          <ac:picMkLst>
            <pc:docMk/>
            <pc:sldMk cId="3778662570" sldId="388"/>
            <ac:picMk id="9" creationId="{CF5262D0-22DB-D548-8B24-071EAAD7DAAC}"/>
          </ac:picMkLst>
        </pc:picChg>
      </pc:sldChg>
      <pc:sldChg chg="addSp modSp add mod setBg modAnim">
        <pc:chgData name="Fatih Serbest" userId="1ef1129c4ea1bb02" providerId="LiveId" clId="{DACE2B23-91CF-4D3C-A151-DDF2A3A194AE}" dt="2025-10-13T15:50:07.092" v="1875"/>
        <pc:sldMkLst>
          <pc:docMk/>
          <pc:sldMk cId="327605842" sldId="389"/>
        </pc:sldMkLst>
        <pc:spChg chg="add mod">
          <ac:chgData name="Fatih Serbest" userId="1ef1129c4ea1bb02" providerId="LiveId" clId="{DACE2B23-91CF-4D3C-A151-DDF2A3A194AE}" dt="2025-10-13T15:50:03.122" v="1753" actId="208"/>
          <ac:spMkLst>
            <pc:docMk/>
            <pc:sldMk cId="327605842" sldId="389"/>
            <ac:spMk id="2" creationId="{C00D89C9-AB30-9382-D25D-86DA830A6544}"/>
          </ac:spMkLst>
        </pc:spChg>
        <pc:spChg chg="add mod">
          <ac:chgData name="Fatih Serbest" userId="1ef1129c4ea1bb02" providerId="LiveId" clId="{DACE2B23-91CF-4D3C-A151-DDF2A3A194AE}" dt="2025-10-13T15:50:03.130" v="1761"/>
          <ac:spMkLst>
            <pc:docMk/>
            <pc:sldMk cId="327605842" sldId="389"/>
            <ac:spMk id="3" creationId="{29DBE536-2E45-619D-78DA-5EF3B7A051BA}"/>
          </ac:spMkLst>
        </pc:spChg>
        <pc:spChg chg="add mod">
          <ac:chgData name="Fatih Serbest" userId="1ef1129c4ea1bb02" providerId="LiveId" clId="{DACE2B23-91CF-4D3C-A151-DDF2A3A194AE}" dt="2025-10-13T15:50:03.398" v="1801" actId="27636"/>
          <ac:spMkLst>
            <pc:docMk/>
            <pc:sldMk cId="327605842" sldId="389"/>
            <ac:spMk id="4" creationId="{9E3DE18E-6A71-31D8-6AA7-9BCB6ECE9D5B}"/>
          </ac:spMkLst>
        </pc:spChg>
        <pc:spChg chg="add mod">
          <ac:chgData name="Fatih Serbest" userId="1ef1129c4ea1bb02" providerId="LiveId" clId="{DACE2B23-91CF-4D3C-A151-DDF2A3A194AE}" dt="2025-10-13T15:50:03.405" v="1802" actId="27636"/>
          <ac:spMkLst>
            <pc:docMk/>
            <pc:sldMk cId="327605842" sldId="389"/>
            <ac:spMk id="7" creationId="{7442CEA2-751B-8F6F-FB63-2218F348382F}"/>
          </ac:spMkLst>
        </pc:spChg>
        <pc:picChg chg="add mod">
          <ac:chgData name="Fatih Serbest" userId="1ef1129c4ea1bb02" providerId="LiveId" clId="{DACE2B23-91CF-4D3C-A151-DDF2A3A194AE}" dt="2025-10-13T15:50:03.215" v="1776"/>
          <ac:picMkLst>
            <pc:docMk/>
            <pc:sldMk cId="327605842" sldId="389"/>
            <ac:picMk id="6" creationId="{BE904758-9B38-4CAF-6CD1-CFC1EDC6A6C2}"/>
          </ac:picMkLst>
        </pc:picChg>
        <pc:picChg chg="add mod">
          <ac:chgData name="Fatih Serbest" userId="1ef1129c4ea1bb02" providerId="LiveId" clId="{DACE2B23-91CF-4D3C-A151-DDF2A3A194AE}" dt="2025-10-13T15:50:03.298" v="1794"/>
          <ac:picMkLst>
            <pc:docMk/>
            <pc:sldMk cId="327605842" sldId="389"/>
            <ac:picMk id="9" creationId="{4DF03C93-97FB-2D1B-35C1-1E28163E238F}"/>
          </ac:picMkLst>
        </pc:picChg>
      </pc:sldChg>
      <pc:sldChg chg="addSp modSp add mod setBg modAnim">
        <pc:chgData name="Fatih Serbest" userId="1ef1129c4ea1bb02" providerId="LiveId" clId="{DACE2B23-91CF-4D3C-A151-DDF2A3A194AE}" dt="2025-10-13T15:50:10.503" v="1938"/>
        <pc:sldMkLst>
          <pc:docMk/>
          <pc:sldMk cId="2049794312" sldId="390"/>
        </pc:sldMkLst>
        <pc:spChg chg="add mod">
          <ac:chgData name="Fatih Serbest" userId="1ef1129c4ea1bb02" providerId="LiveId" clId="{DACE2B23-91CF-4D3C-A151-DDF2A3A194AE}" dt="2025-10-13T15:50:05.824" v="1819" actId="208"/>
          <ac:spMkLst>
            <pc:docMk/>
            <pc:sldMk cId="2049794312" sldId="390"/>
            <ac:spMk id="2" creationId="{F6554994-85DB-D08C-20BA-28DC33A1FFB1}"/>
          </ac:spMkLst>
        </pc:spChg>
        <pc:spChg chg="add mod">
          <ac:chgData name="Fatih Serbest" userId="1ef1129c4ea1bb02" providerId="LiveId" clId="{DACE2B23-91CF-4D3C-A151-DDF2A3A194AE}" dt="2025-10-13T15:50:05.831" v="1827"/>
          <ac:spMkLst>
            <pc:docMk/>
            <pc:sldMk cId="2049794312" sldId="390"/>
            <ac:spMk id="3" creationId="{F6B970E8-00BC-A5D7-4A65-E4D039155FC8}"/>
          </ac:spMkLst>
        </pc:spChg>
        <pc:spChg chg="add mod">
          <ac:chgData name="Fatih Serbest" userId="1ef1129c4ea1bb02" providerId="LiveId" clId="{DACE2B23-91CF-4D3C-A151-DDF2A3A194AE}" dt="2025-10-13T15:50:06.070" v="1867" actId="27636"/>
          <ac:spMkLst>
            <pc:docMk/>
            <pc:sldMk cId="2049794312" sldId="390"/>
            <ac:spMk id="4" creationId="{515D1E4E-E32F-7FE8-9865-B2B35BA0CED5}"/>
          </ac:spMkLst>
        </pc:spChg>
        <pc:spChg chg="add mod">
          <ac:chgData name="Fatih Serbest" userId="1ef1129c4ea1bb02" providerId="LiveId" clId="{DACE2B23-91CF-4D3C-A151-DDF2A3A194AE}" dt="2025-10-13T15:50:06.074" v="1868" actId="27636"/>
          <ac:spMkLst>
            <pc:docMk/>
            <pc:sldMk cId="2049794312" sldId="390"/>
            <ac:spMk id="7" creationId="{8C2DE2DE-B1E8-6D24-F044-FD7548D5D1E0}"/>
          </ac:spMkLst>
        </pc:spChg>
        <pc:picChg chg="add mod">
          <ac:chgData name="Fatih Serbest" userId="1ef1129c4ea1bb02" providerId="LiveId" clId="{DACE2B23-91CF-4D3C-A151-DDF2A3A194AE}" dt="2025-10-13T15:50:05.912" v="1842"/>
          <ac:picMkLst>
            <pc:docMk/>
            <pc:sldMk cId="2049794312" sldId="390"/>
            <ac:picMk id="6" creationId="{B0CFB311-A0B9-CCBE-591E-638B292E6DC2}"/>
          </ac:picMkLst>
        </pc:picChg>
        <pc:picChg chg="add mod">
          <ac:chgData name="Fatih Serbest" userId="1ef1129c4ea1bb02" providerId="LiveId" clId="{DACE2B23-91CF-4D3C-A151-DDF2A3A194AE}" dt="2025-10-13T15:50:06.005" v="1860"/>
          <ac:picMkLst>
            <pc:docMk/>
            <pc:sldMk cId="2049794312" sldId="390"/>
            <ac:picMk id="9" creationId="{F2AADD93-5AC3-6ACD-F2CA-4215C77C9589}"/>
          </ac:picMkLst>
        </pc:picChg>
      </pc:sldChg>
      <pc:sldChg chg="addSp modSp add mod setBg modAnim">
        <pc:chgData name="Fatih Serbest" userId="1ef1129c4ea1bb02" providerId="LiveId" clId="{DACE2B23-91CF-4D3C-A151-DDF2A3A194AE}" dt="2025-10-13T15:50:12.510" v="2001"/>
        <pc:sldMkLst>
          <pc:docMk/>
          <pc:sldMk cId="2077999418" sldId="391"/>
        </pc:sldMkLst>
        <pc:spChg chg="add mod">
          <ac:chgData name="Fatih Serbest" userId="1ef1129c4ea1bb02" providerId="LiveId" clId="{DACE2B23-91CF-4D3C-A151-DDF2A3A194AE}" dt="2025-10-13T15:50:09.289" v="1882" actId="208"/>
          <ac:spMkLst>
            <pc:docMk/>
            <pc:sldMk cId="2077999418" sldId="391"/>
            <ac:spMk id="2" creationId="{A0CEDFAD-BCD1-B1BA-AC80-1C6E354EF68C}"/>
          </ac:spMkLst>
        </pc:spChg>
        <pc:spChg chg="add mod">
          <ac:chgData name="Fatih Serbest" userId="1ef1129c4ea1bb02" providerId="LiveId" clId="{DACE2B23-91CF-4D3C-A151-DDF2A3A194AE}" dt="2025-10-13T15:50:09.295" v="1890"/>
          <ac:spMkLst>
            <pc:docMk/>
            <pc:sldMk cId="2077999418" sldId="391"/>
            <ac:spMk id="3" creationId="{B35B96DB-9AF5-88F2-C2AF-4100161C4124}"/>
          </ac:spMkLst>
        </pc:spChg>
        <pc:spChg chg="add mod">
          <ac:chgData name="Fatih Serbest" userId="1ef1129c4ea1bb02" providerId="LiveId" clId="{DACE2B23-91CF-4D3C-A151-DDF2A3A194AE}" dt="2025-10-13T15:50:09.567" v="1930" actId="27636"/>
          <ac:spMkLst>
            <pc:docMk/>
            <pc:sldMk cId="2077999418" sldId="391"/>
            <ac:spMk id="4" creationId="{2C770EE8-E95E-D76F-7480-80BB09D9FC87}"/>
          </ac:spMkLst>
        </pc:spChg>
        <pc:spChg chg="add mod">
          <ac:chgData name="Fatih Serbest" userId="1ef1129c4ea1bb02" providerId="LiveId" clId="{DACE2B23-91CF-4D3C-A151-DDF2A3A194AE}" dt="2025-10-13T15:50:09.571" v="1931" actId="27636"/>
          <ac:spMkLst>
            <pc:docMk/>
            <pc:sldMk cId="2077999418" sldId="391"/>
            <ac:spMk id="7" creationId="{2A10E27E-1E65-B9FC-5746-F608F83633E1}"/>
          </ac:spMkLst>
        </pc:spChg>
        <pc:picChg chg="add mod">
          <ac:chgData name="Fatih Serbest" userId="1ef1129c4ea1bb02" providerId="LiveId" clId="{DACE2B23-91CF-4D3C-A151-DDF2A3A194AE}" dt="2025-10-13T15:50:09.385" v="1905"/>
          <ac:picMkLst>
            <pc:docMk/>
            <pc:sldMk cId="2077999418" sldId="391"/>
            <ac:picMk id="6" creationId="{ECE9DC38-FC7C-CD23-0EBF-437D716A509D}"/>
          </ac:picMkLst>
        </pc:picChg>
        <pc:picChg chg="add mod">
          <ac:chgData name="Fatih Serbest" userId="1ef1129c4ea1bb02" providerId="LiveId" clId="{DACE2B23-91CF-4D3C-A151-DDF2A3A194AE}" dt="2025-10-13T15:50:09.470" v="1923"/>
          <ac:picMkLst>
            <pc:docMk/>
            <pc:sldMk cId="2077999418" sldId="391"/>
            <ac:picMk id="9" creationId="{473DB019-DB86-736B-74DA-91865301602F}"/>
          </ac:picMkLst>
        </pc:picChg>
      </pc:sldChg>
      <pc:sldChg chg="addSp modSp add mod setBg modAnim">
        <pc:chgData name="Fatih Serbest" userId="1ef1129c4ea1bb02" providerId="LiveId" clId="{DACE2B23-91CF-4D3C-A151-DDF2A3A194AE}" dt="2025-10-13T15:50:12.119" v="1994" actId="27636"/>
        <pc:sldMkLst>
          <pc:docMk/>
          <pc:sldMk cId="2084698660" sldId="392"/>
        </pc:sldMkLst>
        <pc:spChg chg="add mod">
          <ac:chgData name="Fatih Serbest" userId="1ef1129c4ea1bb02" providerId="LiveId" clId="{DACE2B23-91CF-4D3C-A151-DDF2A3A194AE}" dt="2025-10-13T15:50:11.842" v="1945" actId="208"/>
          <ac:spMkLst>
            <pc:docMk/>
            <pc:sldMk cId="2084698660" sldId="392"/>
            <ac:spMk id="2" creationId="{1762A528-1DEC-3AE5-6DAD-661B1723EC80}"/>
          </ac:spMkLst>
        </pc:spChg>
        <pc:spChg chg="add mod">
          <ac:chgData name="Fatih Serbest" userId="1ef1129c4ea1bb02" providerId="LiveId" clId="{DACE2B23-91CF-4D3C-A151-DDF2A3A194AE}" dt="2025-10-13T15:50:11.850" v="1953"/>
          <ac:spMkLst>
            <pc:docMk/>
            <pc:sldMk cId="2084698660" sldId="392"/>
            <ac:spMk id="3" creationId="{1838A253-C138-8B02-E4AB-CFBDAA159EFA}"/>
          </ac:spMkLst>
        </pc:spChg>
        <pc:spChg chg="add mod">
          <ac:chgData name="Fatih Serbest" userId="1ef1129c4ea1bb02" providerId="LiveId" clId="{DACE2B23-91CF-4D3C-A151-DDF2A3A194AE}" dt="2025-10-13T15:50:12.119" v="1994" actId="27636"/>
          <ac:spMkLst>
            <pc:docMk/>
            <pc:sldMk cId="2084698660" sldId="392"/>
            <ac:spMk id="4" creationId="{38449BFD-9B8B-D550-1A63-F9B203B92E20}"/>
          </ac:spMkLst>
        </pc:spChg>
        <pc:spChg chg="add mod">
          <ac:chgData name="Fatih Serbest" userId="1ef1129c4ea1bb02" providerId="LiveId" clId="{DACE2B23-91CF-4D3C-A151-DDF2A3A194AE}" dt="2025-10-13T15:50:12.116" v="1993" actId="27636"/>
          <ac:spMkLst>
            <pc:docMk/>
            <pc:sldMk cId="2084698660" sldId="392"/>
            <ac:spMk id="7" creationId="{15CEC0D0-2CDA-7B62-FA49-DB00039FA308}"/>
          </ac:spMkLst>
        </pc:spChg>
        <pc:picChg chg="add mod">
          <ac:chgData name="Fatih Serbest" userId="1ef1129c4ea1bb02" providerId="LiveId" clId="{DACE2B23-91CF-4D3C-A151-DDF2A3A194AE}" dt="2025-10-13T15:50:11.932" v="1968"/>
          <ac:picMkLst>
            <pc:docMk/>
            <pc:sldMk cId="2084698660" sldId="392"/>
            <ac:picMk id="6" creationId="{2BF41CDD-BB6D-720E-3974-306C2BEF5C2A}"/>
          </ac:picMkLst>
        </pc:picChg>
        <pc:picChg chg="add mod">
          <ac:chgData name="Fatih Serbest" userId="1ef1129c4ea1bb02" providerId="LiveId" clId="{DACE2B23-91CF-4D3C-A151-DDF2A3A194AE}" dt="2025-10-13T15:50:12.012" v="1986"/>
          <ac:picMkLst>
            <pc:docMk/>
            <pc:sldMk cId="2084698660" sldId="392"/>
            <ac:picMk id="9" creationId="{C7D95BAA-05D9-F19A-9518-1F9A19D17407}"/>
          </ac:picMkLst>
        </pc:picChg>
      </pc:sldChg>
      <pc:sldChg chg="addSp modSp add mod setBg">
        <pc:chgData name="Fatih Serbest" userId="1ef1129c4ea1bb02" providerId="LiveId" clId="{DACE2B23-91CF-4D3C-A151-DDF2A3A194AE}" dt="2025-10-13T15:50:42.523" v="2057" actId="27636"/>
        <pc:sldMkLst>
          <pc:docMk/>
          <pc:sldMk cId="1755478236" sldId="393"/>
        </pc:sldMkLst>
        <pc:spChg chg="add mod">
          <ac:chgData name="Fatih Serbest" userId="1ef1129c4ea1bb02" providerId="LiveId" clId="{DACE2B23-91CF-4D3C-A151-DDF2A3A194AE}" dt="2025-10-13T15:50:42.196" v="2014" actId="208"/>
          <ac:spMkLst>
            <pc:docMk/>
            <pc:sldMk cId="1755478236" sldId="393"/>
            <ac:spMk id="2" creationId="{AC66BB42-8E51-C6F4-7572-420A8D377AA5}"/>
          </ac:spMkLst>
        </pc:spChg>
        <pc:spChg chg="add mod">
          <ac:chgData name="Fatih Serbest" userId="1ef1129c4ea1bb02" providerId="LiveId" clId="{DACE2B23-91CF-4D3C-A151-DDF2A3A194AE}" dt="2025-10-13T15:50:42.203" v="2022"/>
          <ac:spMkLst>
            <pc:docMk/>
            <pc:sldMk cId="1755478236" sldId="393"/>
            <ac:spMk id="3" creationId="{F6EC8A4B-F24A-9434-F05D-5D708A72356A}"/>
          </ac:spMkLst>
        </pc:spChg>
        <pc:spChg chg="add mod">
          <ac:chgData name="Fatih Serbest" userId="1ef1129c4ea1bb02" providerId="LiveId" clId="{DACE2B23-91CF-4D3C-A151-DDF2A3A194AE}" dt="2025-10-13T15:50:42.523" v="2057" actId="27636"/>
          <ac:spMkLst>
            <pc:docMk/>
            <pc:sldMk cId="1755478236" sldId="393"/>
            <ac:spMk id="4" creationId="{61F7C76D-CCC7-4552-DA9D-07B4D0EF8F8E}"/>
          </ac:spMkLst>
        </pc:spChg>
        <pc:spChg chg="add mod">
          <ac:chgData name="Fatih Serbest" userId="1ef1129c4ea1bb02" providerId="LiveId" clId="{DACE2B23-91CF-4D3C-A151-DDF2A3A194AE}" dt="2025-10-13T15:50:42.520" v="2056" actId="27636"/>
          <ac:spMkLst>
            <pc:docMk/>
            <pc:sldMk cId="1755478236" sldId="393"/>
            <ac:spMk id="7" creationId="{9AEDE493-04F8-111C-EE62-69684A43BB2F}"/>
          </ac:spMkLst>
        </pc:spChg>
        <pc:picChg chg="add mod">
          <ac:chgData name="Fatih Serbest" userId="1ef1129c4ea1bb02" providerId="LiveId" clId="{DACE2B23-91CF-4D3C-A151-DDF2A3A194AE}" dt="2025-10-13T15:50:42.285" v="2037"/>
          <ac:picMkLst>
            <pc:docMk/>
            <pc:sldMk cId="1755478236" sldId="393"/>
            <ac:picMk id="6" creationId="{554018DF-2A51-34C2-BE36-7D9DF4399A5D}"/>
          </ac:picMkLst>
        </pc:picChg>
        <pc:picChg chg="add mod">
          <ac:chgData name="Fatih Serbest" userId="1ef1129c4ea1bb02" providerId="LiveId" clId="{DACE2B23-91CF-4D3C-A151-DDF2A3A194AE}" dt="2025-10-13T15:50:42.424" v="2055"/>
          <ac:picMkLst>
            <pc:docMk/>
            <pc:sldMk cId="1755478236" sldId="393"/>
            <ac:picMk id="9" creationId="{75A2B470-1FC3-EA72-D5F5-F989AAD978C2}"/>
          </ac:picMkLst>
        </pc:picChg>
      </pc:sldChg>
      <pc:sldChg chg="addSp modSp add mod ord setBg modAnim">
        <pc:chgData name="Fatih Serbest" userId="1ef1129c4ea1bb02" providerId="LiveId" clId="{DACE2B23-91CF-4D3C-A151-DDF2A3A194AE}" dt="2025-10-13T15:53:59.909" v="2117"/>
        <pc:sldMkLst>
          <pc:docMk/>
          <pc:sldMk cId="3095136235" sldId="394"/>
        </pc:sldMkLst>
        <pc:spChg chg="add mod">
          <ac:chgData name="Fatih Serbest" userId="1ef1129c4ea1bb02" providerId="LiveId" clId="{DACE2B23-91CF-4D3C-A151-DDF2A3A194AE}" dt="2025-10-13T15:53:52.323" v="2070" actId="208"/>
          <ac:spMkLst>
            <pc:docMk/>
            <pc:sldMk cId="3095136235" sldId="394"/>
            <ac:spMk id="2" creationId="{070C0789-9B71-5343-2A51-D57E3856253F}"/>
          </ac:spMkLst>
        </pc:spChg>
        <pc:spChg chg="add mod">
          <ac:chgData name="Fatih Serbest" userId="1ef1129c4ea1bb02" providerId="LiveId" clId="{DACE2B23-91CF-4D3C-A151-DDF2A3A194AE}" dt="2025-10-13T15:53:52.332" v="2078"/>
          <ac:spMkLst>
            <pc:docMk/>
            <pc:sldMk cId="3095136235" sldId="394"/>
            <ac:spMk id="3" creationId="{DE1F3193-3D95-940C-478E-397C0AE257B7}"/>
          </ac:spMkLst>
        </pc:spChg>
        <pc:spChg chg="add mod">
          <ac:chgData name="Fatih Serbest" userId="1ef1129c4ea1bb02" providerId="LiveId" clId="{DACE2B23-91CF-4D3C-A151-DDF2A3A194AE}" dt="2025-10-13T15:53:52.595" v="2114" actId="27636"/>
          <ac:spMkLst>
            <pc:docMk/>
            <pc:sldMk cId="3095136235" sldId="394"/>
            <ac:spMk id="4" creationId="{C85E9302-DC3A-5FEF-BB72-48F1AB452CB0}"/>
          </ac:spMkLst>
        </pc:spChg>
        <pc:spChg chg="add mod">
          <ac:chgData name="Fatih Serbest" userId="1ef1129c4ea1bb02" providerId="LiveId" clId="{DACE2B23-91CF-4D3C-A151-DDF2A3A194AE}" dt="2025-10-13T15:53:52.599" v="2115" actId="27636"/>
          <ac:spMkLst>
            <pc:docMk/>
            <pc:sldMk cId="3095136235" sldId="394"/>
            <ac:spMk id="7" creationId="{C1E51E38-29F1-7151-AC6D-DA357C32029C}"/>
          </ac:spMkLst>
        </pc:spChg>
        <pc:picChg chg="add mod">
          <ac:chgData name="Fatih Serbest" userId="1ef1129c4ea1bb02" providerId="LiveId" clId="{DACE2B23-91CF-4D3C-A151-DDF2A3A194AE}" dt="2025-10-13T15:53:52.443" v="2093"/>
          <ac:picMkLst>
            <pc:docMk/>
            <pc:sldMk cId="3095136235" sldId="394"/>
            <ac:picMk id="6" creationId="{7B5F51F0-DC8B-9ED0-B928-9B48F5AE3659}"/>
          </ac:picMkLst>
        </pc:picChg>
        <pc:picChg chg="add mod">
          <ac:chgData name="Fatih Serbest" userId="1ef1129c4ea1bb02" providerId="LiveId" clId="{DACE2B23-91CF-4D3C-A151-DDF2A3A194AE}" dt="2025-10-13T15:53:52.522" v="2111"/>
          <ac:picMkLst>
            <pc:docMk/>
            <pc:sldMk cId="3095136235" sldId="394"/>
            <ac:picMk id="9" creationId="{3A2F1310-EE7A-332D-1773-1487ABA7824F}"/>
          </ac:picMkLst>
        </pc:picChg>
      </pc:sldChg>
    </pc:docChg>
  </pc:docChgLst>
</pc:chgInfo>
</file>

<file path=ppt/diagrams/_rels/data3.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ata36.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diagrams/_rels/drawing36.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DBFE7C-00C9-4DC9-BF61-C2CFA00E1340}"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AFC4AA60-204B-4605-9DCC-960F82D1DFAF}">
      <dgm:prSet/>
      <dgm:spPr/>
      <dgm:t>
        <a:bodyPr/>
        <a:lstStyle/>
        <a:p>
          <a:r>
            <a:rPr lang="en-US" dirty="0"/>
            <a:t>Örnek: </a:t>
          </a:r>
          <a:r>
            <a:rPr lang="en-US" dirty="0" err="1"/>
            <a:t>Evlat</a:t>
          </a:r>
          <a:r>
            <a:rPr lang="en-US" dirty="0"/>
            <a:t> </a:t>
          </a:r>
          <a:r>
            <a:rPr lang="en-US" dirty="0" err="1"/>
            <a:t>edinme</a:t>
          </a:r>
          <a:r>
            <a:rPr lang="en-US" dirty="0"/>
            <a:t> </a:t>
          </a:r>
          <a:r>
            <a:rPr lang="en-US" dirty="0" err="1"/>
            <a:t>Türkiye’de</a:t>
          </a:r>
          <a:r>
            <a:rPr lang="en-US" dirty="0"/>
            <a:t> </a:t>
          </a:r>
          <a:r>
            <a:rPr lang="en-US" b="1" dirty="0" err="1"/>
            <a:t>mahkeme</a:t>
          </a:r>
          <a:r>
            <a:rPr lang="en-US" b="1" dirty="0"/>
            <a:t> </a:t>
          </a:r>
          <a:r>
            <a:rPr lang="en-US" b="1" dirty="0" err="1"/>
            <a:t>kararı</a:t>
          </a:r>
          <a:r>
            <a:rPr lang="en-US" b="1" dirty="0"/>
            <a:t> </a:t>
          </a:r>
          <a:r>
            <a:rPr lang="en-US" dirty="0" err="1"/>
            <a:t>ile</a:t>
          </a:r>
          <a:r>
            <a:rPr lang="en-US" dirty="0"/>
            <a:t> </a:t>
          </a:r>
          <a:r>
            <a:rPr lang="en-US" dirty="0" err="1"/>
            <a:t>kurulur</a:t>
          </a:r>
          <a:r>
            <a:rPr lang="en-US" dirty="0"/>
            <a:t> (MK m.315).</a:t>
          </a:r>
        </a:p>
      </dgm:t>
    </dgm:pt>
    <dgm:pt modelId="{B1AC35BC-319C-4052-80B7-0FBE5AC903A9}" type="parTrans" cxnId="{AA4D5D3C-822E-4BA4-ACDA-15226CF5B6FE}">
      <dgm:prSet/>
      <dgm:spPr/>
      <dgm:t>
        <a:bodyPr/>
        <a:lstStyle/>
        <a:p>
          <a:endParaRPr lang="en-US"/>
        </a:p>
      </dgm:t>
    </dgm:pt>
    <dgm:pt modelId="{B9EED999-5556-43F0-A8F1-738B09FC199E}" type="sibTrans" cxnId="{AA4D5D3C-822E-4BA4-ACDA-15226CF5B6FE}">
      <dgm:prSet/>
      <dgm:spPr/>
      <dgm:t>
        <a:bodyPr/>
        <a:lstStyle/>
        <a:p>
          <a:endParaRPr lang="en-US"/>
        </a:p>
      </dgm:t>
    </dgm:pt>
    <dgm:pt modelId="{C37130E2-F2F6-49E0-B5D0-F168CDFCBE53}">
      <dgm:prSet/>
      <dgm:spPr/>
      <dgm:t>
        <a:bodyPr/>
        <a:lstStyle/>
        <a:p>
          <a:r>
            <a:rPr lang="en-US" dirty="0"/>
            <a:t>MÖHUK m.7’nin </a:t>
          </a:r>
          <a:r>
            <a:rPr lang="en-US" dirty="0" err="1"/>
            <a:t>esnekliği</a:t>
          </a:r>
          <a:r>
            <a:rPr lang="en-US" dirty="0"/>
            <a:t>, </a:t>
          </a:r>
          <a:r>
            <a:rPr lang="en-US" dirty="0" err="1"/>
            <a:t>mahkeme</a:t>
          </a:r>
          <a:r>
            <a:rPr lang="en-US" dirty="0"/>
            <a:t>/</a:t>
          </a:r>
          <a:r>
            <a:rPr lang="en-US" dirty="0" err="1"/>
            <a:t>otorite</a:t>
          </a:r>
          <a:r>
            <a:rPr lang="en-US" dirty="0"/>
            <a:t> </a:t>
          </a:r>
          <a:r>
            <a:rPr lang="en-US" dirty="0" err="1"/>
            <a:t>önünde</a:t>
          </a:r>
          <a:r>
            <a:rPr lang="en-US" dirty="0"/>
            <a:t> </a:t>
          </a:r>
          <a:r>
            <a:rPr lang="en-US" dirty="0" err="1"/>
            <a:t>kurulan</a:t>
          </a:r>
          <a:r>
            <a:rPr lang="en-US" dirty="0"/>
            <a:t> </a:t>
          </a:r>
          <a:r>
            <a:rPr lang="en-US" dirty="0" err="1"/>
            <a:t>işlemlerde</a:t>
          </a:r>
          <a:r>
            <a:rPr lang="en-US" dirty="0"/>
            <a:t> </a:t>
          </a:r>
          <a:r>
            <a:rPr lang="en-US" dirty="0" err="1"/>
            <a:t>fiilen</a:t>
          </a:r>
          <a:r>
            <a:rPr lang="en-US" dirty="0"/>
            <a:t> </a:t>
          </a:r>
          <a:r>
            <a:rPr lang="en-US" dirty="0" err="1"/>
            <a:t>uygulanamaz</a:t>
          </a:r>
          <a:r>
            <a:rPr lang="en-US" dirty="0"/>
            <a:t>.</a:t>
          </a:r>
        </a:p>
      </dgm:t>
    </dgm:pt>
    <dgm:pt modelId="{6FBB6B55-A705-4183-B58C-0BDDAD76788C}" type="parTrans" cxnId="{3A5D408A-DD72-4788-B28A-E4623FEEE6DF}">
      <dgm:prSet/>
      <dgm:spPr/>
      <dgm:t>
        <a:bodyPr/>
        <a:lstStyle/>
        <a:p>
          <a:endParaRPr lang="en-US"/>
        </a:p>
      </dgm:t>
    </dgm:pt>
    <dgm:pt modelId="{6F24C179-2075-471A-89C3-C1D61E359D70}" type="sibTrans" cxnId="{3A5D408A-DD72-4788-B28A-E4623FEEE6DF}">
      <dgm:prSet/>
      <dgm:spPr/>
      <dgm:t>
        <a:bodyPr/>
        <a:lstStyle/>
        <a:p>
          <a:endParaRPr lang="en-US"/>
        </a:p>
      </dgm:t>
    </dgm:pt>
    <dgm:pt modelId="{3EBFDA30-1827-4FC5-9CBA-674D8C2E6F5E}">
      <dgm:prSet/>
      <dgm:spPr/>
      <dgm:t>
        <a:bodyPr/>
        <a:lstStyle/>
        <a:p>
          <a:r>
            <a:rPr lang="en-US" dirty="0" err="1"/>
            <a:t>Tarafların</a:t>
          </a:r>
          <a:r>
            <a:rPr lang="en-US" dirty="0"/>
            <a:t> lex </a:t>
          </a:r>
          <a:r>
            <a:rPr lang="en-US" dirty="0" err="1"/>
            <a:t>causae’si</a:t>
          </a:r>
          <a:r>
            <a:rPr lang="en-US" dirty="0"/>
            <a:t> noter </a:t>
          </a:r>
          <a:r>
            <a:rPr lang="en-US" dirty="0" err="1"/>
            <a:t>senedi</a:t>
          </a:r>
          <a:r>
            <a:rPr lang="en-US" dirty="0"/>
            <a:t> </a:t>
          </a:r>
          <a:r>
            <a:rPr lang="en-US" dirty="0" err="1"/>
            <a:t>öngörse</a:t>
          </a:r>
          <a:r>
            <a:rPr lang="en-US" dirty="0"/>
            <a:t> bile </a:t>
          </a:r>
          <a:r>
            <a:rPr lang="en-US" dirty="0" err="1"/>
            <a:t>Türkiye’de</a:t>
          </a:r>
          <a:r>
            <a:rPr lang="en-US" dirty="0"/>
            <a:t> </a:t>
          </a:r>
          <a:r>
            <a:rPr lang="en-US" dirty="0" err="1"/>
            <a:t>mahkeme</a:t>
          </a:r>
          <a:r>
            <a:rPr lang="en-US" dirty="0"/>
            <a:t> </a:t>
          </a:r>
          <a:r>
            <a:rPr lang="en-US" dirty="0" err="1"/>
            <a:t>dışı</a:t>
          </a:r>
          <a:r>
            <a:rPr lang="en-US" dirty="0"/>
            <a:t> </a:t>
          </a:r>
          <a:r>
            <a:rPr lang="en-US" dirty="0" err="1"/>
            <a:t>kurulum</a:t>
          </a:r>
          <a:r>
            <a:rPr lang="en-US" dirty="0"/>
            <a:t> </a:t>
          </a:r>
          <a:r>
            <a:rPr lang="en-US" dirty="0" err="1"/>
            <a:t>mümkün</a:t>
          </a:r>
          <a:r>
            <a:rPr lang="en-US" dirty="0"/>
            <a:t> </a:t>
          </a:r>
          <a:r>
            <a:rPr lang="en-US" dirty="0" err="1"/>
            <a:t>değildir</a:t>
          </a:r>
          <a:r>
            <a:rPr lang="en-US" dirty="0"/>
            <a:t>.</a:t>
          </a:r>
        </a:p>
      </dgm:t>
    </dgm:pt>
    <dgm:pt modelId="{F7665524-4C65-4AD5-80A3-443376E7B38C}" type="parTrans" cxnId="{BB424944-55DC-403C-AC94-B200298C142E}">
      <dgm:prSet/>
      <dgm:spPr/>
      <dgm:t>
        <a:bodyPr/>
        <a:lstStyle/>
        <a:p>
          <a:endParaRPr lang="en-US"/>
        </a:p>
      </dgm:t>
    </dgm:pt>
    <dgm:pt modelId="{91C80993-B76D-42C6-BF4D-4AA7637D2AA3}" type="sibTrans" cxnId="{BB424944-55DC-403C-AC94-B200298C142E}">
      <dgm:prSet/>
      <dgm:spPr/>
      <dgm:t>
        <a:bodyPr/>
        <a:lstStyle/>
        <a:p>
          <a:endParaRPr lang="en-US"/>
        </a:p>
      </dgm:t>
    </dgm:pt>
    <dgm:pt modelId="{809BCD09-8142-4683-89B8-579D91BD224A}" type="pres">
      <dgm:prSet presAssocID="{25DBFE7C-00C9-4DC9-BF61-C2CFA00E1340}" presName="vert0" presStyleCnt="0">
        <dgm:presLayoutVars>
          <dgm:dir/>
          <dgm:animOne val="branch"/>
          <dgm:animLvl val="lvl"/>
        </dgm:presLayoutVars>
      </dgm:prSet>
      <dgm:spPr/>
    </dgm:pt>
    <dgm:pt modelId="{66FAED8D-3E2D-483F-8296-1938EE8B68A7}" type="pres">
      <dgm:prSet presAssocID="{AFC4AA60-204B-4605-9DCC-960F82D1DFAF}" presName="thickLine" presStyleLbl="alignNode1" presStyleIdx="0" presStyleCnt="3"/>
      <dgm:spPr/>
    </dgm:pt>
    <dgm:pt modelId="{6936BF00-D9CA-4A9B-B93D-4E6DF270C9B6}" type="pres">
      <dgm:prSet presAssocID="{AFC4AA60-204B-4605-9DCC-960F82D1DFAF}" presName="horz1" presStyleCnt="0"/>
      <dgm:spPr/>
    </dgm:pt>
    <dgm:pt modelId="{5CD4A1BD-E5FC-4582-94B4-37A3749319B4}" type="pres">
      <dgm:prSet presAssocID="{AFC4AA60-204B-4605-9DCC-960F82D1DFAF}" presName="tx1" presStyleLbl="revTx" presStyleIdx="0" presStyleCnt="3"/>
      <dgm:spPr/>
    </dgm:pt>
    <dgm:pt modelId="{4679D722-CAA4-494B-8564-B97BBE2FD7D7}" type="pres">
      <dgm:prSet presAssocID="{AFC4AA60-204B-4605-9DCC-960F82D1DFAF}" presName="vert1" presStyleCnt="0"/>
      <dgm:spPr/>
    </dgm:pt>
    <dgm:pt modelId="{7636081A-3FF1-41D8-A053-66D1878E4809}" type="pres">
      <dgm:prSet presAssocID="{C37130E2-F2F6-49E0-B5D0-F168CDFCBE53}" presName="thickLine" presStyleLbl="alignNode1" presStyleIdx="1" presStyleCnt="3"/>
      <dgm:spPr/>
    </dgm:pt>
    <dgm:pt modelId="{FD2905FE-25EF-410D-BF4C-2897CB3B0D9B}" type="pres">
      <dgm:prSet presAssocID="{C37130E2-F2F6-49E0-B5D0-F168CDFCBE53}" presName="horz1" presStyleCnt="0"/>
      <dgm:spPr/>
    </dgm:pt>
    <dgm:pt modelId="{64C8CDE7-9508-4D58-95DE-5FF622799E1F}" type="pres">
      <dgm:prSet presAssocID="{C37130E2-F2F6-49E0-B5D0-F168CDFCBE53}" presName="tx1" presStyleLbl="revTx" presStyleIdx="1" presStyleCnt="3"/>
      <dgm:spPr/>
    </dgm:pt>
    <dgm:pt modelId="{003BB97D-4564-4227-8933-31C2E51CE2E3}" type="pres">
      <dgm:prSet presAssocID="{C37130E2-F2F6-49E0-B5D0-F168CDFCBE53}" presName="vert1" presStyleCnt="0"/>
      <dgm:spPr/>
    </dgm:pt>
    <dgm:pt modelId="{0E6B5D64-DF84-4CF5-9E4C-55839CB73FC0}" type="pres">
      <dgm:prSet presAssocID="{3EBFDA30-1827-4FC5-9CBA-674D8C2E6F5E}" presName="thickLine" presStyleLbl="alignNode1" presStyleIdx="2" presStyleCnt="3"/>
      <dgm:spPr/>
    </dgm:pt>
    <dgm:pt modelId="{F6546D58-2628-4043-9D3F-503D8FF4831B}" type="pres">
      <dgm:prSet presAssocID="{3EBFDA30-1827-4FC5-9CBA-674D8C2E6F5E}" presName="horz1" presStyleCnt="0"/>
      <dgm:spPr/>
    </dgm:pt>
    <dgm:pt modelId="{C40A5CCD-3F60-4169-A58E-652DCB30E985}" type="pres">
      <dgm:prSet presAssocID="{3EBFDA30-1827-4FC5-9CBA-674D8C2E6F5E}" presName="tx1" presStyleLbl="revTx" presStyleIdx="2" presStyleCnt="3"/>
      <dgm:spPr/>
    </dgm:pt>
    <dgm:pt modelId="{BA41F883-4C02-4823-A417-0AC295BC3B54}" type="pres">
      <dgm:prSet presAssocID="{3EBFDA30-1827-4FC5-9CBA-674D8C2E6F5E}" presName="vert1" presStyleCnt="0"/>
      <dgm:spPr/>
    </dgm:pt>
  </dgm:ptLst>
  <dgm:cxnLst>
    <dgm:cxn modelId="{B291B60B-E5DD-48A3-B4C9-E83303ADAB5C}" type="presOf" srcId="{C37130E2-F2F6-49E0-B5D0-F168CDFCBE53}" destId="{64C8CDE7-9508-4D58-95DE-5FF622799E1F}" srcOrd="0" destOrd="0" presId="urn:microsoft.com/office/officeart/2008/layout/LinedList"/>
    <dgm:cxn modelId="{AA4D5D3C-822E-4BA4-ACDA-15226CF5B6FE}" srcId="{25DBFE7C-00C9-4DC9-BF61-C2CFA00E1340}" destId="{AFC4AA60-204B-4605-9DCC-960F82D1DFAF}" srcOrd="0" destOrd="0" parTransId="{B1AC35BC-319C-4052-80B7-0FBE5AC903A9}" sibTransId="{B9EED999-5556-43F0-A8F1-738B09FC199E}"/>
    <dgm:cxn modelId="{BB424944-55DC-403C-AC94-B200298C142E}" srcId="{25DBFE7C-00C9-4DC9-BF61-C2CFA00E1340}" destId="{3EBFDA30-1827-4FC5-9CBA-674D8C2E6F5E}" srcOrd="2" destOrd="0" parTransId="{F7665524-4C65-4AD5-80A3-443376E7B38C}" sibTransId="{91C80993-B76D-42C6-BF4D-4AA7637D2AA3}"/>
    <dgm:cxn modelId="{EFDCEB7A-AA54-49D4-B16D-F60032B496C6}" type="presOf" srcId="{3EBFDA30-1827-4FC5-9CBA-674D8C2E6F5E}" destId="{C40A5CCD-3F60-4169-A58E-652DCB30E985}" srcOrd="0" destOrd="0" presId="urn:microsoft.com/office/officeart/2008/layout/LinedList"/>
    <dgm:cxn modelId="{3A5D408A-DD72-4788-B28A-E4623FEEE6DF}" srcId="{25DBFE7C-00C9-4DC9-BF61-C2CFA00E1340}" destId="{C37130E2-F2F6-49E0-B5D0-F168CDFCBE53}" srcOrd="1" destOrd="0" parTransId="{6FBB6B55-A705-4183-B58C-0BDDAD76788C}" sibTransId="{6F24C179-2075-471A-89C3-C1D61E359D70}"/>
    <dgm:cxn modelId="{4DA6639F-6FF7-4B22-B2B2-426BEF6784D6}" type="presOf" srcId="{AFC4AA60-204B-4605-9DCC-960F82D1DFAF}" destId="{5CD4A1BD-E5FC-4582-94B4-37A3749319B4}" srcOrd="0" destOrd="0" presId="urn:microsoft.com/office/officeart/2008/layout/LinedList"/>
    <dgm:cxn modelId="{594E4ED1-9AB5-4FC1-BC75-C4D1858453B7}" type="presOf" srcId="{25DBFE7C-00C9-4DC9-BF61-C2CFA00E1340}" destId="{809BCD09-8142-4683-89B8-579D91BD224A}" srcOrd="0" destOrd="0" presId="urn:microsoft.com/office/officeart/2008/layout/LinedList"/>
    <dgm:cxn modelId="{EACA5A38-A8E8-4716-8E7C-A9221608E4B1}" type="presParOf" srcId="{809BCD09-8142-4683-89B8-579D91BD224A}" destId="{66FAED8D-3E2D-483F-8296-1938EE8B68A7}" srcOrd="0" destOrd="0" presId="urn:microsoft.com/office/officeart/2008/layout/LinedList"/>
    <dgm:cxn modelId="{5DB5B0F6-CD75-4538-87BC-B9DB3285EDF0}" type="presParOf" srcId="{809BCD09-8142-4683-89B8-579D91BD224A}" destId="{6936BF00-D9CA-4A9B-B93D-4E6DF270C9B6}" srcOrd="1" destOrd="0" presId="urn:microsoft.com/office/officeart/2008/layout/LinedList"/>
    <dgm:cxn modelId="{3084CFE9-2E10-4C8C-8D14-74EAA90A2E0D}" type="presParOf" srcId="{6936BF00-D9CA-4A9B-B93D-4E6DF270C9B6}" destId="{5CD4A1BD-E5FC-4582-94B4-37A3749319B4}" srcOrd="0" destOrd="0" presId="urn:microsoft.com/office/officeart/2008/layout/LinedList"/>
    <dgm:cxn modelId="{0A254497-122A-4D67-9D4C-7E2F166FD2BD}" type="presParOf" srcId="{6936BF00-D9CA-4A9B-B93D-4E6DF270C9B6}" destId="{4679D722-CAA4-494B-8564-B97BBE2FD7D7}" srcOrd="1" destOrd="0" presId="urn:microsoft.com/office/officeart/2008/layout/LinedList"/>
    <dgm:cxn modelId="{84B0095E-41BD-482D-8BD9-A628C128B414}" type="presParOf" srcId="{809BCD09-8142-4683-89B8-579D91BD224A}" destId="{7636081A-3FF1-41D8-A053-66D1878E4809}" srcOrd="2" destOrd="0" presId="urn:microsoft.com/office/officeart/2008/layout/LinedList"/>
    <dgm:cxn modelId="{3C4F3EB7-62A8-4ADB-A1F8-9BC450353196}" type="presParOf" srcId="{809BCD09-8142-4683-89B8-579D91BD224A}" destId="{FD2905FE-25EF-410D-BF4C-2897CB3B0D9B}" srcOrd="3" destOrd="0" presId="urn:microsoft.com/office/officeart/2008/layout/LinedList"/>
    <dgm:cxn modelId="{B7EEE497-0835-412F-B1AD-11D8FA4D0889}" type="presParOf" srcId="{FD2905FE-25EF-410D-BF4C-2897CB3B0D9B}" destId="{64C8CDE7-9508-4D58-95DE-5FF622799E1F}" srcOrd="0" destOrd="0" presId="urn:microsoft.com/office/officeart/2008/layout/LinedList"/>
    <dgm:cxn modelId="{FDB73F60-5C27-4571-ACB9-EA9DD4944E1B}" type="presParOf" srcId="{FD2905FE-25EF-410D-BF4C-2897CB3B0D9B}" destId="{003BB97D-4564-4227-8933-31C2E51CE2E3}" srcOrd="1" destOrd="0" presId="urn:microsoft.com/office/officeart/2008/layout/LinedList"/>
    <dgm:cxn modelId="{28C5EC24-2BD3-4BBE-B029-C6947FF8D3D2}" type="presParOf" srcId="{809BCD09-8142-4683-89B8-579D91BD224A}" destId="{0E6B5D64-DF84-4CF5-9E4C-55839CB73FC0}" srcOrd="4" destOrd="0" presId="urn:microsoft.com/office/officeart/2008/layout/LinedList"/>
    <dgm:cxn modelId="{4C2EB810-D665-40C3-A37E-25D2188721AE}" type="presParOf" srcId="{809BCD09-8142-4683-89B8-579D91BD224A}" destId="{F6546D58-2628-4043-9D3F-503D8FF4831B}" srcOrd="5" destOrd="0" presId="urn:microsoft.com/office/officeart/2008/layout/LinedList"/>
    <dgm:cxn modelId="{E0E65D92-6AF6-465F-B589-86BF26116FAD}" type="presParOf" srcId="{F6546D58-2628-4043-9D3F-503D8FF4831B}" destId="{C40A5CCD-3F60-4169-A58E-652DCB30E985}" srcOrd="0" destOrd="0" presId="urn:microsoft.com/office/officeart/2008/layout/LinedList"/>
    <dgm:cxn modelId="{728A194E-DAFF-408A-BFBC-3A4EC3B4FD65}" type="presParOf" srcId="{F6546D58-2628-4043-9D3F-503D8FF4831B}" destId="{BA41F883-4C02-4823-A417-0AC295BC3B5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849001C-916A-444E-91FA-3EEB85BB8023}"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61371D4E-9CD2-403C-81F4-E44E5FB6B899}">
      <dgm:prSet/>
      <dgm:spPr/>
      <dgm:t>
        <a:bodyPr/>
        <a:lstStyle/>
        <a:p>
          <a:r>
            <a:rPr lang="en-US" dirty="0" err="1"/>
            <a:t>Şekil</a:t>
          </a:r>
          <a:r>
            <a:rPr lang="en-US" dirty="0"/>
            <a:t>: </a:t>
          </a:r>
          <a:r>
            <a:rPr lang="en-US" b="1" dirty="0" err="1"/>
            <a:t>imza</a:t>
          </a:r>
          <a:r>
            <a:rPr lang="en-US" b="1" dirty="0"/>
            <a:t> </a:t>
          </a:r>
          <a:r>
            <a:rPr lang="en-US" b="1" dirty="0" err="1"/>
            <a:t>yeri</a:t>
          </a:r>
          <a:r>
            <a:rPr lang="en-US" b="1" dirty="0"/>
            <a:t> </a:t>
          </a:r>
          <a:r>
            <a:rPr lang="en-US" b="1" dirty="0" err="1"/>
            <a:t>veya</a:t>
          </a:r>
          <a:r>
            <a:rPr lang="en-US" b="1" dirty="0"/>
            <a:t> </a:t>
          </a:r>
          <a:r>
            <a:rPr lang="en-US" b="1" dirty="0" err="1"/>
            <a:t>ödeme</a:t>
          </a:r>
          <a:r>
            <a:rPr lang="en-US" b="1" dirty="0"/>
            <a:t> </a:t>
          </a:r>
          <a:r>
            <a:rPr lang="en-US" b="1" dirty="0" err="1"/>
            <a:t>yeri</a:t>
          </a:r>
          <a:r>
            <a:rPr lang="en-US" b="1" dirty="0"/>
            <a:t> </a:t>
          </a:r>
          <a:r>
            <a:rPr lang="en-US" b="1" dirty="0" err="1"/>
            <a:t>hukuku</a:t>
          </a:r>
          <a:r>
            <a:rPr lang="en-US" b="1" dirty="0"/>
            <a:t> </a:t>
          </a:r>
          <a:r>
            <a:rPr lang="en-US" dirty="0" err="1"/>
            <a:t>alternatif</a:t>
          </a:r>
          <a:r>
            <a:rPr lang="en-US" dirty="0"/>
            <a:t> (m.820).</a:t>
          </a:r>
        </a:p>
      </dgm:t>
    </dgm:pt>
    <dgm:pt modelId="{EBA82301-8B9E-44A7-90F1-AA8EF24791C8}" type="parTrans" cxnId="{770DF449-AD54-428C-9C99-16747886F860}">
      <dgm:prSet/>
      <dgm:spPr/>
      <dgm:t>
        <a:bodyPr/>
        <a:lstStyle/>
        <a:p>
          <a:endParaRPr lang="en-US"/>
        </a:p>
      </dgm:t>
    </dgm:pt>
    <dgm:pt modelId="{F3EF3872-48C8-43B0-B43F-67247084FD10}" type="sibTrans" cxnId="{770DF449-AD54-428C-9C99-16747886F860}">
      <dgm:prSet/>
      <dgm:spPr/>
      <dgm:t>
        <a:bodyPr/>
        <a:lstStyle/>
        <a:p>
          <a:endParaRPr lang="en-US"/>
        </a:p>
      </dgm:t>
    </dgm:pt>
    <dgm:pt modelId="{15A62C71-73FB-4D9E-A943-FC60A03AC1D3}">
      <dgm:prSet/>
      <dgm:spPr/>
      <dgm:t>
        <a:bodyPr/>
        <a:lstStyle/>
        <a:p>
          <a:r>
            <a:rPr lang="en-US" dirty="0" err="1"/>
            <a:t>İbraz</a:t>
          </a:r>
          <a:r>
            <a:rPr lang="en-US" dirty="0"/>
            <a:t> </a:t>
          </a:r>
          <a:r>
            <a:rPr lang="en-US" dirty="0" err="1"/>
            <a:t>süresi</a:t>
          </a:r>
          <a:r>
            <a:rPr lang="en-US" dirty="0"/>
            <a:t>: </a:t>
          </a:r>
          <a:r>
            <a:rPr lang="en-US" b="1" dirty="0" err="1"/>
            <a:t>ödeme</a:t>
          </a:r>
          <a:r>
            <a:rPr lang="en-US" b="1" dirty="0"/>
            <a:t> </a:t>
          </a:r>
          <a:r>
            <a:rPr lang="en-US" b="1" dirty="0" err="1"/>
            <a:t>yeri</a:t>
          </a:r>
          <a:r>
            <a:rPr lang="en-US" b="1" dirty="0"/>
            <a:t> </a:t>
          </a:r>
          <a:r>
            <a:rPr lang="en-US" b="1" dirty="0" err="1"/>
            <a:t>hukuku</a:t>
          </a:r>
          <a:r>
            <a:rPr lang="en-US" dirty="0"/>
            <a:t>(m.822/b).</a:t>
          </a:r>
        </a:p>
      </dgm:t>
    </dgm:pt>
    <dgm:pt modelId="{DBAD4073-EB3F-4F39-B4B4-52E174694BC6}" type="parTrans" cxnId="{61FA2EB2-9A52-424D-A3B2-1962B0A3EF74}">
      <dgm:prSet/>
      <dgm:spPr/>
      <dgm:t>
        <a:bodyPr/>
        <a:lstStyle/>
        <a:p>
          <a:endParaRPr lang="en-US"/>
        </a:p>
      </dgm:t>
    </dgm:pt>
    <dgm:pt modelId="{0106E24E-BE38-41E1-A216-22EB5E576B7A}" type="sibTrans" cxnId="{61FA2EB2-9A52-424D-A3B2-1962B0A3EF74}">
      <dgm:prSet/>
      <dgm:spPr/>
      <dgm:t>
        <a:bodyPr/>
        <a:lstStyle/>
        <a:p>
          <a:endParaRPr lang="en-US"/>
        </a:p>
      </dgm:t>
    </dgm:pt>
    <dgm:pt modelId="{84243B51-4D9A-471E-946E-F2C056855BE1}">
      <dgm:prSet/>
      <dgm:spPr/>
      <dgm:t>
        <a:bodyPr/>
        <a:lstStyle/>
        <a:p>
          <a:r>
            <a:rPr lang="en-US"/>
            <a:t>m.820/2: m.767/2–3 hükümleri çekler için de uygulanır.</a:t>
          </a:r>
        </a:p>
      </dgm:t>
    </dgm:pt>
    <dgm:pt modelId="{F7B1AAC9-2A51-4416-A5A3-EE0AA8968B33}" type="parTrans" cxnId="{7DD86EDD-E9AE-43C9-8AB7-56D646B552EC}">
      <dgm:prSet/>
      <dgm:spPr/>
      <dgm:t>
        <a:bodyPr/>
        <a:lstStyle/>
        <a:p>
          <a:endParaRPr lang="en-US"/>
        </a:p>
      </dgm:t>
    </dgm:pt>
    <dgm:pt modelId="{91C7FCE4-77A9-499F-A508-CF2EC765AA22}" type="sibTrans" cxnId="{7DD86EDD-E9AE-43C9-8AB7-56D646B552EC}">
      <dgm:prSet/>
      <dgm:spPr/>
      <dgm:t>
        <a:bodyPr/>
        <a:lstStyle/>
        <a:p>
          <a:endParaRPr lang="en-US"/>
        </a:p>
      </dgm:t>
    </dgm:pt>
    <dgm:pt modelId="{92EDB0F0-34CA-4952-870E-F97E7B135691}" type="pres">
      <dgm:prSet presAssocID="{5849001C-916A-444E-91FA-3EEB85BB8023}" presName="vert0" presStyleCnt="0">
        <dgm:presLayoutVars>
          <dgm:dir/>
          <dgm:animOne val="branch"/>
          <dgm:animLvl val="lvl"/>
        </dgm:presLayoutVars>
      </dgm:prSet>
      <dgm:spPr/>
    </dgm:pt>
    <dgm:pt modelId="{757C406A-5F8A-41D8-BF78-A3AB1C9DC148}" type="pres">
      <dgm:prSet presAssocID="{61371D4E-9CD2-403C-81F4-E44E5FB6B899}" presName="thickLine" presStyleLbl="alignNode1" presStyleIdx="0" presStyleCnt="3"/>
      <dgm:spPr/>
    </dgm:pt>
    <dgm:pt modelId="{760477DF-C108-4211-A10C-8319066F7B50}" type="pres">
      <dgm:prSet presAssocID="{61371D4E-9CD2-403C-81F4-E44E5FB6B899}" presName="horz1" presStyleCnt="0"/>
      <dgm:spPr/>
    </dgm:pt>
    <dgm:pt modelId="{A3F6F8D4-5373-4B53-8FDB-3976B99078AD}" type="pres">
      <dgm:prSet presAssocID="{61371D4E-9CD2-403C-81F4-E44E5FB6B899}" presName="tx1" presStyleLbl="revTx" presStyleIdx="0" presStyleCnt="3"/>
      <dgm:spPr/>
    </dgm:pt>
    <dgm:pt modelId="{393038D1-F3AE-4D31-9110-4DAA7720D81B}" type="pres">
      <dgm:prSet presAssocID="{61371D4E-9CD2-403C-81F4-E44E5FB6B899}" presName="vert1" presStyleCnt="0"/>
      <dgm:spPr/>
    </dgm:pt>
    <dgm:pt modelId="{E6A15259-97FE-45D1-91DB-7AE718BA13BF}" type="pres">
      <dgm:prSet presAssocID="{15A62C71-73FB-4D9E-A943-FC60A03AC1D3}" presName="thickLine" presStyleLbl="alignNode1" presStyleIdx="1" presStyleCnt="3"/>
      <dgm:spPr/>
    </dgm:pt>
    <dgm:pt modelId="{0195EC6C-BF59-42B0-BA45-183024081369}" type="pres">
      <dgm:prSet presAssocID="{15A62C71-73FB-4D9E-A943-FC60A03AC1D3}" presName="horz1" presStyleCnt="0"/>
      <dgm:spPr/>
    </dgm:pt>
    <dgm:pt modelId="{03241187-A0CC-40E4-B64B-7CCC4C984FDC}" type="pres">
      <dgm:prSet presAssocID="{15A62C71-73FB-4D9E-A943-FC60A03AC1D3}" presName="tx1" presStyleLbl="revTx" presStyleIdx="1" presStyleCnt="3"/>
      <dgm:spPr/>
    </dgm:pt>
    <dgm:pt modelId="{F67D2E93-0AB4-432F-95DA-8CAA9D641795}" type="pres">
      <dgm:prSet presAssocID="{15A62C71-73FB-4D9E-A943-FC60A03AC1D3}" presName="vert1" presStyleCnt="0"/>
      <dgm:spPr/>
    </dgm:pt>
    <dgm:pt modelId="{417D13DC-9E2C-402A-9244-940224BC9160}" type="pres">
      <dgm:prSet presAssocID="{84243B51-4D9A-471E-946E-F2C056855BE1}" presName="thickLine" presStyleLbl="alignNode1" presStyleIdx="2" presStyleCnt="3"/>
      <dgm:spPr/>
    </dgm:pt>
    <dgm:pt modelId="{865A8CDB-E193-4AF2-BCF1-FC4733B71E11}" type="pres">
      <dgm:prSet presAssocID="{84243B51-4D9A-471E-946E-F2C056855BE1}" presName="horz1" presStyleCnt="0"/>
      <dgm:spPr/>
    </dgm:pt>
    <dgm:pt modelId="{5DD90AEF-E19C-4B25-A22A-C45BEB5D5AE1}" type="pres">
      <dgm:prSet presAssocID="{84243B51-4D9A-471E-946E-F2C056855BE1}" presName="tx1" presStyleLbl="revTx" presStyleIdx="2" presStyleCnt="3"/>
      <dgm:spPr/>
    </dgm:pt>
    <dgm:pt modelId="{8CF15364-E61E-4DF3-AEF7-F729C4800A83}" type="pres">
      <dgm:prSet presAssocID="{84243B51-4D9A-471E-946E-F2C056855BE1}" presName="vert1" presStyleCnt="0"/>
      <dgm:spPr/>
    </dgm:pt>
  </dgm:ptLst>
  <dgm:cxnLst>
    <dgm:cxn modelId="{3852D15C-E0B6-4708-A502-0F88C4A19604}" type="presOf" srcId="{61371D4E-9CD2-403C-81F4-E44E5FB6B899}" destId="{A3F6F8D4-5373-4B53-8FDB-3976B99078AD}" srcOrd="0" destOrd="0" presId="urn:microsoft.com/office/officeart/2008/layout/LinedList"/>
    <dgm:cxn modelId="{B034B046-5BE0-4E6C-984E-0E13C35620F7}" type="presOf" srcId="{84243B51-4D9A-471E-946E-F2C056855BE1}" destId="{5DD90AEF-E19C-4B25-A22A-C45BEB5D5AE1}" srcOrd="0" destOrd="0" presId="urn:microsoft.com/office/officeart/2008/layout/LinedList"/>
    <dgm:cxn modelId="{770DF449-AD54-428C-9C99-16747886F860}" srcId="{5849001C-916A-444E-91FA-3EEB85BB8023}" destId="{61371D4E-9CD2-403C-81F4-E44E5FB6B899}" srcOrd="0" destOrd="0" parTransId="{EBA82301-8B9E-44A7-90F1-AA8EF24791C8}" sibTransId="{F3EF3872-48C8-43B0-B43F-67247084FD10}"/>
    <dgm:cxn modelId="{A75A20A5-1FCA-401E-8293-537AC5D22A41}" type="presOf" srcId="{5849001C-916A-444E-91FA-3EEB85BB8023}" destId="{92EDB0F0-34CA-4952-870E-F97E7B135691}" srcOrd="0" destOrd="0" presId="urn:microsoft.com/office/officeart/2008/layout/LinedList"/>
    <dgm:cxn modelId="{61FA2EB2-9A52-424D-A3B2-1962B0A3EF74}" srcId="{5849001C-916A-444E-91FA-3EEB85BB8023}" destId="{15A62C71-73FB-4D9E-A943-FC60A03AC1D3}" srcOrd="1" destOrd="0" parTransId="{DBAD4073-EB3F-4F39-B4B4-52E174694BC6}" sibTransId="{0106E24E-BE38-41E1-A216-22EB5E576B7A}"/>
    <dgm:cxn modelId="{7DD86EDD-E9AE-43C9-8AB7-56D646B552EC}" srcId="{5849001C-916A-444E-91FA-3EEB85BB8023}" destId="{84243B51-4D9A-471E-946E-F2C056855BE1}" srcOrd="2" destOrd="0" parTransId="{F7B1AAC9-2A51-4416-A5A3-EE0AA8968B33}" sibTransId="{91C7FCE4-77A9-499F-A508-CF2EC765AA22}"/>
    <dgm:cxn modelId="{36753FDE-FB2E-40F3-9DC1-ED8F3E4D2E82}" type="presOf" srcId="{15A62C71-73FB-4D9E-A943-FC60A03AC1D3}" destId="{03241187-A0CC-40E4-B64B-7CCC4C984FDC}" srcOrd="0" destOrd="0" presId="urn:microsoft.com/office/officeart/2008/layout/LinedList"/>
    <dgm:cxn modelId="{268F16EE-1A72-4340-9ED9-D0A273D0F052}" type="presParOf" srcId="{92EDB0F0-34CA-4952-870E-F97E7B135691}" destId="{757C406A-5F8A-41D8-BF78-A3AB1C9DC148}" srcOrd="0" destOrd="0" presId="urn:microsoft.com/office/officeart/2008/layout/LinedList"/>
    <dgm:cxn modelId="{32DF39CD-174F-44B1-8A3A-CC5D9A7C9514}" type="presParOf" srcId="{92EDB0F0-34CA-4952-870E-F97E7B135691}" destId="{760477DF-C108-4211-A10C-8319066F7B50}" srcOrd="1" destOrd="0" presId="urn:microsoft.com/office/officeart/2008/layout/LinedList"/>
    <dgm:cxn modelId="{F717CEAC-D9A6-43D4-BE44-70D147C0813D}" type="presParOf" srcId="{760477DF-C108-4211-A10C-8319066F7B50}" destId="{A3F6F8D4-5373-4B53-8FDB-3976B99078AD}" srcOrd="0" destOrd="0" presId="urn:microsoft.com/office/officeart/2008/layout/LinedList"/>
    <dgm:cxn modelId="{D2AC44E0-665F-4C8E-91A8-2D7A3637344E}" type="presParOf" srcId="{760477DF-C108-4211-A10C-8319066F7B50}" destId="{393038D1-F3AE-4D31-9110-4DAA7720D81B}" srcOrd="1" destOrd="0" presId="urn:microsoft.com/office/officeart/2008/layout/LinedList"/>
    <dgm:cxn modelId="{FC015221-6824-41E6-8DBB-EC99D655C066}" type="presParOf" srcId="{92EDB0F0-34CA-4952-870E-F97E7B135691}" destId="{E6A15259-97FE-45D1-91DB-7AE718BA13BF}" srcOrd="2" destOrd="0" presId="urn:microsoft.com/office/officeart/2008/layout/LinedList"/>
    <dgm:cxn modelId="{532E3ABB-9C89-43C0-82BF-B0416581F243}" type="presParOf" srcId="{92EDB0F0-34CA-4952-870E-F97E7B135691}" destId="{0195EC6C-BF59-42B0-BA45-183024081369}" srcOrd="3" destOrd="0" presId="urn:microsoft.com/office/officeart/2008/layout/LinedList"/>
    <dgm:cxn modelId="{FC173556-50B7-494F-BD37-74206CF65F46}" type="presParOf" srcId="{0195EC6C-BF59-42B0-BA45-183024081369}" destId="{03241187-A0CC-40E4-B64B-7CCC4C984FDC}" srcOrd="0" destOrd="0" presId="urn:microsoft.com/office/officeart/2008/layout/LinedList"/>
    <dgm:cxn modelId="{E6C8C502-8229-464E-879C-24036A5E419C}" type="presParOf" srcId="{0195EC6C-BF59-42B0-BA45-183024081369}" destId="{F67D2E93-0AB4-432F-95DA-8CAA9D641795}" srcOrd="1" destOrd="0" presId="urn:microsoft.com/office/officeart/2008/layout/LinedList"/>
    <dgm:cxn modelId="{548DFDB0-0754-4202-BD19-937954B0E64B}" type="presParOf" srcId="{92EDB0F0-34CA-4952-870E-F97E7B135691}" destId="{417D13DC-9E2C-402A-9244-940224BC9160}" srcOrd="4" destOrd="0" presId="urn:microsoft.com/office/officeart/2008/layout/LinedList"/>
    <dgm:cxn modelId="{77EBEB5C-FFBD-4B2B-A7D9-BB83B7DD9358}" type="presParOf" srcId="{92EDB0F0-34CA-4952-870E-F97E7B135691}" destId="{865A8CDB-E193-4AF2-BCF1-FC4733B71E11}" srcOrd="5" destOrd="0" presId="urn:microsoft.com/office/officeart/2008/layout/LinedList"/>
    <dgm:cxn modelId="{5B188CEC-35B5-4834-A8EB-1DE43740230F}" type="presParOf" srcId="{865A8CDB-E193-4AF2-BCF1-FC4733B71E11}" destId="{5DD90AEF-E19C-4B25-A22A-C45BEB5D5AE1}" srcOrd="0" destOrd="0" presId="urn:microsoft.com/office/officeart/2008/layout/LinedList"/>
    <dgm:cxn modelId="{DBA48108-1DA6-46F8-931C-0C8E3FACCAEB}" type="presParOf" srcId="{865A8CDB-E193-4AF2-BCF1-FC4733B71E11}" destId="{8CF15364-E61E-4DF3-AEF7-F729C4800A8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928842D-AA7E-484E-B3C8-E4FDAE0C5FE6}"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DE3436E-4A50-461E-AF89-B226381EB3B4}">
      <dgm:prSet/>
      <dgm:spPr/>
      <dgm:t>
        <a:bodyPr/>
        <a:lstStyle/>
        <a:p>
          <a:r>
            <a:rPr lang="en-US"/>
            <a:t>Bazı sistemler usul sayar; Türk hukukunda </a:t>
          </a:r>
          <a:r>
            <a:rPr lang="en-US" b="1"/>
            <a:t>maddî </a:t>
          </a:r>
          <a:r>
            <a:rPr lang="en-US"/>
            <a:t>niteliktedir.</a:t>
          </a:r>
        </a:p>
      </dgm:t>
    </dgm:pt>
    <dgm:pt modelId="{CDFC1B13-0108-46D5-B8E7-21CF00DB31A6}" type="parTrans" cxnId="{403973F6-2D7B-4465-8311-F6C2783CA4F4}">
      <dgm:prSet/>
      <dgm:spPr/>
      <dgm:t>
        <a:bodyPr/>
        <a:lstStyle/>
        <a:p>
          <a:endParaRPr lang="en-US"/>
        </a:p>
      </dgm:t>
    </dgm:pt>
    <dgm:pt modelId="{FD61A1F9-5A09-4FD8-A32A-62F94F96D7AB}" type="sibTrans" cxnId="{403973F6-2D7B-4465-8311-F6C2783CA4F4}">
      <dgm:prSet/>
      <dgm:spPr/>
      <dgm:t>
        <a:bodyPr/>
        <a:lstStyle/>
        <a:p>
          <a:endParaRPr lang="en-US"/>
        </a:p>
      </dgm:t>
    </dgm:pt>
    <dgm:pt modelId="{D6B0EC42-767C-4D99-BDAD-82806F857AD7}">
      <dgm:prSet/>
      <dgm:spPr/>
      <dgm:t>
        <a:bodyPr/>
        <a:lstStyle/>
        <a:p>
          <a:r>
            <a:rPr lang="en-US" b="1"/>
            <a:t>Lex causae</a:t>
          </a:r>
          <a:r>
            <a:rPr lang="en-US"/>
            <a:t>’ye tabidir (m.8).</a:t>
          </a:r>
        </a:p>
      </dgm:t>
    </dgm:pt>
    <dgm:pt modelId="{45B36412-EA55-4380-B1E6-EF983CCB077E}" type="parTrans" cxnId="{83D15FC7-A7E9-45A3-BD95-10D41833A3DA}">
      <dgm:prSet/>
      <dgm:spPr/>
      <dgm:t>
        <a:bodyPr/>
        <a:lstStyle/>
        <a:p>
          <a:endParaRPr lang="en-US"/>
        </a:p>
      </dgm:t>
    </dgm:pt>
    <dgm:pt modelId="{36457294-932D-487A-90F0-E6794855A1A8}" type="sibTrans" cxnId="{83D15FC7-A7E9-45A3-BD95-10D41833A3DA}">
      <dgm:prSet/>
      <dgm:spPr/>
      <dgm:t>
        <a:bodyPr/>
        <a:lstStyle/>
        <a:p>
          <a:endParaRPr lang="en-US"/>
        </a:p>
      </dgm:t>
    </dgm:pt>
    <dgm:pt modelId="{3E79742B-8E4A-497B-858C-FFBD84F0E2D4}">
      <dgm:prSet/>
      <dgm:spPr/>
      <dgm:t>
        <a:bodyPr/>
        <a:lstStyle/>
        <a:p>
          <a:r>
            <a:rPr lang="en-US"/>
            <a:t>Sözleşme (lex obligationis), haksız fiil (lex loci delicti), miras gibi alanlarda esasa uygulanan hukuk belirleyicidir.</a:t>
          </a:r>
        </a:p>
      </dgm:t>
    </dgm:pt>
    <dgm:pt modelId="{C33F8AAB-59D5-45BD-9801-15DF38189A49}" type="parTrans" cxnId="{6EB045FC-5A19-46A2-8E00-443DAC270339}">
      <dgm:prSet/>
      <dgm:spPr/>
      <dgm:t>
        <a:bodyPr/>
        <a:lstStyle/>
        <a:p>
          <a:endParaRPr lang="en-US"/>
        </a:p>
      </dgm:t>
    </dgm:pt>
    <dgm:pt modelId="{FE5E71CB-073A-4212-A159-66B17997BECE}" type="sibTrans" cxnId="{6EB045FC-5A19-46A2-8E00-443DAC270339}">
      <dgm:prSet/>
      <dgm:spPr/>
      <dgm:t>
        <a:bodyPr/>
        <a:lstStyle/>
        <a:p>
          <a:endParaRPr lang="en-US"/>
        </a:p>
      </dgm:t>
    </dgm:pt>
    <dgm:pt modelId="{C350B9CE-0849-4DA7-AE33-65F3E62C253A}" type="pres">
      <dgm:prSet presAssocID="{0928842D-AA7E-484E-B3C8-E4FDAE0C5FE6}" presName="vert0" presStyleCnt="0">
        <dgm:presLayoutVars>
          <dgm:dir/>
          <dgm:animOne val="branch"/>
          <dgm:animLvl val="lvl"/>
        </dgm:presLayoutVars>
      </dgm:prSet>
      <dgm:spPr/>
    </dgm:pt>
    <dgm:pt modelId="{D77CF158-FA52-435E-89FA-434C4D0FCF5B}" type="pres">
      <dgm:prSet presAssocID="{1DE3436E-4A50-461E-AF89-B226381EB3B4}" presName="thickLine" presStyleLbl="alignNode1" presStyleIdx="0" presStyleCnt="3"/>
      <dgm:spPr/>
    </dgm:pt>
    <dgm:pt modelId="{84E22568-5F47-4870-8A16-73CF3819C8E9}" type="pres">
      <dgm:prSet presAssocID="{1DE3436E-4A50-461E-AF89-B226381EB3B4}" presName="horz1" presStyleCnt="0"/>
      <dgm:spPr/>
    </dgm:pt>
    <dgm:pt modelId="{829EF90D-39B0-4F7F-8B2C-630848A24846}" type="pres">
      <dgm:prSet presAssocID="{1DE3436E-4A50-461E-AF89-B226381EB3B4}" presName="tx1" presStyleLbl="revTx" presStyleIdx="0" presStyleCnt="3"/>
      <dgm:spPr/>
    </dgm:pt>
    <dgm:pt modelId="{D6FB0367-68A8-4286-802C-E525A1AAB0E8}" type="pres">
      <dgm:prSet presAssocID="{1DE3436E-4A50-461E-AF89-B226381EB3B4}" presName="vert1" presStyleCnt="0"/>
      <dgm:spPr/>
    </dgm:pt>
    <dgm:pt modelId="{E19B8C0B-457A-402B-8EE4-F5866584BC78}" type="pres">
      <dgm:prSet presAssocID="{D6B0EC42-767C-4D99-BDAD-82806F857AD7}" presName="thickLine" presStyleLbl="alignNode1" presStyleIdx="1" presStyleCnt="3"/>
      <dgm:spPr/>
    </dgm:pt>
    <dgm:pt modelId="{84E2E3B7-C6CF-4886-9181-A1B812081B33}" type="pres">
      <dgm:prSet presAssocID="{D6B0EC42-767C-4D99-BDAD-82806F857AD7}" presName="horz1" presStyleCnt="0"/>
      <dgm:spPr/>
    </dgm:pt>
    <dgm:pt modelId="{547049AE-DA5A-4FD0-AD22-CBDE150AF2C5}" type="pres">
      <dgm:prSet presAssocID="{D6B0EC42-767C-4D99-BDAD-82806F857AD7}" presName="tx1" presStyleLbl="revTx" presStyleIdx="1" presStyleCnt="3"/>
      <dgm:spPr/>
    </dgm:pt>
    <dgm:pt modelId="{974C2E63-D321-4E82-8FBE-3DE9CE7CA51D}" type="pres">
      <dgm:prSet presAssocID="{D6B0EC42-767C-4D99-BDAD-82806F857AD7}" presName="vert1" presStyleCnt="0"/>
      <dgm:spPr/>
    </dgm:pt>
    <dgm:pt modelId="{CA409777-CFDD-4422-B29F-FAE366E2D360}" type="pres">
      <dgm:prSet presAssocID="{3E79742B-8E4A-497B-858C-FFBD84F0E2D4}" presName="thickLine" presStyleLbl="alignNode1" presStyleIdx="2" presStyleCnt="3"/>
      <dgm:spPr/>
    </dgm:pt>
    <dgm:pt modelId="{B29A58B2-7479-4661-9EDE-F4054EEB0D42}" type="pres">
      <dgm:prSet presAssocID="{3E79742B-8E4A-497B-858C-FFBD84F0E2D4}" presName="horz1" presStyleCnt="0"/>
      <dgm:spPr/>
    </dgm:pt>
    <dgm:pt modelId="{299881BE-5F37-430D-8829-4B6546AF9B0F}" type="pres">
      <dgm:prSet presAssocID="{3E79742B-8E4A-497B-858C-FFBD84F0E2D4}" presName="tx1" presStyleLbl="revTx" presStyleIdx="2" presStyleCnt="3"/>
      <dgm:spPr/>
    </dgm:pt>
    <dgm:pt modelId="{0EC8D8D8-A1E0-4506-A658-5F3559B294B1}" type="pres">
      <dgm:prSet presAssocID="{3E79742B-8E4A-497B-858C-FFBD84F0E2D4}" presName="vert1" presStyleCnt="0"/>
      <dgm:spPr/>
    </dgm:pt>
  </dgm:ptLst>
  <dgm:cxnLst>
    <dgm:cxn modelId="{3DF82807-4A2C-4F9C-BFAD-8A5E5ADE6F19}" type="presOf" srcId="{D6B0EC42-767C-4D99-BDAD-82806F857AD7}" destId="{547049AE-DA5A-4FD0-AD22-CBDE150AF2C5}" srcOrd="0" destOrd="0" presId="urn:microsoft.com/office/officeart/2008/layout/LinedList"/>
    <dgm:cxn modelId="{7C298A11-6270-410D-A630-FE88728EC6B2}" type="presOf" srcId="{1DE3436E-4A50-461E-AF89-B226381EB3B4}" destId="{829EF90D-39B0-4F7F-8B2C-630848A24846}" srcOrd="0" destOrd="0" presId="urn:microsoft.com/office/officeart/2008/layout/LinedList"/>
    <dgm:cxn modelId="{83D15FC7-A7E9-45A3-BD95-10D41833A3DA}" srcId="{0928842D-AA7E-484E-B3C8-E4FDAE0C5FE6}" destId="{D6B0EC42-767C-4D99-BDAD-82806F857AD7}" srcOrd="1" destOrd="0" parTransId="{45B36412-EA55-4380-B1E6-EF983CCB077E}" sibTransId="{36457294-932D-487A-90F0-E6794855A1A8}"/>
    <dgm:cxn modelId="{8CBFC3D8-AB70-432D-95DB-29646824CD4C}" type="presOf" srcId="{3E79742B-8E4A-497B-858C-FFBD84F0E2D4}" destId="{299881BE-5F37-430D-8829-4B6546AF9B0F}" srcOrd="0" destOrd="0" presId="urn:microsoft.com/office/officeart/2008/layout/LinedList"/>
    <dgm:cxn modelId="{CA0FAAE0-1BFC-42C8-AFDD-8D0E34C93819}" type="presOf" srcId="{0928842D-AA7E-484E-B3C8-E4FDAE0C5FE6}" destId="{C350B9CE-0849-4DA7-AE33-65F3E62C253A}" srcOrd="0" destOrd="0" presId="urn:microsoft.com/office/officeart/2008/layout/LinedList"/>
    <dgm:cxn modelId="{403973F6-2D7B-4465-8311-F6C2783CA4F4}" srcId="{0928842D-AA7E-484E-B3C8-E4FDAE0C5FE6}" destId="{1DE3436E-4A50-461E-AF89-B226381EB3B4}" srcOrd="0" destOrd="0" parTransId="{CDFC1B13-0108-46D5-B8E7-21CF00DB31A6}" sibTransId="{FD61A1F9-5A09-4FD8-A32A-62F94F96D7AB}"/>
    <dgm:cxn modelId="{6EB045FC-5A19-46A2-8E00-443DAC270339}" srcId="{0928842D-AA7E-484E-B3C8-E4FDAE0C5FE6}" destId="{3E79742B-8E4A-497B-858C-FFBD84F0E2D4}" srcOrd="2" destOrd="0" parTransId="{C33F8AAB-59D5-45BD-9801-15DF38189A49}" sibTransId="{FE5E71CB-073A-4212-A159-66B17997BECE}"/>
    <dgm:cxn modelId="{4AED9715-102B-4820-919A-93E171555522}" type="presParOf" srcId="{C350B9CE-0849-4DA7-AE33-65F3E62C253A}" destId="{D77CF158-FA52-435E-89FA-434C4D0FCF5B}" srcOrd="0" destOrd="0" presId="urn:microsoft.com/office/officeart/2008/layout/LinedList"/>
    <dgm:cxn modelId="{FEDF7FAD-17A7-46F0-908A-52491BCD7B30}" type="presParOf" srcId="{C350B9CE-0849-4DA7-AE33-65F3E62C253A}" destId="{84E22568-5F47-4870-8A16-73CF3819C8E9}" srcOrd="1" destOrd="0" presId="urn:microsoft.com/office/officeart/2008/layout/LinedList"/>
    <dgm:cxn modelId="{4B75C41F-9538-4D80-AF68-95456B576851}" type="presParOf" srcId="{84E22568-5F47-4870-8A16-73CF3819C8E9}" destId="{829EF90D-39B0-4F7F-8B2C-630848A24846}" srcOrd="0" destOrd="0" presId="urn:microsoft.com/office/officeart/2008/layout/LinedList"/>
    <dgm:cxn modelId="{6CC1F051-37CF-4E03-9D4D-F664807F6122}" type="presParOf" srcId="{84E22568-5F47-4870-8A16-73CF3819C8E9}" destId="{D6FB0367-68A8-4286-802C-E525A1AAB0E8}" srcOrd="1" destOrd="0" presId="urn:microsoft.com/office/officeart/2008/layout/LinedList"/>
    <dgm:cxn modelId="{45656630-3015-4864-A113-A62195634813}" type="presParOf" srcId="{C350B9CE-0849-4DA7-AE33-65F3E62C253A}" destId="{E19B8C0B-457A-402B-8EE4-F5866584BC78}" srcOrd="2" destOrd="0" presId="urn:microsoft.com/office/officeart/2008/layout/LinedList"/>
    <dgm:cxn modelId="{A1A5035A-2E48-45E1-B23D-50662CDCE154}" type="presParOf" srcId="{C350B9CE-0849-4DA7-AE33-65F3E62C253A}" destId="{84E2E3B7-C6CF-4886-9181-A1B812081B33}" srcOrd="3" destOrd="0" presId="urn:microsoft.com/office/officeart/2008/layout/LinedList"/>
    <dgm:cxn modelId="{81307E3B-E060-45F0-880A-45BC37F4E1F8}" type="presParOf" srcId="{84E2E3B7-C6CF-4886-9181-A1B812081B33}" destId="{547049AE-DA5A-4FD0-AD22-CBDE150AF2C5}" srcOrd="0" destOrd="0" presId="urn:microsoft.com/office/officeart/2008/layout/LinedList"/>
    <dgm:cxn modelId="{10728E7F-E359-4567-9253-421807DAC947}" type="presParOf" srcId="{84E2E3B7-C6CF-4886-9181-A1B812081B33}" destId="{974C2E63-D321-4E82-8FBE-3DE9CE7CA51D}" srcOrd="1" destOrd="0" presId="urn:microsoft.com/office/officeart/2008/layout/LinedList"/>
    <dgm:cxn modelId="{6BADC3B1-FF12-44B2-A502-00897CC467F9}" type="presParOf" srcId="{C350B9CE-0849-4DA7-AE33-65F3E62C253A}" destId="{CA409777-CFDD-4422-B29F-FAE366E2D360}" srcOrd="4" destOrd="0" presId="urn:microsoft.com/office/officeart/2008/layout/LinedList"/>
    <dgm:cxn modelId="{6183C517-A1BB-4231-8ACA-F676A0CD8CCC}" type="presParOf" srcId="{C350B9CE-0849-4DA7-AE33-65F3E62C253A}" destId="{B29A58B2-7479-4661-9EDE-F4054EEB0D42}" srcOrd="5" destOrd="0" presId="urn:microsoft.com/office/officeart/2008/layout/LinedList"/>
    <dgm:cxn modelId="{B53AA82D-1654-4F6D-88B7-59F2D18E202C}" type="presParOf" srcId="{B29A58B2-7479-4661-9EDE-F4054EEB0D42}" destId="{299881BE-5F37-430D-8829-4B6546AF9B0F}" srcOrd="0" destOrd="0" presId="urn:microsoft.com/office/officeart/2008/layout/LinedList"/>
    <dgm:cxn modelId="{CE47D93B-5F01-4A6E-8F62-C4854285A254}" type="presParOf" srcId="{B29A58B2-7479-4661-9EDE-F4054EEB0D42}" destId="{0EC8D8D8-A1E0-4506-A658-5F3559B294B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289838D-5993-4B64-8693-4FD424BFC74F}"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ADB56F7C-9B64-47C8-B6D4-E70B9998FDA4}">
      <dgm:prSet/>
      <dgm:spPr/>
      <dgm:t>
        <a:bodyPr/>
        <a:lstStyle/>
        <a:p>
          <a:r>
            <a:rPr lang="en-US"/>
            <a:t>Süre, başlangıcı, kesilmesi, durması, sona ermesi ve </a:t>
          </a:r>
          <a:r>
            <a:rPr lang="en-US" b="1"/>
            <a:t>hükümleri.</a:t>
          </a:r>
          <a:endParaRPr lang="en-US"/>
        </a:p>
      </dgm:t>
    </dgm:pt>
    <dgm:pt modelId="{574C8727-3C58-4C3A-9851-465A712274A4}" type="parTrans" cxnId="{8911BA1D-271A-4227-ADBF-3D05F6DAEE8F}">
      <dgm:prSet/>
      <dgm:spPr/>
      <dgm:t>
        <a:bodyPr/>
        <a:lstStyle/>
        <a:p>
          <a:endParaRPr lang="en-US"/>
        </a:p>
      </dgm:t>
    </dgm:pt>
    <dgm:pt modelId="{3C3D8463-3C78-4D4E-85AB-C6FD44DFF960}" type="sibTrans" cxnId="{8911BA1D-271A-4227-ADBF-3D05F6DAEE8F}">
      <dgm:prSet/>
      <dgm:spPr/>
      <dgm:t>
        <a:bodyPr/>
        <a:lstStyle/>
        <a:p>
          <a:endParaRPr lang="en-US"/>
        </a:p>
      </dgm:t>
    </dgm:pt>
    <dgm:pt modelId="{DA853DFA-F64C-47B7-9D2D-FC9466F71831}">
      <dgm:prSet/>
      <dgm:spPr/>
      <dgm:t>
        <a:bodyPr/>
        <a:lstStyle/>
        <a:p>
          <a:r>
            <a:rPr lang="en-US"/>
            <a:t>Munzam süreler (ek süreler).</a:t>
          </a:r>
        </a:p>
      </dgm:t>
    </dgm:pt>
    <dgm:pt modelId="{D5E065A6-2EEB-4727-8AD2-CCE9C57C667B}" type="parTrans" cxnId="{E7F5E112-7F33-44DD-843D-4F2BEBAABEC7}">
      <dgm:prSet/>
      <dgm:spPr/>
      <dgm:t>
        <a:bodyPr/>
        <a:lstStyle/>
        <a:p>
          <a:endParaRPr lang="en-US"/>
        </a:p>
      </dgm:t>
    </dgm:pt>
    <dgm:pt modelId="{A2D7EC19-F843-4E0F-8226-B97914CD4921}" type="sibTrans" cxnId="{E7F5E112-7F33-44DD-843D-4F2BEBAABEC7}">
      <dgm:prSet/>
      <dgm:spPr/>
      <dgm:t>
        <a:bodyPr/>
        <a:lstStyle/>
        <a:p>
          <a:endParaRPr lang="en-US"/>
        </a:p>
      </dgm:t>
    </dgm:pt>
    <dgm:pt modelId="{761CF9B8-EDD6-4D0D-BD42-5398F972A0D8}">
      <dgm:prSet/>
      <dgm:spPr/>
      <dgm:t>
        <a:bodyPr/>
        <a:lstStyle/>
        <a:p>
          <a:r>
            <a:rPr lang="en-US"/>
            <a:t>Kamu düzeni müdahalesi: aşırı uzun/hiç süre öngörmeyen hukuklar.</a:t>
          </a:r>
        </a:p>
      </dgm:t>
    </dgm:pt>
    <dgm:pt modelId="{DBC695C3-11B6-42E7-877A-1223C2149296}" type="parTrans" cxnId="{51B6034A-84B9-4BB3-9544-7CE2D35CA027}">
      <dgm:prSet/>
      <dgm:spPr/>
      <dgm:t>
        <a:bodyPr/>
        <a:lstStyle/>
        <a:p>
          <a:endParaRPr lang="en-US"/>
        </a:p>
      </dgm:t>
    </dgm:pt>
    <dgm:pt modelId="{17A6090E-09BD-4E8E-B965-0542B8A936C9}" type="sibTrans" cxnId="{51B6034A-84B9-4BB3-9544-7CE2D35CA027}">
      <dgm:prSet/>
      <dgm:spPr/>
      <dgm:t>
        <a:bodyPr/>
        <a:lstStyle/>
        <a:p>
          <a:endParaRPr lang="en-US"/>
        </a:p>
      </dgm:t>
    </dgm:pt>
    <dgm:pt modelId="{9F314222-D49F-475B-9899-32628470A5CF}" type="pres">
      <dgm:prSet presAssocID="{2289838D-5993-4B64-8693-4FD424BFC74F}" presName="vert0" presStyleCnt="0">
        <dgm:presLayoutVars>
          <dgm:dir/>
          <dgm:animOne val="branch"/>
          <dgm:animLvl val="lvl"/>
        </dgm:presLayoutVars>
      </dgm:prSet>
      <dgm:spPr/>
    </dgm:pt>
    <dgm:pt modelId="{299C26F9-9376-4411-8644-ED30E5DA2BE1}" type="pres">
      <dgm:prSet presAssocID="{ADB56F7C-9B64-47C8-B6D4-E70B9998FDA4}" presName="thickLine" presStyleLbl="alignNode1" presStyleIdx="0" presStyleCnt="3"/>
      <dgm:spPr/>
    </dgm:pt>
    <dgm:pt modelId="{FB5B4CC0-398E-4EC2-9873-5492F68AD077}" type="pres">
      <dgm:prSet presAssocID="{ADB56F7C-9B64-47C8-B6D4-E70B9998FDA4}" presName="horz1" presStyleCnt="0"/>
      <dgm:spPr/>
    </dgm:pt>
    <dgm:pt modelId="{013CE26A-CE31-4481-9F4E-5FE45179071A}" type="pres">
      <dgm:prSet presAssocID="{ADB56F7C-9B64-47C8-B6D4-E70B9998FDA4}" presName="tx1" presStyleLbl="revTx" presStyleIdx="0" presStyleCnt="3"/>
      <dgm:spPr/>
    </dgm:pt>
    <dgm:pt modelId="{C4C71AF1-C2E4-4ABC-8E76-F6AB82689618}" type="pres">
      <dgm:prSet presAssocID="{ADB56F7C-9B64-47C8-B6D4-E70B9998FDA4}" presName="vert1" presStyleCnt="0"/>
      <dgm:spPr/>
    </dgm:pt>
    <dgm:pt modelId="{1BF4E8F6-6769-41E9-BFD9-1CBBA7741B81}" type="pres">
      <dgm:prSet presAssocID="{DA853DFA-F64C-47B7-9D2D-FC9466F71831}" presName="thickLine" presStyleLbl="alignNode1" presStyleIdx="1" presStyleCnt="3"/>
      <dgm:spPr/>
    </dgm:pt>
    <dgm:pt modelId="{2E9C1A29-6462-4F5E-A105-FE0713B49E94}" type="pres">
      <dgm:prSet presAssocID="{DA853DFA-F64C-47B7-9D2D-FC9466F71831}" presName="horz1" presStyleCnt="0"/>
      <dgm:spPr/>
    </dgm:pt>
    <dgm:pt modelId="{47D18F4F-7784-4543-90B1-90DE0B534893}" type="pres">
      <dgm:prSet presAssocID="{DA853DFA-F64C-47B7-9D2D-FC9466F71831}" presName="tx1" presStyleLbl="revTx" presStyleIdx="1" presStyleCnt="3"/>
      <dgm:spPr/>
    </dgm:pt>
    <dgm:pt modelId="{F162C70E-B132-4BCC-A41A-1D8506E37A6A}" type="pres">
      <dgm:prSet presAssocID="{DA853DFA-F64C-47B7-9D2D-FC9466F71831}" presName="vert1" presStyleCnt="0"/>
      <dgm:spPr/>
    </dgm:pt>
    <dgm:pt modelId="{FCE52371-DC2B-4D0C-A3E8-C86292F7562A}" type="pres">
      <dgm:prSet presAssocID="{761CF9B8-EDD6-4D0D-BD42-5398F972A0D8}" presName="thickLine" presStyleLbl="alignNode1" presStyleIdx="2" presStyleCnt="3"/>
      <dgm:spPr/>
    </dgm:pt>
    <dgm:pt modelId="{C85B0914-6CC8-4425-A64E-2FBCCDA5574C}" type="pres">
      <dgm:prSet presAssocID="{761CF9B8-EDD6-4D0D-BD42-5398F972A0D8}" presName="horz1" presStyleCnt="0"/>
      <dgm:spPr/>
    </dgm:pt>
    <dgm:pt modelId="{00C7ED00-03C5-44C1-9541-0EF63B7B5894}" type="pres">
      <dgm:prSet presAssocID="{761CF9B8-EDD6-4D0D-BD42-5398F972A0D8}" presName="tx1" presStyleLbl="revTx" presStyleIdx="2" presStyleCnt="3"/>
      <dgm:spPr/>
    </dgm:pt>
    <dgm:pt modelId="{B610B2DF-EA35-4FBC-805E-02506AB4563A}" type="pres">
      <dgm:prSet presAssocID="{761CF9B8-EDD6-4D0D-BD42-5398F972A0D8}" presName="vert1" presStyleCnt="0"/>
      <dgm:spPr/>
    </dgm:pt>
  </dgm:ptLst>
  <dgm:cxnLst>
    <dgm:cxn modelId="{376D5401-EFDB-4C9F-AE71-AC65767B8329}" type="presOf" srcId="{ADB56F7C-9B64-47C8-B6D4-E70B9998FDA4}" destId="{013CE26A-CE31-4481-9F4E-5FE45179071A}" srcOrd="0" destOrd="0" presId="urn:microsoft.com/office/officeart/2008/layout/LinedList"/>
    <dgm:cxn modelId="{E7F5E112-7F33-44DD-843D-4F2BEBAABEC7}" srcId="{2289838D-5993-4B64-8693-4FD424BFC74F}" destId="{DA853DFA-F64C-47B7-9D2D-FC9466F71831}" srcOrd="1" destOrd="0" parTransId="{D5E065A6-2EEB-4727-8AD2-CCE9C57C667B}" sibTransId="{A2D7EC19-F843-4E0F-8226-B97914CD4921}"/>
    <dgm:cxn modelId="{8911BA1D-271A-4227-ADBF-3D05F6DAEE8F}" srcId="{2289838D-5993-4B64-8693-4FD424BFC74F}" destId="{ADB56F7C-9B64-47C8-B6D4-E70B9998FDA4}" srcOrd="0" destOrd="0" parTransId="{574C8727-3C58-4C3A-9851-465A712274A4}" sibTransId="{3C3D8463-3C78-4D4E-85AB-C6FD44DFF960}"/>
    <dgm:cxn modelId="{429D7245-25CF-4059-861C-B754BB7F4D5A}" type="presOf" srcId="{761CF9B8-EDD6-4D0D-BD42-5398F972A0D8}" destId="{00C7ED00-03C5-44C1-9541-0EF63B7B5894}" srcOrd="0" destOrd="0" presId="urn:microsoft.com/office/officeart/2008/layout/LinedList"/>
    <dgm:cxn modelId="{51B6034A-84B9-4BB3-9544-7CE2D35CA027}" srcId="{2289838D-5993-4B64-8693-4FD424BFC74F}" destId="{761CF9B8-EDD6-4D0D-BD42-5398F972A0D8}" srcOrd="2" destOrd="0" parTransId="{DBC695C3-11B6-42E7-877A-1223C2149296}" sibTransId="{17A6090E-09BD-4E8E-B965-0542B8A936C9}"/>
    <dgm:cxn modelId="{2F602C8A-172B-45CB-93A6-4E6D9AC3A65C}" type="presOf" srcId="{DA853DFA-F64C-47B7-9D2D-FC9466F71831}" destId="{47D18F4F-7784-4543-90B1-90DE0B534893}" srcOrd="0" destOrd="0" presId="urn:microsoft.com/office/officeart/2008/layout/LinedList"/>
    <dgm:cxn modelId="{DD7CA7F3-916D-45EB-893F-13F7B3691EFF}" type="presOf" srcId="{2289838D-5993-4B64-8693-4FD424BFC74F}" destId="{9F314222-D49F-475B-9899-32628470A5CF}" srcOrd="0" destOrd="0" presId="urn:microsoft.com/office/officeart/2008/layout/LinedList"/>
    <dgm:cxn modelId="{0448D901-6790-4A5C-B063-2E7D3B86AEB5}" type="presParOf" srcId="{9F314222-D49F-475B-9899-32628470A5CF}" destId="{299C26F9-9376-4411-8644-ED30E5DA2BE1}" srcOrd="0" destOrd="0" presId="urn:microsoft.com/office/officeart/2008/layout/LinedList"/>
    <dgm:cxn modelId="{3A55EAC5-EA7F-4C06-A394-99E488C1307A}" type="presParOf" srcId="{9F314222-D49F-475B-9899-32628470A5CF}" destId="{FB5B4CC0-398E-4EC2-9873-5492F68AD077}" srcOrd="1" destOrd="0" presId="urn:microsoft.com/office/officeart/2008/layout/LinedList"/>
    <dgm:cxn modelId="{87334D80-14F5-4AC3-96CF-F2838BBF8C2F}" type="presParOf" srcId="{FB5B4CC0-398E-4EC2-9873-5492F68AD077}" destId="{013CE26A-CE31-4481-9F4E-5FE45179071A}" srcOrd="0" destOrd="0" presId="urn:microsoft.com/office/officeart/2008/layout/LinedList"/>
    <dgm:cxn modelId="{0F86100D-AC0C-473D-86B7-BDDCD9011014}" type="presParOf" srcId="{FB5B4CC0-398E-4EC2-9873-5492F68AD077}" destId="{C4C71AF1-C2E4-4ABC-8E76-F6AB82689618}" srcOrd="1" destOrd="0" presId="urn:microsoft.com/office/officeart/2008/layout/LinedList"/>
    <dgm:cxn modelId="{1C80C1A6-4D83-4350-980C-07F92308300D}" type="presParOf" srcId="{9F314222-D49F-475B-9899-32628470A5CF}" destId="{1BF4E8F6-6769-41E9-BFD9-1CBBA7741B81}" srcOrd="2" destOrd="0" presId="urn:microsoft.com/office/officeart/2008/layout/LinedList"/>
    <dgm:cxn modelId="{092007E9-C615-400E-B986-9DF032AF81C9}" type="presParOf" srcId="{9F314222-D49F-475B-9899-32628470A5CF}" destId="{2E9C1A29-6462-4F5E-A105-FE0713B49E94}" srcOrd="3" destOrd="0" presId="urn:microsoft.com/office/officeart/2008/layout/LinedList"/>
    <dgm:cxn modelId="{4032690D-40D5-49C5-9AF7-1F8C330C071D}" type="presParOf" srcId="{2E9C1A29-6462-4F5E-A105-FE0713B49E94}" destId="{47D18F4F-7784-4543-90B1-90DE0B534893}" srcOrd="0" destOrd="0" presId="urn:microsoft.com/office/officeart/2008/layout/LinedList"/>
    <dgm:cxn modelId="{F7D31A49-B218-4211-B02F-4D31B968B385}" type="presParOf" srcId="{2E9C1A29-6462-4F5E-A105-FE0713B49E94}" destId="{F162C70E-B132-4BCC-A41A-1D8506E37A6A}" srcOrd="1" destOrd="0" presId="urn:microsoft.com/office/officeart/2008/layout/LinedList"/>
    <dgm:cxn modelId="{A21E5D2E-4BB7-460F-8872-4677C9BEB0C4}" type="presParOf" srcId="{9F314222-D49F-475B-9899-32628470A5CF}" destId="{FCE52371-DC2B-4D0C-A3E8-C86292F7562A}" srcOrd="4" destOrd="0" presId="urn:microsoft.com/office/officeart/2008/layout/LinedList"/>
    <dgm:cxn modelId="{D6F28F31-D6A4-48B5-AF1A-9AFD53CB43B7}" type="presParOf" srcId="{9F314222-D49F-475B-9899-32628470A5CF}" destId="{C85B0914-6CC8-4425-A64E-2FBCCDA5574C}" srcOrd="5" destOrd="0" presId="urn:microsoft.com/office/officeart/2008/layout/LinedList"/>
    <dgm:cxn modelId="{DDA10B7E-2528-4157-AB21-46AD70AD1E9F}" type="presParOf" srcId="{C85B0914-6CC8-4425-A64E-2FBCCDA5574C}" destId="{00C7ED00-03C5-44C1-9541-0EF63B7B5894}" srcOrd="0" destOrd="0" presId="urn:microsoft.com/office/officeart/2008/layout/LinedList"/>
    <dgm:cxn modelId="{8D07F79D-0183-49F3-84AF-A81E1081CC3C}" type="presParOf" srcId="{C85B0914-6CC8-4425-A64E-2FBCCDA5574C}" destId="{B610B2DF-EA35-4FBC-805E-02506AB4563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A0FD3BF-9F8B-44EB-81CB-4CC8409810A0}"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24E017B-8A51-4845-BBC8-53EEA918759B}">
      <dgm:prSet/>
      <dgm:spPr/>
      <dgm:t>
        <a:bodyPr/>
        <a:lstStyle/>
        <a:p>
          <a:r>
            <a:rPr lang="en-US"/>
            <a:t>Başvurma hakkı müddetleri poliçe, bono ve çek için </a:t>
          </a:r>
          <a:r>
            <a:rPr lang="en-US" b="1"/>
            <a:t>keşide yeri hukukuna</a:t>
          </a:r>
          <a:r>
            <a:rPr lang="en-US"/>
            <a:t> tabi (TTK m.769, m.778, m.818).</a:t>
          </a:r>
        </a:p>
      </dgm:t>
    </dgm:pt>
    <dgm:pt modelId="{48915D2A-4BC2-4CDA-A00D-02432DE29206}" type="parTrans" cxnId="{BE5348DC-F0C6-4445-B844-E16DC1B17347}">
      <dgm:prSet/>
      <dgm:spPr/>
      <dgm:t>
        <a:bodyPr/>
        <a:lstStyle/>
        <a:p>
          <a:endParaRPr lang="en-US"/>
        </a:p>
      </dgm:t>
    </dgm:pt>
    <dgm:pt modelId="{8496BCA2-FE1C-4D28-A78B-A2436487F789}" type="sibTrans" cxnId="{BE5348DC-F0C6-4445-B844-E16DC1B17347}">
      <dgm:prSet/>
      <dgm:spPr/>
      <dgm:t>
        <a:bodyPr/>
        <a:lstStyle/>
        <a:p>
          <a:endParaRPr lang="en-US"/>
        </a:p>
      </dgm:t>
    </dgm:pt>
    <dgm:pt modelId="{CF61DEE1-FB9F-4EE7-AE8D-C0D6C679B828}">
      <dgm:prSet/>
      <dgm:spPr/>
      <dgm:t>
        <a:bodyPr/>
        <a:lstStyle/>
        <a:p>
          <a:r>
            <a:rPr lang="en-US"/>
            <a:t>Çeklerde </a:t>
          </a:r>
          <a:r>
            <a:rPr lang="en-US" b="1"/>
            <a:t>ibraz süresi: </a:t>
          </a:r>
          <a:r>
            <a:rPr lang="en-US"/>
            <a:t>ödeme yeri hukuku (TTK m.822/b).</a:t>
          </a:r>
        </a:p>
      </dgm:t>
    </dgm:pt>
    <dgm:pt modelId="{319FF1BB-E2D4-4177-8B65-BD92E0498B92}" type="parTrans" cxnId="{F75088E8-2EDC-44B3-9995-04E823477B56}">
      <dgm:prSet/>
      <dgm:spPr/>
      <dgm:t>
        <a:bodyPr/>
        <a:lstStyle/>
        <a:p>
          <a:endParaRPr lang="en-US"/>
        </a:p>
      </dgm:t>
    </dgm:pt>
    <dgm:pt modelId="{5CD3452F-680B-4A5B-B9E0-11EFFB3FF3DB}" type="sibTrans" cxnId="{F75088E8-2EDC-44B3-9995-04E823477B56}">
      <dgm:prSet/>
      <dgm:spPr/>
      <dgm:t>
        <a:bodyPr/>
        <a:lstStyle/>
        <a:p>
          <a:endParaRPr lang="en-US"/>
        </a:p>
      </dgm:t>
    </dgm:pt>
    <dgm:pt modelId="{7C880129-A3CF-4918-8FAE-98A2C8F53A15}" type="pres">
      <dgm:prSet presAssocID="{3A0FD3BF-9F8B-44EB-81CB-4CC8409810A0}" presName="linear" presStyleCnt="0">
        <dgm:presLayoutVars>
          <dgm:animLvl val="lvl"/>
          <dgm:resizeHandles val="exact"/>
        </dgm:presLayoutVars>
      </dgm:prSet>
      <dgm:spPr/>
    </dgm:pt>
    <dgm:pt modelId="{1079580E-7B86-48E7-81BC-AACC64FD4691}" type="pres">
      <dgm:prSet presAssocID="{324E017B-8A51-4845-BBC8-53EEA918759B}" presName="parentText" presStyleLbl="node1" presStyleIdx="0" presStyleCnt="2">
        <dgm:presLayoutVars>
          <dgm:chMax val="0"/>
          <dgm:bulletEnabled val="1"/>
        </dgm:presLayoutVars>
      </dgm:prSet>
      <dgm:spPr/>
    </dgm:pt>
    <dgm:pt modelId="{E103E1D9-2B1D-4950-853C-5A70226348E0}" type="pres">
      <dgm:prSet presAssocID="{8496BCA2-FE1C-4D28-A78B-A2436487F789}" presName="spacer" presStyleCnt="0"/>
      <dgm:spPr/>
    </dgm:pt>
    <dgm:pt modelId="{BC326C85-449B-46F7-ABA5-004503DC23DD}" type="pres">
      <dgm:prSet presAssocID="{CF61DEE1-FB9F-4EE7-AE8D-C0D6C679B828}" presName="parentText" presStyleLbl="node1" presStyleIdx="1" presStyleCnt="2">
        <dgm:presLayoutVars>
          <dgm:chMax val="0"/>
          <dgm:bulletEnabled val="1"/>
        </dgm:presLayoutVars>
      </dgm:prSet>
      <dgm:spPr/>
    </dgm:pt>
  </dgm:ptLst>
  <dgm:cxnLst>
    <dgm:cxn modelId="{A22DCF29-5947-4CB2-9465-D8A9572F47B9}" type="presOf" srcId="{CF61DEE1-FB9F-4EE7-AE8D-C0D6C679B828}" destId="{BC326C85-449B-46F7-ABA5-004503DC23DD}" srcOrd="0" destOrd="0" presId="urn:microsoft.com/office/officeart/2005/8/layout/vList2"/>
    <dgm:cxn modelId="{7CFCCB53-D32B-4D69-B637-A5E6A296DE04}" type="presOf" srcId="{3A0FD3BF-9F8B-44EB-81CB-4CC8409810A0}" destId="{7C880129-A3CF-4918-8FAE-98A2C8F53A15}" srcOrd="0" destOrd="0" presId="urn:microsoft.com/office/officeart/2005/8/layout/vList2"/>
    <dgm:cxn modelId="{6BD5CF73-42D3-4E20-A58E-592C43BA6B89}" type="presOf" srcId="{324E017B-8A51-4845-BBC8-53EEA918759B}" destId="{1079580E-7B86-48E7-81BC-AACC64FD4691}" srcOrd="0" destOrd="0" presId="urn:microsoft.com/office/officeart/2005/8/layout/vList2"/>
    <dgm:cxn modelId="{BE5348DC-F0C6-4445-B844-E16DC1B17347}" srcId="{3A0FD3BF-9F8B-44EB-81CB-4CC8409810A0}" destId="{324E017B-8A51-4845-BBC8-53EEA918759B}" srcOrd="0" destOrd="0" parTransId="{48915D2A-4BC2-4CDA-A00D-02432DE29206}" sibTransId="{8496BCA2-FE1C-4D28-A78B-A2436487F789}"/>
    <dgm:cxn modelId="{F75088E8-2EDC-44B3-9995-04E823477B56}" srcId="{3A0FD3BF-9F8B-44EB-81CB-4CC8409810A0}" destId="{CF61DEE1-FB9F-4EE7-AE8D-C0D6C679B828}" srcOrd="1" destOrd="0" parTransId="{319FF1BB-E2D4-4177-8B65-BD92E0498B92}" sibTransId="{5CD3452F-680B-4A5B-B9E0-11EFFB3FF3DB}"/>
    <dgm:cxn modelId="{692B6D5E-24B4-4875-8FE5-0948A440DFFC}" type="presParOf" srcId="{7C880129-A3CF-4918-8FAE-98A2C8F53A15}" destId="{1079580E-7B86-48E7-81BC-AACC64FD4691}" srcOrd="0" destOrd="0" presId="urn:microsoft.com/office/officeart/2005/8/layout/vList2"/>
    <dgm:cxn modelId="{46C62F9A-82FA-492D-8F95-08038F59C40D}" type="presParOf" srcId="{7C880129-A3CF-4918-8FAE-98A2C8F53A15}" destId="{E103E1D9-2B1D-4950-853C-5A70226348E0}" srcOrd="1" destOrd="0" presId="urn:microsoft.com/office/officeart/2005/8/layout/vList2"/>
    <dgm:cxn modelId="{6AEBE4B2-5BF0-4A28-8687-69A9176D0CC8}" type="presParOf" srcId="{7C880129-A3CF-4918-8FAE-98A2C8F53A15}" destId="{BC326C85-449B-46F7-ABA5-004503DC23D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0B9FAC5-0C07-43F5-A74F-7C9CCF774BD6}" type="doc">
      <dgm:prSet loTypeId="urn:microsoft.com/office/officeart/2005/8/layout/vList2" loCatId="list" qsTypeId="urn:microsoft.com/office/officeart/2005/8/quickstyle/simple2" qsCatId="simple" csTypeId="urn:microsoft.com/office/officeart/2005/8/colors/colorful1" csCatId="colorful"/>
      <dgm:spPr/>
      <dgm:t>
        <a:bodyPr/>
        <a:lstStyle/>
        <a:p>
          <a:endParaRPr lang="en-US"/>
        </a:p>
      </dgm:t>
    </dgm:pt>
    <dgm:pt modelId="{517B69B7-B16F-4CAD-895F-7F4B7BD5DE46}">
      <dgm:prSet/>
      <dgm:spPr/>
      <dgm:t>
        <a:bodyPr/>
        <a:lstStyle/>
        <a:p>
          <a:r>
            <a:rPr lang="en-US"/>
            <a:t>Kazandırıcı zamanaşımı belirli koşullarda aynî hak kazanımı sağlar.</a:t>
          </a:r>
        </a:p>
      </dgm:t>
    </dgm:pt>
    <dgm:pt modelId="{4D1FD3D3-0F1D-4B28-A4D0-87D962D3D58B}" type="parTrans" cxnId="{7DE679B1-8837-46B6-8EF1-ACB22F2837F5}">
      <dgm:prSet/>
      <dgm:spPr/>
      <dgm:t>
        <a:bodyPr/>
        <a:lstStyle/>
        <a:p>
          <a:endParaRPr lang="en-US"/>
        </a:p>
      </dgm:t>
    </dgm:pt>
    <dgm:pt modelId="{8B50C360-48DE-4ED8-B09E-F67BD09599F4}" type="sibTrans" cxnId="{7DE679B1-8837-46B6-8EF1-ACB22F2837F5}">
      <dgm:prSet/>
      <dgm:spPr/>
      <dgm:t>
        <a:bodyPr/>
        <a:lstStyle/>
        <a:p>
          <a:endParaRPr lang="en-US"/>
        </a:p>
      </dgm:t>
    </dgm:pt>
    <dgm:pt modelId="{500825AB-2532-46DE-99F6-AF584BEC764D}">
      <dgm:prSet/>
      <dgm:spPr/>
      <dgm:t>
        <a:bodyPr/>
        <a:lstStyle/>
        <a:p>
          <a:r>
            <a:rPr lang="en-US"/>
            <a:t>Aynî hak statüsüne tabidir (MÖHUK m.21).</a:t>
          </a:r>
        </a:p>
      </dgm:t>
    </dgm:pt>
    <dgm:pt modelId="{7F806FA9-CB8F-48FC-8916-1AF90A40EAF9}" type="parTrans" cxnId="{63717ADA-FDB9-441E-B3CC-9F51E5F52CF5}">
      <dgm:prSet/>
      <dgm:spPr/>
      <dgm:t>
        <a:bodyPr/>
        <a:lstStyle/>
        <a:p>
          <a:endParaRPr lang="en-US"/>
        </a:p>
      </dgm:t>
    </dgm:pt>
    <dgm:pt modelId="{B37D7513-E6DF-4A21-B979-05EFF4BB6433}" type="sibTrans" cxnId="{63717ADA-FDB9-441E-B3CC-9F51E5F52CF5}">
      <dgm:prSet/>
      <dgm:spPr/>
      <dgm:t>
        <a:bodyPr/>
        <a:lstStyle/>
        <a:p>
          <a:endParaRPr lang="en-US"/>
        </a:p>
      </dgm:t>
    </dgm:pt>
    <dgm:pt modelId="{6937ACF4-2322-4C47-ABF5-DA16F0D253FA}">
      <dgm:prSet/>
      <dgm:spPr/>
      <dgm:t>
        <a:bodyPr/>
        <a:lstStyle/>
        <a:p>
          <a:r>
            <a:rPr lang="en-US"/>
            <a:t>MÖHUK m.8 kapsamındaki maddî zamanaşımıyla karıştırılmamalıdır.</a:t>
          </a:r>
        </a:p>
      </dgm:t>
    </dgm:pt>
    <dgm:pt modelId="{6E42169E-8EF7-4F3F-A5BC-63C40903B7C1}" type="parTrans" cxnId="{1D6926DD-6709-4F68-A613-CBD92F6C33BB}">
      <dgm:prSet/>
      <dgm:spPr/>
      <dgm:t>
        <a:bodyPr/>
        <a:lstStyle/>
        <a:p>
          <a:endParaRPr lang="en-US"/>
        </a:p>
      </dgm:t>
    </dgm:pt>
    <dgm:pt modelId="{499CC750-4DAA-4707-988F-02E64F0FBD3F}" type="sibTrans" cxnId="{1D6926DD-6709-4F68-A613-CBD92F6C33BB}">
      <dgm:prSet/>
      <dgm:spPr/>
      <dgm:t>
        <a:bodyPr/>
        <a:lstStyle/>
        <a:p>
          <a:endParaRPr lang="en-US"/>
        </a:p>
      </dgm:t>
    </dgm:pt>
    <dgm:pt modelId="{7719AF85-70E8-491A-A6C3-4022E694F004}" type="pres">
      <dgm:prSet presAssocID="{A0B9FAC5-0C07-43F5-A74F-7C9CCF774BD6}" presName="linear" presStyleCnt="0">
        <dgm:presLayoutVars>
          <dgm:animLvl val="lvl"/>
          <dgm:resizeHandles val="exact"/>
        </dgm:presLayoutVars>
      </dgm:prSet>
      <dgm:spPr/>
    </dgm:pt>
    <dgm:pt modelId="{398FCCE8-F106-4983-A4D3-AF6F834060A8}" type="pres">
      <dgm:prSet presAssocID="{517B69B7-B16F-4CAD-895F-7F4B7BD5DE46}" presName="parentText" presStyleLbl="node1" presStyleIdx="0" presStyleCnt="3">
        <dgm:presLayoutVars>
          <dgm:chMax val="0"/>
          <dgm:bulletEnabled val="1"/>
        </dgm:presLayoutVars>
      </dgm:prSet>
      <dgm:spPr/>
    </dgm:pt>
    <dgm:pt modelId="{6B966655-8D18-4542-9D11-498E686A2DE6}" type="pres">
      <dgm:prSet presAssocID="{8B50C360-48DE-4ED8-B09E-F67BD09599F4}" presName="spacer" presStyleCnt="0"/>
      <dgm:spPr/>
    </dgm:pt>
    <dgm:pt modelId="{BA27AE67-71CD-4E9A-9CAA-79CA24AD66CD}" type="pres">
      <dgm:prSet presAssocID="{500825AB-2532-46DE-99F6-AF584BEC764D}" presName="parentText" presStyleLbl="node1" presStyleIdx="1" presStyleCnt="3">
        <dgm:presLayoutVars>
          <dgm:chMax val="0"/>
          <dgm:bulletEnabled val="1"/>
        </dgm:presLayoutVars>
      </dgm:prSet>
      <dgm:spPr/>
    </dgm:pt>
    <dgm:pt modelId="{1D35D20D-CCB1-43F6-875D-ABF6387C35F9}" type="pres">
      <dgm:prSet presAssocID="{B37D7513-E6DF-4A21-B979-05EFF4BB6433}" presName="spacer" presStyleCnt="0"/>
      <dgm:spPr/>
    </dgm:pt>
    <dgm:pt modelId="{5D33D338-0957-41AD-9696-37C2B00FA631}" type="pres">
      <dgm:prSet presAssocID="{6937ACF4-2322-4C47-ABF5-DA16F0D253FA}" presName="parentText" presStyleLbl="node1" presStyleIdx="2" presStyleCnt="3">
        <dgm:presLayoutVars>
          <dgm:chMax val="0"/>
          <dgm:bulletEnabled val="1"/>
        </dgm:presLayoutVars>
      </dgm:prSet>
      <dgm:spPr/>
    </dgm:pt>
  </dgm:ptLst>
  <dgm:cxnLst>
    <dgm:cxn modelId="{65111A0D-FA35-42E5-8EA6-744ABC452E81}" type="presOf" srcId="{6937ACF4-2322-4C47-ABF5-DA16F0D253FA}" destId="{5D33D338-0957-41AD-9696-37C2B00FA631}" srcOrd="0" destOrd="0" presId="urn:microsoft.com/office/officeart/2005/8/layout/vList2"/>
    <dgm:cxn modelId="{1EAD6934-9FCC-4B6A-B826-5C68C5237EA6}" type="presOf" srcId="{A0B9FAC5-0C07-43F5-A74F-7C9CCF774BD6}" destId="{7719AF85-70E8-491A-A6C3-4022E694F004}" srcOrd="0" destOrd="0" presId="urn:microsoft.com/office/officeart/2005/8/layout/vList2"/>
    <dgm:cxn modelId="{F7349055-0C89-4CDD-8B16-0F157FC65C3F}" type="presOf" srcId="{500825AB-2532-46DE-99F6-AF584BEC764D}" destId="{BA27AE67-71CD-4E9A-9CAA-79CA24AD66CD}" srcOrd="0" destOrd="0" presId="urn:microsoft.com/office/officeart/2005/8/layout/vList2"/>
    <dgm:cxn modelId="{7DE679B1-8837-46B6-8EF1-ACB22F2837F5}" srcId="{A0B9FAC5-0C07-43F5-A74F-7C9CCF774BD6}" destId="{517B69B7-B16F-4CAD-895F-7F4B7BD5DE46}" srcOrd="0" destOrd="0" parTransId="{4D1FD3D3-0F1D-4B28-A4D0-87D962D3D58B}" sibTransId="{8B50C360-48DE-4ED8-B09E-F67BD09599F4}"/>
    <dgm:cxn modelId="{5952DAB9-99BB-4EFC-B101-FBDFE7D353B9}" type="presOf" srcId="{517B69B7-B16F-4CAD-895F-7F4B7BD5DE46}" destId="{398FCCE8-F106-4983-A4D3-AF6F834060A8}" srcOrd="0" destOrd="0" presId="urn:microsoft.com/office/officeart/2005/8/layout/vList2"/>
    <dgm:cxn modelId="{63717ADA-FDB9-441E-B3CC-9F51E5F52CF5}" srcId="{A0B9FAC5-0C07-43F5-A74F-7C9CCF774BD6}" destId="{500825AB-2532-46DE-99F6-AF584BEC764D}" srcOrd="1" destOrd="0" parTransId="{7F806FA9-CB8F-48FC-8916-1AF90A40EAF9}" sibTransId="{B37D7513-E6DF-4A21-B979-05EFF4BB6433}"/>
    <dgm:cxn modelId="{1D6926DD-6709-4F68-A613-CBD92F6C33BB}" srcId="{A0B9FAC5-0C07-43F5-A74F-7C9CCF774BD6}" destId="{6937ACF4-2322-4C47-ABF5-DA16F0D253FA}" srcOrd="2" destOrd="0" parTransId="{6E42169E-8EF7-4F3F-A5BC-63C40903B7C1}" sibTransId="{499CC750-4DAA-4707-988F-02E64F0FBD3F}"/>
    <dgm:cxn modelId="{FAA9C978-1760-42AB-92BA-17628BB1D1F2}" type="presParOf" srcId="{7719AF85-70E8-491A-A6C3-4022E694F004}" destId="{398FCCE8-F106-4983-A4D3-AF6F834060A8}" srcOrd="0" destOrd="0" presId="urn:microsoft.com/office/officeart/2005/8/layout/vList2"/>
    <dgm:cxn modelId="{A72369ED-0178-4D5F-8BE9-F9490775FA49}" type="presParOf" srcId="{7719AF85-70E8-491A-A6C3-4022E694F004}" destId="{6B966655-8D18-4542-9D11-498E686A2DE6}" srcOrd="1" destOrd="0" presId="urn:microsoft.com/office/officeart/2005/8/layout/vList2"/>
    <dgm:cxn modelId="{2635D209-B69B-4A16-84E9-F70994D8312E}" type="presParOf" srcId="{7719AF85-70E8-491A-A6C3-4022E694F004}" destId="{BA27AE67-71CD-4E9A-9CAA-79CA24AD66CD}" srcOrd="2" destOrd="0" presId="urn:microsoft.com/office/officeart/2005/8/layout/vList2"/>
    <dgm:cxn modelId="{2FEB8CD4-464A-41D9-A33C-76E69DA3A4A2}" type="presParOf" srcId="{7719AF85-70E8-491A-A6C3-4022E694F004}" destId="{1D35D20D-CCB1-43F6-875D-ABF6387C35F9}" srcOrd="3" destOrd="0" presId="urn:microsoft.com/office/officeart/2005/8/layout/vList2"/>
    <dgm:cxn modelId="{E13B586E-C0A4-4EF8-B8D6-A65D63B3DAA7}" type="presParOf" srcId="{7719AF85-70E8-491A-A6C3-4022E694F004}" destId="{5D33D338-0957-41AD-9696-37C2B00FA631}"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FE95A12-2244-4F7A-A70C-D0FD29F9AFE6}"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7B7A8101-6BEE-4A5A-A1D6-515F92E1C0FA}">
      <dgm:prSet/>
      <dgm:spPr/>
      <dgm:t>
        <a:bodyPr/>
        <a:lstStyle/>
        <a:p>
          <a:r>
            <a:rPr lang="en-US"/>
            <a:t>MÖHUK m.7 (işlemlerin şekli), m.8 (zamanaşımı), m.13/2, m.20/4, m.21/4, m.26/3.</a:t>
          </a:r>
        </a:p>
      </dgm:t>
    </dgm:pt>
    <dgm:pt modelId="{6317DA10-8ECD-44AF-9ECF-97A88FA88D9B}" type="parTrans" cxnId="{E06EB747-ADAE-4E59-B238-E96E3FF478B7}">
      <dgm:prSet/>
      <dgm:spPr/>
      <dgm:t>
        <a:bodyPr/>
        <a:lstStyle/>
        <a:p>
          <a:endParaRPr lang="en-US"/>
        </a:p>
      </dgm:t>
    </dgm:pt>
    <dgm:pt modelId="{360B30F6-63AE-4CCE-935B-EBDE074E1CC1}" type="sibTrans" cxnId="{E06EB747-ADAE-4E59-B238-E96E3FF478B7}">
      <dgm:prSet/>
      <dgm:spPr/>
      <dgm:t>
        <a:bodyPr/>
        <a:lstStyle/>
        <a:p>
          <a:endParaRPr lang="en-US"/>
        </a:p>
      </dgm:t>
    </dgm:pt>
    <dgm:pt modelId="{68BCBC1E-8307-4F56-8AA8-E9C91F4C921A}">
      <dgm:prSet/>
      <dgm:spPr/>
      <dgm:t>
        <a:bodyPr/>
        <a:lstStyle/>
        <a:p>
          <a:r>
            <a:rPr lang="en-US"/>
            <a:t>TBK (BK) m.583; HMK m.200; MK m.315.</a:t>
          </a:r>
        </a:p>
      </dgm:t>
    </dgm:pt>
    <dgm:pt modelId="{386072E3-497D-464A-9F3B-496989D4D9CE}" type="parTrans" cxnId="{7E0FAF04-DC31-4A82-B08B-6109E4ADF937}">
      <dgm:prSet/>
      <dgm:spPr/>
      <dgm:t>
        <a:bodyPr/>
        <a:lstStyle/>
        <a:p>
          <a:endParaRPr lang="en-US"/>
        </a:p>
      </dgm:t>
    </dgm:pt>
    <dgm:pt modelId="{1C9B6A15-D187-48EE-8A40-F8A65529DECF}" type="sibTrans" cxnId="{7E0FAF04-DC31-4A82-B08B-6109E4ADF937}">
      <dgm:prSet/>
      <dgm:spPr/>
      <dgm:t>
        <a:bodyPr/>
        <a:lstStyle/>
        <a:p>
          <a:endParaRPr lang="en-US"/>
        </a:p>
      </dgm:t>
    </dgm:pt>
    <dgm:pt modelId="{6C0767BD-DF73-464B-BCE1-D92E68C69379}">
      <dgm:prSet/>
      <dgm:spPr/>
      <dgm:t>
        <a:bodyPr/>
        <a:lstStyle/>
        <a:p>
          <a:r>
            <a:rPr lang="en-US"/>
            <a:t>TTK m.767, m.778, m.820, m.822 (ve m.769, m.818 atıfları).</a:t>
          </a:r>
        </a:p>
      </dgm:t>
    </dgm:pt>
    <dgm:pt modelId="{C7E7B3BC-CC3E-4138-A0ED-3A139E0496F9}" type="parTrans" cxnId="{8791B9B8-4B11-4FCC-9D68-54D35E01562C}">
      <dgm:prSet/>
      <dgm:spPr/>
      <dgm:t>
        <a:bodyPr/>
        <a:lstStyle/>
        <a:p>
          <a:endParaRPr lang="en-US"/>
        </a:p>
      </dgm:t>
    </dgm:pt>
    <dgm:pt modelId="{5C0A55D8-3A3C-4614-9D6E-F4BBC2ACA633}" type="sibTrans" cxnId="{8791B9B8-4B11-4FCC-9D68-54D35E01562C}">
      <dgm:prSet/>
      <dgm:spPr/>
      <dgm:t>
        <a:bodyPr/>
        <a:lstStyle/>
        <a:p>
          <a:endParaRPr lang="en-US"/>
        </a:p>
      </dgm:t>
    </dgm:pt>
    <dgm:pt modelId="{FCA33EC5-5F32-4B95-8FB4-CAB8985400BA}">
      <dgm:prSet/>
      <dgm:spPr/>
      <dgm:t>
        <a:bodyPr/>
        <a:lstStyle/>
        <a:p>
          <a:r>
            <a:rPr lang="en-US"/>
            <a:t>İİK m.39; BK m.156/2; BK m.146 (genel zamanaşımı).</a:t>
          </a:r>
        </a:p>
      </dgm:t>
    </dgm:pt>
    <dgm:pt modelId="{29C3262D-5DE6-42BC-A64C-FF9B6DE298B7}" type="parTrans" cxnId="{1A115E07-F701-484F-84A4-FC280464B053}">
      <dgm:prSet/>
      <dgm:spPr/>
      <dgm:t>
        <a:bodyPr/>
        <a:lstStyle/>
        <a:p>
          <a:endParaRPr lang="en-US"/>
        </a:p>
      </dgm:t>
    </dgm:pt>
    <dgm:pt modelId="{889EA190-1125-47E5-A76E-727788F96363}" type="sibTrans" cxnId="{1A115E07-F701-484F-84A4-FC280464B053}">
      <dgm:prSet/>
      <dgm:spPr/>
      <dgm:t>
        <a:bodyPr/>
        <a:lstStyle/>
        <a:p>
          <a:endParaRPr lang="en-US"/>
        </a:p>
      </dgm:t>
    </dgm:pt>
    <dgm:pt modelId="{6BC7CEEC-C9DF-4E6A-979B-A1EC766A5601}">
      <dgm:prSet/>
      <dgm:spPr/>
      <dgm:t>
        <a:bodyPr/>
        <a:lstStyle/>
        <a:p>
          <a:r>
            <a:rPr lang="en-US"/>
            <a:t>1961 Lahey Sözleşmesi (Vasiyet Biçimi).</a:t>
          </a:r>
        </a:p>
      </dgm:t>
    </dgm:pt>
    <dgm:pt modelId="{F639B218-BA4B-4170-9CCD-D2166660597C}" type="parTrans" cxnId="{CAFAFBFB-C2CF-4B51-9BFD-DF34BE032428}">
      <dgm:prSet/>
      <dgm:spPr/>
      <dgm:t>
        <a:bodyPr/>
        <a:lstStyle/>
        <a:p>
          <a:endParaRPr lang="en-US"/>
        </a:p>
      </dgm:t>
    </dgm:pt>
    <dgm:pt modelId="{CD12D1E4-C52A-4037-8A1B-5F326CEA569C}" type="sibTrans" cxnId="{CAFAFBFB-C2CF-4B51-9BFD-DF34BE032428}">
      <dgm:prSet/>
      <dgm:spPr/>
      <dgm:t>
        <a:bodyPr/>
        <a:lstStyle/>
        <a:p>
          <a:endParaRPr lang="en-US"/>
        </a:p>
      </dgm:t>
    </dgm:pt>
    <dgm:pt modelId="{CD7AE475-D33C-4F86-A5F0-2A7CD44C62C9}">
      <dgm:prSet/>
      <dgm:spPr/>
      <dgm:t>
        <a:bodyPr/>
        <a:lstStyle/>
        <a:p>
          <a:r>
            <a:rPr lang="en-US"/>
            <a:t>Yarg. 13.HD, 15.6.1993 (kamu düzeni – uzun süre).</a:t>
          </a:r>
        </a:p>
      </dgm:t>
    </dgm:pt>
    <dgm:pt modelId="{A21E89ED-C7F6-4361-94E1-6CC615EE5512}" type="parTrans" cxnId="{C7A4A33C-6E70-4ED3-894D-D33F49CCB68B}">
      <dgm:prSet/>
      <dgm:spPr/>
      <dgm:t>
        <a:bodyPr/>
        <a:lstStyle/>
        <a:p>
          <a:endParaRPr lang="en-US"/>
        </a:p>
      </dgm:t>
    </dgm:pt>
    <dgm:pt modelId="{4E843ED9-A469-4D16-857B-EA5C23CFE5F5}" type="sibTrans" cxnId="{C7A4A33C-6E70-4ED3-894D-D33F49CCB68B}">
      <dgm:prSet/>
      <dgm:spPr/>
      <dgm:t>
        <a:bodyPr/>
        <a:lstStyle/>
        <a:p>
          <a:endParaRPr lang="en-US"/>
        </a:p>
      </dgm:t>
    </dgm:pt>
    <dgm:pt modelId="{AFE2890D-010E-4B9D-A9EF-4180DD6D5B59}" type="pres">
      <dgm:prSet presAssocID="{9FE95A12-2244-4F7A-A70C-D0FD29F9AFE6}" presName="vert0" presStyleCnt="0">
        <dgm:presLayoutVars>
          <dgm:dir/>
          <dgm:animOne val="branch"/>
          <dgm:animLvl val="lvl"/>
        </dgm:presLayoutVars>
      </dgm:prSet>
      <dgm:spPr/>
    </dgm:pt>
    <dgm:pt modelId="{BC006C21-E85A-46F7-891F-A268D0514D04}" type="pres">
      <dgm:prSet presAssocID="{7B7A8101-6BEE-4A5A-A1D6-515F92E1C0FA}" presName="thickLine" presStyleLbl="alignNode1" presStyleIdx="0" presStyleCnt="6"/>
      <dgm:spPr/>
    </dgm:pt>
    <dgm:pt modelId="{F1CD29EE-3754-4A91-A0A1-0CA07CA56E73}" type="pres">
      <dgm:prSet presAssocID="{7B7A8101-6BEE-4A5A-A1D6-515F92E1C0FA}" presName="horz1" presStyleCnt="0"/>
      <dgm:spPr/>
    </dgm:pt>
    <dgm:pt modelId="{0DD93AEB-604A-46CD-AEFD-E824438E6B1E}" type="pres">
      <dgm:prSet presAssocID="{7B7A8101-6BEE-4A5A-A1D6-515F92E1C0FA}" presName="tx1" presStyleLbl="revTx" presStyleIdx="0" presStyleCnt="6"/>
      <dgm:spPr/>
    </dgm:pt>
    <dgm:pt modelId="{CAC044FB-76C6-4A0A-B1F7-024B30B867FA}" type="pres">
      <dgm:prSet presAssocID="{7B7A8101-6BEE-4A5A-A1D6-515F92E1C0FA}" presName="vert1" presStyleCnt="0"/>
      <dgm:spPr/>
    </dgm:pt>
    <dgm:pt modelId="{51564DE8-E806-48FD-9655-2D41ED8833CB}" type="pres">
      <dgm:prSet presAssocID="{68BCBC1E-8307-4F56-8AA8-E9C91F4C921A}" presName="thickLine" presStyleLbl="alignNode1" presStyleIdx="1" presStyleCnt="6"/>
      <dgm:spPr/>
    </dgm:pt>
    <dgm:pt modelId="{804E7EEA-B193-47E8-93F2-A3F984897743}" type="pres">
      <dgm:prSet presAssocID="{68BCBC1E-8307-4F56-8AA8-E9C91F4C921A}" presName="horz1" presStyleCnt="0"/>
      <dgm:spPr/>
    </dgm:pt>
    <dgm:pt modelId="{19025A14-354B-4CB4-85AD-84B1A06DDBB5}" type="pres">
      <dgm:prSet presAssocID="{68BCBC1E-8307-4F56-8AA8-E9C91F4C921A}" presName="tx1" presStyleLbl="revTx" presStyleIdx="1" presStyleCnt="6"/>
      <dgm:spPr/>
    </dgm:pt>
    <dgm:pt modelId="{0CCB9AC7-D77B-47EC-BE1A-E299AAC3AE09}" type="pres">
      <dgm:prSet presAssocID="{68BCBC1E-8307-4F56-8AA8-E9C91F4C921A}" presName="vert1" presStyleCnt="0"/>
      <dgm:spPr/>
    </dgm:pt>
    <dgm:pt modelId="{8B87448F-EF11-4F45-A612-E118467D032F}" type="pres">
      <dgm:prSet presAssocID="{6C0767BD-DF73-464B-BCE1-D92E68C69379}" presName="thickLine" presStyleLbl="alignNode1" presStyleIdx="2" presStyleCnt="6"/>
      <dgm:spPr/>
    </dgm:pt>
    <dgm:pt modelId="{3EC814F8-C5B5-44E0-AA68-84442DCE8F3D}" type="pres">
      <dgm:prSet presAssocID="{6C0767BD-DF73-464B-BCE1-D92E68C69379}" presName="horz1" presStyleCnt="0"/>
      <dgm:spPr/>
    </dgm:pt>
    <dgm:pt modelId="{06DF3B78-433E-41C7-9206-F19BEC6F526C}" type="pres">
      <dgm:prSet presAssocID="{6C0767BD-DF73-464B-BCE1-D92E68C69379}" presName="tx1" presStyleLbl="revTx" presStyleIdx="2" presStyleCnt="6"/>
      <dgm:spPr/>
    </dgm:pt>
    <dgm:pt modelId="{18587F7E-6BD1-45F3-ABCE-D2F044023F8A}" type="pres">
      <dgm:prSet presAssocID="{6C0767BD-DF73-464B-BCE1-D92E68C69379}" presName="vert1" presStyleCnt="0"/>
      <dgm:spPr/>
    </dgm:pt>
    <dgm:pt modelId="{F98F62F1-111A-4EAC-966B-EA84AA25F3BC}" type="pres">
      <dgm:prSet presAssocID="{FCA33EC5-5F32-4B95-8FB4-CAB8985400BA}" presName="thickLine" presStyleLbl="alignNode1" presStyleIdx="3" presStyleCnt="6"/>
      <dgm:spPr/>
    </dgm:pt>
    <dgm:pt modelId="{B1ECA0DA-8A77-4EF2-AE09-1EF196745238}" type="pres">
      <dgm:prSet presAssocID="{FCA33EC5-5F32-4B95-8FB4-CAB8985400BA}" presName="horz1" presStyleCnt="0"/>
      <dgm:spPr/>
    </dgm:pt>
    <dgm:pt modelId="{5BAAFA61-99FA-4659-865F-D37147D6E8B0}" type="pres">
      <dgm:prSet presAssocID="{FCA33EC5-5F32-4B95-8FB4-CAB8985400BA}" presName="tx1" presStyleLbl="revTx" presStyleIdx="3" presStyleCnt="6"/>
      <dgm:spPr/>
    </dgm:pt>
    <dgm:pt modelId="{F7D77C8B-1143-48B9-99E4-E8524D004B4A}" type="pres">
      <dgm:prSet presAssocID="{FCA33EC5-5F32-4B95-8FB4-CAB8985400BA}" presName="vert1" presStyleCnt="0"/>
      <dgm:spPr/>
    </dgm:pt>
    <dgm:pt modelId="{72E755E6-DAC6-4F85-BE7D-1225207C958E}" type="pres">
      <dgm:prSet presAssocID="{6BC7CEEC-C9DF-4E6A-979B-A1EC766A5601}" presName="thickLine" presStyleLbl="alignNode1" presStyleIdx="4" presStyleCnt="6"/>
      <dgm:spPr/>
    </dgm:pt>
    <dgm:pt modelId="{A621F405-FE61-427F-BFB8-BF76689621BB}" type="pres">
      <dgm:prSet presAssocID="{6BC7CEEC-C9DF-4E6A-979B-A1EC766A5601}" presName="horz1" presStyleCnt="0"/>
      <dgm:spPr/>
    </dgm:pt>
    <dgm:pt modelId="{70F59866-8B7C-4940-899D-631A9422094C}" type="pres">
      <dgm:prSet presAssocID="{6BC7CEEC-C9DF-4E6A-979B-A1EC766A5601}" presName="tx1" presStyleLbl="revTx" presStyleIdx="4" presStyleCnt="6"/>
      <dgm:spPr/>
    </dgm:pt>
    <dgm:pt modelId="{64FB9EFA-CF9E-4495-874D-DFE26B527AB0}" type="pres">
      <dgm:prSet presAssocID="{6BC7CEEC-C9DF-4E6A-979B-A1EC766A5601}" presName="vert1" presStyleCnt="0"/>
      <dgm:spPr/>
    </dgm:pt>
    <dgm:pt modelId="{927EBB02-F9E8-4478-A662-CB13FFD351FD}" type="pres">
      <dgm:prSet presAssocID="{CD7AE475-D33C-4F86-A5F0-2A7CD44C62C9}" presName="thickLine" presStyleLbl="alignNode1" presStyleIdx="5" presStyleCnt="6"/>
      <dgm:spPr/>
    </dgm:pt>
    <dgm:pt modelId="{EC9A2038-DBFC-4D03-9D56-0657D8D59AE9}" type="pres">
      <dgm:prSet presAssocID="{CD7AE475-D33C-4F86-A5F0-2A7CD44C62C9}" presName="horz1" presStyleCnt="0"/>
      <dgm:spPr/>
    </dgm:pt>
    <dgm:pt modelId="{BED847E2-74FB-4B9F-AD5D-541C3C42BF7A}" type="pres">
      <dgm:prSet presAssocID="{CD7AE475-D33C-4F86-A5F0-2A7CD44C62C9}" presName="tx1" presStyleLbl="revTx" presStyleIdx="5" presStyleCnt="6"/>
      <dgm:spPr/>
    </dgm:pt>
    <dgm:pt modelId="{D786D079-2DF6-48AF-B364-B370E18B1A59}" type="pres">
      <dgm:prSet presAssocID="{CD7AE475-D33C-4F86-A5F0-2A7CD44C62C9}" presName="vert1" presStyleCnt="0"/>
      <dgm:spPr/>
    </dgm:pt>
  </dgm:ptLst>
  <dgm:cxnLst>
    <dgm:cxn modelId="{7E0FAF04-DC31-4A82-B08B-6109E4ADF937}" srcId="{9FE95A12-2244-4F7A-A70C-D0FD29F9AFE6}" destId="{68BCBC1E-8307-4F56-8AA8-E9C91F4C921A}" srcOrd="1" destOrd="0" parTransId="{386072E3-497D-464A-9F3B-496989D4D9CE}" sibTransId="{1C9B6A15-D187-48EE-8A40-F8A65529DECF}"/>
    <dgm:cxn modelId="{1A115E07-F701-484F-84A4-FC280464B053}" srcId="{9FE95A12-2244-4F7A-A70C-D0FD29F9AFE6}" destId="{FCA33EC5-5F32-4B95-8FB4-CAB8985400BA}" srcOrd="3" destOrd="0" parTransId="{29C3262D-5DE6-42BC-A64C-FF9B6DE298B7}" sibTransId="{889EA190-1125-47E5-A76E-727788F96363}"/>
    <dgm:cxn modelId="{15FA551A-4A89-431E-B6CB-D83782767058}" type="presOf" srcId="{68BCBC1E-8307-4F56-8AA8-E9C91F4C921A}" destId="{19025A14-354B-4CB4-85AD-84B1A06DDBB5}" srcOrd="0" destOrd="0" presId="urn:microsoft.com/office/officeart/2008/layout/LinedList"/>
    <dgm:cxn modelId="{A3C44825-0F80-4ABE-A8B2-AC548222452C}" type="presOf" srcId="{6BC7CEEC-C9DF-4E6A-979B-A1EC766A5601}" destId="{70F59866-8B7C-4940-899D-631A9422094C}" srcOrd="0" destOrd="0" presId="urn:microsoft.com/office/officeart/2008/layout/LinedList"/>
    <dgm:cxn modelId="{C7A4A33C-6E70-4ED3-894D-D33F49CCB68B}" srcId="{9FE95A12-2244-4F7A-A70C-D0FD29F9AFE6}" destId="{CD7AE475-D33C-4F86-A5F0-2A7CD44C62C9}" srcOrd="5" destOrd="0" parTransId="{A21E89ED-C7F6-4361-94E1-6CC615EE5512}" sibTransId="{4E843ED9-A469-4D16-857B-EA5C23CFE5F5}"/>
    <dgm:cxn modelId="{B3961160-AB3B-40CC-8F8E-725E96499856}" type="presOf" srcId="{CD7AE475-D33C-4F86-A5F0-2A7CD44C62C9}" destId="{BED847E2-74FB-4B9F-AD5D-541C3C42BF7A}" srcOrd="0" destOrd="0" presId="urn:microsoft.com/office/officeart/2008/layout/LinedList"/>
    <dgm:cxn modelId="{F2D19A60-938B-4177-9497-FB90AF353250}" type="presOf" srcId="{9FE95A12-2244-4F7A-A70C-D0FD29F9AFE6}" destId="{AFE2890D-010E-4B9D-A9EF-4180DD6D5B59}" srcOrd="0" destOrd="0" presId="urn:microsoft.com/office/officeart/2008/layout/LinedList"/>
    <dgm:cxn modelId="{E06EB747-ADAE-4E59-B238-E96E3FF478B7}" srcId="{9FE95A12-2244-4F7A-A70C-D0FD29F9AFE6}" destId="{7B7A8101-6BEE-4A5A-A1D6-515F92E1C0FA}" srcOrd="0" destOrd="0" parTransId="{6317DA10-8ECD-44AF-9ECF-97A88FA88D9B}" sibTransId="{360B30F6-63AE-4CCE-935B-EBDE074E1CC1}"/>
    <dgm:cxn modelId="{F1197E50-4C1D-4979-8273-5E35BD55101C}" type="presOf" srcId="{FCA33EC5-5F32-4B95-8FB4-CAB8985400BA}" destId="{5BAAFA61-99FA-4659-865F-D37147D6E8B0}" srcOrd="0" destOrd="0" presId="urn:microsoft.com/office/officeart/2008/layout/LinedList"/>
    <dgm:cxn modelId="{E299998C-FDD6-4A7B-96B1-D447857FA582}" type="presOf" srcId="{6C0767BD-DF73-464B-BCE1-D92E68C69379}" destId="{06DF3B78-433E-41C7-9206-F19BEC6F526C}" srcOrd="0" destOrd="0" presId="urn:microsoft.com/office/officeart/2008/layout/LinedList"/>
    <dgm:cxn modelId="{8791B9B8-4B11-4FCC-9D68-54D35E01562C}" srcId="{9FE95A12-2244-4F7A-A70C-D0FD29F9AFE6}" destId="{6C0767BD-DF73-464B-BCE1-D92E68C69379}" srcOrd="2" destOrd="0" parTransId="{C7E7B3BC-CC3E-4138-A0ED-3A139E0496F9}" sibTransId="{5C0A55D8-3A3C-4614-9D6E-F4BBC2ACA633}"/>
    <dgm:cxn modelId="{E849DFC3-EFB4-4D0D-A603-43688F393A2E}" type="presOf" srcId="{7B7A8101-6BEE-4A5A-A1D6-515F92E1C0FA}" destId="{0DD93AEB-604A-46CD-AEFD-E824438E6B1E}" srcOrd="0" destOrd="0" presId="urn:microsoft.com/office/officeart/2008/layout/LinedList"/>
    <dgm:cxn modelId="{CAFAFBFB-C2CF-4B51-9BFD-DF34BE032428}" srcId="{9FE95A12-2244-4F7A-A70C-D0FD29F9AFE6}" destId="{6BC7CEEC-C9DF-4E6A-979B-A1EC766A5601}" srcOrd="4" destOrd="0" parTransId="{F639B218-BA4B-4170-9CCD-D2166660597C}" sibTransId="{CD12D1E4-C52A-4037-8A1B-5F326CEA569C}"/>
    <dgm:cxn modelId="{9DB265DD-FF50-4977-B0F2-DFC32505A65D}" type="presParOf" srcId="{AFE2890D-010E-4B9D-A9EF-4180DD6D5B59}" destId="{BC006C21-E85A-46F7-891F-A268D0514D04}" srcOrd="0" destOrd="0" presId="urn:microsoft.com/office/officeart/2008/layout/LinedList"/>
    <dgm:cxn modelId="{5816460B-D7F5-4138-B2F6-8EF7A6CC8340}" type="presParOf" srcId="{AFE2890D-010E-4B9D-A9EF-4180DD6D5B59}" destId="{F1CD29EE-3754-4A91-A0A1-0CA07CA56E73}" srcOrd="1" destOrd="0" presId="urn:microsoft.com/office/officeart/2008/layout/LinedList"/>
    <dgm:cxn modelId="{8F7A89B3-5391-4C0C-B101-73547C847653}" type="presParOf" srcId="{F1CD29EE-3754-4A91-A0A1-0CA07CA56E73}" destId="{0DD93AEB-604A-46CD-AEFD-E824438E6B1E}" srcOrd="0" destOrd="0" presId="urn:microsoft.com/office/officeart/2008/layout/LinedList"/>
    <dgm:cxn modelId="{94C5E840-FB56-434A-933D-A5C74AB16C70}" type="presParOf" srcId="{F1CD29EE-3754-4A91-A0A1-0CA07CA56E73}" destId="{CAC044FB-76C6-4A0A-B1F7-024B30B867FA}" srcOrd="1" destOrd="0" presId="urn:microsoft.com/office/officeart/2008/layout/LinedList"/>
    <dgm:cxn modelId="{D3417593-CE41-404B-B279-727357347298}" type="presParOf" srcId="{AFE2890D-010E-4B9D-A9EF-4180DD6D5B59}" destId="{51564DE8-E806-48FD-9655-2D41ED8833CB}" srcOrd="2" destOrd="0" presId="urn:microsoft.com/office/officeart/2008/layout/LinedList"/>
    <dgm:cxn modelId="{54312037-69B6-405D-8E08-7E08F3D08F4D}" type="presParOf" srcId="{AFE2890D-010E-4B9D-A9EF-4180DD6D5B59}" destId="{804E7EEA-B193-47E8-93F2-A3F984897743}" srcOrd="3" destOrd="0" presId="urn:microsoft.com/office/officeart/2008/layout/LinedList"/>
    <dgm:cxn modelId="{62726C0E-2550-497C-902F-12BC79A97078}" type="presParOf" srcId="{804E7EEA-B193-47E8-93F2-A3F984897743}" destId="{19025A14-354B-4CB4-85AD-84B1A06DDBB5}" srcOrd="0" destOrd="0" presId="urn:microsoft.com/office/officeart/2008/layout/LinedList"/>
    <dgm:cxn modelId="{4214C882-52E7-4ACA-9791-B3DD5879F913}" type="presParOf" srcId="{804E7EEA-B193-47E8-93F2-A3F984897743}" destId="{0CCB9AC7-D77B-47EC-BE1A-E299AAC3AE09}" srcOrd="1" destOrd="0" presId="urn:microsoft.com/office/officeart/2008/layout/LinedList"/>
    <dgm:cxn modelId="{C777132E-DBF7-4D88-91E9-89D77895990D}" type="presParOf" srcId="{AFE2890D-010E-4B9D-A9EF-4180DD6D5B59}" destId="{8B87448F-EF11-4F45-A612-E118467D032F}" srcOrd="4" destOrd="0" presId="urn:microsoft.com/office/officeart/2008/layout/LinedList"/>
    <dgm:cxn modelId="{67579469-D715-43AC-BDD4-7D6157E31A04}" type="presParOf" srcId="{AFE2890D-010E-4B9D-A9EF-4180DD6D5B59}" destId="{3EC814F8-C5B5-44E0-AA68-84442DCE8F3D}" srcOrd="5" destOrd="0" presId="urn:microsoft.com/office/officeart/2008/layout/LinedList"/>
    <dgm:cxn modelId="{02524CC7-71A5-48DF-ADCA-705D8428FC95}" type="presParOf" srcId="{3EC814F8-C5B5-44E0-AA68-84442DCE8F3D}" destId="{06DF3B78-433E-41C7-9206-F19BEC6F526C}" srcOrd="0" destOrd="0" presId="urn:microsoft.com/office/officeart/2008/layout/LinedList"/>
    <dgm:cxn modelId="{80F06E37-6767-4CA7-B5B9-D25673AB3C90}" type="presParOf" srcId="{3EC814F8-C5B5-44E0-AA68-84442DCE8F3D}" destId="{18587F7E-6BD1-45F3-ABCE-D2F044023F8A}" srcOrd="1" destOrd="0" presId="urn:microsoft.com/office/officeart/2008/layout/LinedList"/>
    <dgm:cxn modelId="{69C48682-9053-4D0D-BAA1-F99982044B80}" type="presParOf" srcId="{AFE2890D-010E-4B9D-A9EF-4180DD6D5B59}" destId="{F98F62F1-111A-4EAC-966B-EA84AA25F3BC}" srcOrd="6" destOrd="0" presId="urn:microsoft.com/office/officeart/2008/layout/LinedList"/>
    <dgm:cxn modelId="{D39647C8-9FDD-4973-A896-3DE456C588BC}" type="presParOf" srcId="{AFE2890D-010E-4B9D-A9EF-4180DD6D5B59}" destId="{B1ECA0DA-8A77-4EF2-AE09-1EF196745238}" srcOrd="7" destOrd="0" presId="urn:microsoft.com/office/officeart/2008/layout/LinedList"/>
    <dgm:cxn modelId="{1727E8F9-2C75-41A4-BB1A-404762D53CC4}" type="presParOf" srcId="{B1ECA0DA-8A77-4EF2-AE09-1EF196745238}" destId="{5BAAFA61-99FA-4659-865F-D37147D6E8B0}" srcOrd="0" destOrd="0" presId="urn:microsoft.com/office/officeart/2008/layout/LinedList"/>
    <dgm:cxn modelId="{FBF606E2-2884-445B-8117-B356E3DE6043}" type="presParOf" srcId="{B1ECA0DA-8A77-4EF2-AE09-1EF196745238}" destId="{F7D77C8B-1143-48B9-99E4-E8524D004B4A}" srcOrd="1" destOrd="0" presId="urn:microsoft.com/office/officeart/2008/layout/LinedList"/>
    <dgm:cxn modelId="{642167F2-1E38-4491-8AE3-09E0E0B351ED}" type="presParOf" srcId="{AFE2890D-010E-4B9D-A9EF-4180DD6D5B59}" destId="{72E755E6-DAC6-4F85-BE7D-1225207C958E}" srcOrd="8" destOrd="0" presId="urn:microsoft.com/office/officeart/2008/layout/LinedList"/>
    <dgm:cxn modelId="{7649CB45-3010-4812-AAA6-3DC694B3309E}" type="presParOf" srcId="{AFE2890D-010E-4B9D-A9EF-4180DD6D5B59}" destId="{A621F405-FE61-427F-BFB8-BF76689621BB}" srcOrd="9" destOrd="0" presId="urn:microsoft.com/office/officeart/2008/layout/LinedList"/>
    <dgm:cxn modelId="{613DD3E1-C027-410D-B6F6-0D55D581EE45}" type="presParOf" srcId="{A621F405-FE61-427F-BFB8-BF76689621BB}" destId="{70F59866-8B7C-4940-899D-631A9422094C}" srcOrd="0" destOrd="0" presId="urn:microsoft.com/office/officeart/2008/layout/LinedList"/>
    <dgm:cxn modelId="{60359EF6-2FC2-48FA-94BD-BC88FB373923}" type="presParOf" srcId="{A621F405-FE61-427F-BFB8-BF76689621BB}" destId="{64FB9EFA-CF9E-4495-874D-DFE26B527AB0}" srcOrd="1" destOrd="0" presId="urn:microsoft.com/office/officeart/2008/layout/LinedList"/>
    <dgm:cxn modelId="{EBB27CCE-69A0-4703-8E4C-89A3CF3ED5C3}" type="presParOf" srcId="{AFE2890D-010E-4B9D-A9EF-4180DD6D5B59}" destId="{927EBB02-F9E8-4478-A662-CB13FFD351FD}" srcOrd="10" destOrd="0" presId="urn:microsoft.com/office/officeart/2008/layout/LinedList"/>
    <dgm:cxn modelId="{D2F8F0EF-7381-4BAD-958E-B1315400A74A}" type="presParOf" srcId="{AFE2890D-010E-4B9D-A9EF-4180DD6D5B59}" destId="{EC9A2038-DBFC-4D03-9D56-0657D8D59AE9}" srcOrd="11" destOrd="0" presId="urn:microsoft.com/office/officeart/2008/layout/LinedList"/>
    <dgm:cxn modelId="{75F418D8-5491-499C-ADB0-960BFEBA5CBB}" type="presParOf" srcId="{EC9A2038-DBFC-4D03-9D56-0657D8D59AE9}" destId="{BED847E2-74FB-4B9F-AD5D-541C3C42BF7A}" srcOrd="0" destOrd="0" presId="urn:microsoft.com/office/officeart/2008/layout/LinedList"/>
    <dgm:cxn modelId="{A6CE193F-400A-463C-A6DE-74F716AEC53B}" type="presParOf" srcId="{EC9A2038-DBFC-4D03-9D56-0657D8D59AE9}" destId="{D786D079-2DF6-48AF-B364-B370E18B1A5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C51EC16-3DA2-4CDF-9042-964956BE2F8C}"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9C659251-DBA3-460B-A1DF-C33EF57D985F}">
      <dgm:prSet/>
      <dgm:spPr/>
      <dgm:t>
        <a:bodyPr/>
        <a:lstStyle/>
        <a:p>
          <a:r>
            <a:rPr lang="en-US"/>
            <a:t>MÖHUK m.9–10–11 sistematiğini açıklayabilmek.</a:t>
          </a:r>
        </a:p>
      </dgm:t>
    </dgm:pt>
    <dgm:pt modelId="{7452D619-3991-402B-B91F-20B49FDDED2B}" type="parTrans" cxnId="{9B973D78-0960-4448-A3A4-A4CF5B4E7012}">
      <dgm:prSet/>
      <dgm:spPr/>
      <dgm:t>
        <a:bodyPr/>
        <a:lstStyle/>
        <a:p>
          <a:endParaRPr lang="en-US"/>
        </a:p>
      </dgm:t>
    </dgm:pt>
    <dgm:pt modelId="{F5C7A25A-6E05-4A36-9BBC-1C6089D9F84E}" type="sibTrans" cxnId="{9B973D78-0960-4448-A3A4-A4CF5B4E7012}">
      <dgm:prSet/>
      <dgm:spPr/>
      <dgm:t>
        <a:bodyPr/>
        <a:lstStyle/>
        <a:p>
          <a:endParaRPr lang="en-US"/>
        </a:p>
      </dgm:t>
    </dgm:pt>
    <dgm:pt modelId="{F980B349-A292-4FE2-B1F8-8E1D63AB7013}">
      <dgm:prSet/>
      <dgm:spPr/>
      <dgm:t>
        <a:bodyPr/>
        <a:lstStyle/>
        <a:p>
          <a:r>
            <a:rPr lang="en-US"/>
            <a:t>İşlem güvenliği (m.9/2) ve istisnalarını uygulayabilmek.</a:t>
          </a:r>
        </a:p>
      </dgm:t>
    </dgm:pt>
    <dgm:pt modelId="{CE7BE67B-5319-4DB8-9E62-29E28AAE1325}" type="parTrans" cxnId="{1CC7500C-F0D9-42ED-91EC-EFE06D623020}">
      <dgm:prSet/>
      <dgm:spPr/>
      <dgm:t>
        <a:bodyPr/>
        <a:lstStyle/>
        <a:p>
          <a:endParaRPr lang="en-US"/>
        </a:p>
      </dgm:t>
    </dgm:pt>
    <dgm:pt modelId="{4A10E7A6-8EA3-40B1-B89B-A5B16FCD6C46}" type="sibTrans" cxnId="{1CC7500C-F0D9-42ED-91EC-EFE06D623020}">
      <dgm:prSet/>
      <dgm:spPr/>
      <dgm:t>
        <a:bodyPr/>
        <a:lstStyle/>
        <a:p>
          <a:endParaRPr lang="en-US"/>
        </a:p>
      </dgm:t>
    </dgm:pt>
    <dgm:pt modelId="{5FB55B8C-8904-49EA-8212-943356F74C04}">
      <dgm:prSet/>
      <dgm:spPr/>
      <dgm:t>
        <a:bodyPr/>
        <a:lstStyle/>
        <a:p>
          <a:r>
            <a:rPr lang="en-US"/>
            <a:t>Tüzel kişilerin ehliyeti (m.9/4–5) ve temsil/ilzamı doğru tespit edebilmek.</a:t>
          </a:r>
        </a:p>
      </dgm:t>
    </dgm:pt>
    <dgm:pt modelId="{C89AB34D-3420-41B4-9682-B97C745EC270}" type="parTrans" cxnId="{224C6D92-57F9-4B06-8B5D-D90851F3D984}">
      <dgm:prSet/>
      <dgm:spPr/>
      <dgm:t>
        <a:bodyPr/>
        <a:lstStyle/>
        <a:p>
          <a:endParaRPr lang="en-US"/>
        </a:p>
      </dgm:t>
    </dgm:pt>
    <dgm:pt modelId="{D8B18D02-9D56-4580-B3D6-711C1FE6E86C}" type="sibTrans" cxnId="{224C6D92-57F9-4B06-8B5D-D90851F3D984}">
      <dgm:prSet/>
      <dgm:spPr/>
      <dgm:t>
        <a:bodyPr/>
        <a:lstStyle/>
        <a:p>
          <a:endParaRPr lang="en-US"/>
        </a:p>
      </dgm:t>
    </dgm:pt>
    <dgm:pt modelId="{9288ED55-BED2-462E-9669-316EBBC4F557}">
      <dgm:prSet/>
      <dgm:spPr/>
      <dgm:t>
        <a:bodyPr/>
        <a:lstStyle/>
        <a:p>
          <a:r>
            <a:rPr lang="en-US"/>
            <a:t>Ad–soyad ve cinsiyet değişikliğinde uygulanacak hukuku ayırt edebilmek.</a:t>
          </a:r>
        </a:p>
      </dgm:t>
    </dgm:pt>
    <dgm:pt modelId="{7042A519-00A8-4978-993C-B24E5CAA9DAB}" type="parTrans" cxnId="{33644E9B-1FE0-4134-BFCC-27AE1A2E953E}">
      <dgm:prSet/>
      <dgm:spPr/>
      <dgm:t>
        <a:bodyPr/>
        <a:lstStyle/>
        <a:p>
          <a:endParaRPr lang="en-US"/>
        </a:p>
      </dgm:t>
    </dgm:pt>
    <dgm:pt modelId="{CE7C26C1-9B30-4C9B-9CAD-2DAC606BC2A4}" type="sibTrans" cxnId="{33644E9B-1FE0-4134-BFCC-27AE1A2E953E}">
      <dgm:prSet/>
      <dgm:spPr/>
      <dgm:t>
        <a:bodyPr/>
        <a:lstStyle/>
        <a:p>
          <a:endParaRPr lang="en-US"/>
        </a:p>
      </dgm:t>
    </dgm:pt>
    <dgm:pt modelId="{3F00C37A-3F48-44CB-928C-7BF9D16F7D70}" type="pres">
      <dgm:prSet presAssocID="{1C51EC16-3DA2-4CDF-9042-964956BE2F8C}" presName="linear" presStyleCnt="0">
        <dgm:presLayoutVars>
          <dgm:animLvl val="lvl"/>
          <dgm:resizeHandles val="exact"/>
        </dgm:presLayoutVars>
      </dgm:prSet>
      <dgm:spPr/>
    </dgm:pt>
    <dgm:pt modelId="{98265DFD-89CF-4E41-B4D0-15C2244A5A2D}" type="pres">
      <dgm:prSet presAssocID="{9C659251-DBA3-460B-A1DF-C33EF57D985F}" presName="parentText" presStyleLbl="node1" presStyleIdx="0" presStyleCnt="4">
        <dgm:presLayoutVars>
          <dgm:chMax val="0"/>
          <dgm:bulletEnabled val="1"/>
        </dgm:presLayoutVars>
      </dgm:prSet>
      <dgm:spPr/>
    </dgm:pt>
    <dgm:pt modelId="{352105BA-3BA4-499D-950B-CCDB617C93A0}" type="pres">
      <dgm:prSet presAssocID="{F5C7A25A-6E05-4A36-9BBC-1C6089D9F84E}" presName="spacer" presStyleCnt="0"/>
      <dgm:spPr/>
    </dgm:pt>
    <dgm:pt modelId="{A27551AF-6C33-4E9A-8DCD-16962F92A35E}" type="pres">
      <dgm:prSet presAssocID="{F980B349-A292-4FE2-B1F8-8E1D63AB7013}" presName="parentText" presStyleLbl="node1" presStyleIdx="1" presStyleCnt="4">
        <dgm:presLayoutVars>
          <dgm:chMax val="0"/>
          <dgm:bulletEnabled val="1"/>
        </dgm:presLayoutVars>
      </dgm:prSet>
      <dgm:spPr/>
    </dgm:pt>
    <dgm:pt modelId="{0C16C480-E565-4FD2-96EF-86491C9D3DE5}" type="pres">
      <dgm:prSet presAssocID="{4A10E7A6-8EA3-40B1-B89B-A5B16FCD6C46}" presName="spacer" presStyleCnt="0"/>
      <dgm:spPr/>
    </dgm:pt>
    <dgm:pt modelId="{513416DF-4667-44E8-B239-AE3C16B2CA68}" type="pres">
      <dgm:prSet presAssocID="{5FB55B8C-8904-49EA-8212-943356F74C04}" presName="parentText" presStyleLbl="node1" presStyleIdx="2" presStyleCnt="4">
        <dgm:presLayoutVars>
          <dgm:chMax val="0"/>
          <dgm:bulletEnabled val="1"/>
        </dgm:presLayoutVars>
      </dgm:prSet>
      <dgm:spPr/>
    </dgm:pt>
    <dgm:pt modelId="{32991EF5-3C1E-4953-A4E6-A906F0A49B0F}" type="pres">
      <dgm:prSet presAssocID="{D8B18D02-9D56-4580-B3D6-711C1FE6E86C}" presName="spacer" presStyleCnt="0"/>
      <dgm:spPr/>
    </dgm:pt>
    <dgm:pt modelId="{34354E8D-3892-4900-8A90-02801A42FE6C}" type="pres">
      <dgm:prSet presAssocID="{9288ED55-BED2-462E-9669-316EBBC4F557}" presName="parentText" presStyleLbl="node1" presStyleIdx="3" presStyleCnt="4">
        <dgm:presLayoutVars>
          <dgm:chMax val="0"/>
          <dgm:bulletEnabled val="1"/>
        </dgm:presLayoutVars>
      </dgm:prSet>
      <dgm:spPr/>
    </dgm:pt>
  </dgm:ptLst>
  <dgm:cxnLst>
    <dgm:cxn modelId="{1CC7500C-F0D9-42ED-91EC-EFE06D623020}" srcId="{1C51EC16-3DA2-4CDF-9042-964956BE2F8C}" destId="{F980B349-A292-4FE2-B1F8-8E1D63AB7013}" srcOrd="1" destOrd="0" parTransId="{CE7BE67B-5319-4DB8-9E62-29E28AAE1325}" sibTransId="{4A10E7A6-8EA3-40B1-B89B-A5B16FCD6C46}"/>
    <dgm:cxn modelId="{241AE811-4D2C-4C04-A155-1149E466F40D}" type="presOf" srcId="{1C51EC16-3DA2-4CDF-9042-964956BE2F8C}" destId="{3F00C37A-3F48-44CB-928C-7BF9D16F7D70}" srcOrd="0" destOrd="0" presId="urn:microsoft.com/office/officeart/2005/8/layout/vList2"/>
    <dgm:cxn modelId="{4D674A35-1B85-4B0A-9EF6-848A162134E6}" type="presOf" srcId="{5FB55B8C-8904-49EA-8212-943356F74C04}" destId="{513416DF-4667-44E8-B239-AE3C16B2CA68}" srcOrd="0" destOrd="0" presId="urn:microsoft.com/office/officeart/2005/8/layout/vList2"/>
    <dgm:cxn modelId="{9B973D78-0960-4448-A3A4-A4CF5B4E7012}" srcId="{1C51EC16-3DA2-4CDF-9042-964956BE2F8C}" destId="{9C659251-DBA3-460B-A1DF-C33EF57D985F}" srcOrd="0" destOrd="0" parTransId="{7452D619-3991-402B-B91F-20B49FDDED2B}" sibTransId="{F5C7A25A-6E05-4A36-9BBC-1C6089D9F84E}"/>
    <dgm:cxn modelId="{D4017E59-4805-49A9-948F-B6F2251EA1B1}" type="presOf" srcId="{F980B349-A292-4FE2-B1F8-8E1D63AB7013}" destId="{A27551AF-6C33-4E9A-8DCD-16962F92A35E}" srcOrd="0" destOrd="0" presId="urn:microsoft.com/office/officeart/2005/8/layout/vList2"/>
    <dgm:cxn modelId="{6CCFA77F-8BB7-4090-B534-8596ECB390DC}" type="presOf" srcId="{9288ED55-BED2-462E-9669-316EBBC4F557}" destId="{34354E8D-3892-4900-8A90-02801A42FE6C}" srcOrd="0" destOrd="0" presId="urn:microsoft.com/office/officeart/2005/8/layout/vList2"/>
    <dgm:cxn modelId="{224C6D92-57F9-4B06-8B5D-D90851F3D984}" srcId="{1C51EC16-3DA2-4CDF-9042-964956BE2F8C}" destId="{5FB55B8C-8904-49EA-8212-943356F74C04}" srcOrd="2" destOrd="0" parTransId="{C89AB34D-3420-41B4-9682-B97C745EC270}" sibTransId="{D8B18D02-9D56-4580-B3D6-711C1FE6E86C}"/>
    <dgm:cxn modelId="{33644E9B-1FE0-4134-BFCC-27AE1A2E953E}" srcId="{1C51EC16-3DA2-4CDF-9042-964956BE2F8C}" destId="{9288ED55-BED2-462E-9669-316EBBC4F557}" srcOrd="3" destOrd="0" parTransId="{7042A519-00A8-4978-993C-B24E5CAA9DAB}" sibTransId="{CE7C26C1-9B30-4C9B-9CAD-2DAC606BC2A4}"/>
    <dgm:cxn modelId="{5DCE97A5-1D66-447E-A2EF-7CC2F34C79EE}" type="presOf" srcId="{9C659251-DBA3-460B-A1DF-C33EF57D985F}" destId="{98265DFD-89CF-4E41-B4D0-15C2244A5A2D}" srcOrd="0" destOrd="0" presId="urn:microsoft.com/office/officeart/2005/8/layout/vList2"/>
    <dgm:cxn modelId="{0A1738D3-56DD-45A3-90D5-BE231BAEBDBB}" type="presParOf" srcId="{3F00C37A-3F48-44CB-928C-7BF9D16F7D70}" destId="{98265DFD-89CF-4E41-B4D0-15C2244A5A2D}" srcOrd="0" destOrd="0" presId="urn:microsoft.com/office/officeart/2005/8/layout/vList2"/>
    <dgm:cxn modelId="{96BACD4B-2C22-4298-B52C-1CA790CDE9A0}" type="presParOf" srcId="{3F00C37A-3F48-44CB-928C-7BF9D16F7D70}" destId="{352105BA-3BA4-499D-950B-CCDB617C93A0}" srcOrd="1" destOrd="0" presId="urn:microsoft.com/office/officeart/2005/8/layout/vList2"/>
    <dgm:cxn modelId="{F03BE9C5-C1F6-4251-8891-9D5E25A252FC}" type="presParOf" srcId="{3F00C37A-3F48-44CB-928C-7BF9D16F7D70}" destId="{A27551AF-6C33-4E9A-8DCD-16962F92A35E}" srcOrd="2" destOrd="0" presId="urn:microsoft.com/office/officeart/2005/8/layout/vList2"/>
    <dgm:cxn modelId="{F0BDF5A7-D626-4A08-92F8-50470260CA98}" type="presParOf" srcId="{3F00C37A-3F48-44CB-928C-7BF9D16F7D70}" destId="{0C16C480-E565-4FD2-96EF-86491C9D3DE5}" srcOrd="3" destOrd="0" presId="urn:microsoft.com/office/officeart/2005/8/layout/vList2"/>
    <dgm:cxn modelId="{CC790FE8-1D59-45AA-B14D-973C292D13CC}" type="presParOf" srcId="{3F00C37A-3F48-44CB-928C-7BF9D16F7D70}" destId="{513416DF-4667-44E8-B239-AE3C16B2CA68}" srcOrd="4" destOrd="0" presId="urn:microsoft.com/office/officeart/2005/8/layout/vList2"/>
    <dgm:cxn modelId="{FD866900-961D-4DDE-B159-AB6C9FEEECCB}" type="presParOf" srcId="{3F00C37A-3F48-44CB-928C-7BF9D16F7D70}" destId="{32991EF5-3C1E-4953-A4E6-A906F0A49B0F}" srcOrd="5" destOrd="0" presId="urn:microsoft.com/office/officeart/2005/8/layout/vList2"/>
    <dgm:cxn modelId="{153C74BB-A163-4F17-844F-03E04902E57B}" type="presParOf" srcId="{3F00C37A-3F48-44CB-928C-7BF9D16F7D70}" destId="{34354E8D-3892-4900-8A90-02801A42FE6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0F0E991-208D-4CB7-977A-9CAA779389D5}"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2273A0B6-BEB3-4D9D-B74B-962ADE95B6DB}">
      <dgm:prSet/>
      <dgm:spPr/>
      <dgm:t>
        <a:bodyPr/>
        <a:lstStyle/>
        <a:p>
          <a:r>
            <a:rPr lang="en-US"/>
            <a:t>Yabancılık unsuru varsa: Önce MÖHUK m.1 → varsa milletlerarası sözleşme önceliklidir.</a:t>
          </a:r>
        </a:p>
      </dgm:t>
    </dgm:pt>
    <dgm:pt modelId="{5899B450-BEDD-449E-AD10-68398759687D}" type="parTrans" cxnId="{73236F13-69BE-4B0E-BCFA-6589221DAB75}">
      <dgm:prSet/>
      <dgm:spPr/>
      <dgm:t>
        <a:bodyPr/>
        <a:lstStyle/>
        <a:p>
          <a:endParaRPr lang="en-US"/>
        </a:p>
      </dgm:t>
    </dgm:pt>
    <dgm:pt modelId="{1FF7FD55-5751-4FD3-94A8-7C4AE0674EA0}" type="sibTrans" cxnId="{73236F13-69BE-4B0E-BCFA-6589221DAB75}">
      <dgm:prSet/>
      <dgm:spPr/>
      <dgm:t>
        <a:bodyPr/>
        <a:lstStyle/>
        <a:p>
          <a:endParaRPr lang="en-US"/>
        </a:p>
      </dgm:t>
    </dgm:pt>
    <dgm:pt modelId="{B41640F4-7F37-4F29-957F-1FDC5A3E2CC1}">
      <dgm:prSet/>
      <dgm:spPr/>
      <dgm:t>
        <a:bodyPr/>
        <a:lstStyle/>
        <a:p>
          <a:r>
            <a:rPr lang="en-US"/>
            <a:t>Türk kamu düzeni müdahalesi (MÖHUK m.5).</a:t>
          </a:r>
        </a:p>
      </dgm:t>
    </dgm:pt>
    <dgm:pt modelId="{3B42387F-21FB-471E-9FEC-BE07DD6337AD}" type="parTrans" cxnId="{2F015ED7-ED45-4370-859C-BE32A47DCE8B}">
      <dgm:prSet/>
      <dgm:spPr/>
      <dgm:t>
        <a:bodyPr/>
        <a:lstStyle/>
        <a:p>
          <a:endParaRPr lang="en-US"/>
        </a:p>
      </dgm:t>
    </dgm:pt>
    <dgm:pt modelId="{C1A2357A-1F56-4719-94F7-FB543C30C21A}" type="sibTrans" cxnId="{2F015ED7-ED45-4370-859C-BE32A47DCE8B}">
      <dgm:prSet/>
      <dgm:spPr/>
      <dgm:t>
        <a:bodyPr/>
        <a:lstStyle/>
        <a:p>
          <a:endParaRPr lang="en-US"/>
        </a:p>
      </dgm:t>
    </dgm:pt>
    <dgm:pt modelId="{B2E5517A-2FBA-4AF1-A04E-C8DBC1595F68}">
      <dgm:prSet/>
      <dgm:spPr/>
      <dgm:t>
        <a:bodyPr/>
        <a:lstStyle/>
        <a:p>
          <a:r>
            <a:rPr lang="en-US"/>
            <a:t>Lex fori değil; MÖHUK'un bağlama kuralları belirler.</a:t>
          </a:r>
        </a:p>
      </dgm:t>
    </dgm:pt>
    <dgm:pt modelId="{98DDB84C-EADA-4723-81E1-E47EA357F5D0}" type="parTrans" cxnId="{A9E16323-78BC-46CB-95B1-BF27E15C50BC}">
      <dgm:prSet/>
      <dgm:spPr/>
      <dgm:t>
        <a:bodyPr/>
        <a:lstStyle/>
        <a:p>
          <a:endParaRPr lang="en-US"/>
        </a:p>
      </dgm:t>
    </dgm:pt>
    <dgm:pt modelId="{D75FAFDA-D21D-4F46-B10A-3627972209E4}" type="sibTrans" cxnId="{A9E16323-78BC-46CB-95B1-BF27E15C50BC}">
      <dgm:prSet/>
      <dgm:spPr/>
      <dgm:t>
        <a:bodyPr/>
        <a:lstStyle/>
        <a:p>
          <a:endParaRPr lang="en-US"/>
        </a:p>
      </dgm:t>
    </dgm:pt>
    <dgm:pt modelId="{B116AE71-C5EF-4B1B-BFC9-9AA66608B421}" type="pres">
      <dgm:prSet presAssocID="{A0F0E991-208D-4CB7-977A-9CAA779389D5}" presName="vert0" presStyleCnt="0">
        <dgm:presLayoutVars>
          <dgm:dir/>
          <dgm:animOne val="branch"/>
          <dgm:animLvl val="lvl"/>
        </dgm:presLayoutVars>
      </dgm:prSet>
      <dgm:spPr/>
    </dgm:pt>
    <dgm:pt modelId="{0F0A57A8-EE2D-422D-86AB-813E7938FDCE}" type="pres">
      <dgm:prSet presAssocID="{2273A0B6-BEB3-4D9D-B74B-962ADE95B6DB}" presName="thickLine" presStyleLbl="alignNode1" presStyleIdx="0" presStyleCnt="3"/>
      <dgm:spPr/>
    </dgm:pt>
    <dgm:pt modelId="{F33DE836-AB55-4A7C-BEA4-A73D6B3312F1}" type="pres">
      <dgm:prSet presAssocID="{2273A0B6-BEB3-4D9D-B74B-962ADE95B6DB}" presName="horz1" presStyleCnt="0"/>
      <dgm:spPr/>
    </dgm:pt>
    <dgm:pt modelId="{577C84B1-2685-4E9A-B28F-2E9DCFEE3B02}" type="pres">
      <dgm:prSet presAssocID="{2273A0B6-BEB3-4D9D-B74B-962ADE95B6DB}" presName="tx1" presStyleLbl="revTx" presStyleIdx="0" presStyleCnt="3"/>
      <dgm:spPr/>
    </dgm:pt>
    <dgm:pt modelId="{CB18C4A8-54A5-47C6-B6A1-E89BA94519FC}" type="pres">
      <dgm:prSet presAssocID="{2273A0B6-BEB3-4D9D-B74B-962ADE95B6DB}" presName="vert1" presStyleCnt="0"/>
      <dgm:spPr/>
    </dgm:pt>
    <dgm:pt modelId="{5C78ECF0-77B4-49D2-9A56-029320A05B44}" type="pres">
      <dgm:prSet presAssocID="{B41640F4-7F37-4F29-957F-1FDC5A3E2CC1}" presName="thickLine" presStyleLbl="alignNode1" presStyleIdx="1" presStyleCnt="3"/>
      <dgm:spPr/>
    </dgm:pt>
    <dgm:pt modelId="{CD471CFE-EFFC-411D-B77A-C3F6052F868D}" type="pres">
      <dgm:prSet presAssocID="{B41640F4-7F37-4F29-957F-1FDC5A3E2CC1}" presName="horz1" presStyleCnt="0"/>
      <dgm:spPr/>
    </dgm:pt>
    <dgm:pt modelId="{79289B78-8B8D-4203-B283-5CA22BACCF90}" type="pres">
      <dgm:prSet presAssocID="{B41640F4-7F37-4F29-957F-1FDC5A3E2CC1}" presName="tx1" presStyleLbl="revTx" presStyleIdx="1" presStyleCnt="3"/>
      <dgm:spPr/>
    </dgm:pt>
    <dgm:pt modelId="{E6CA6A5B-47AD-4B6B-A205-EF4BE0D06FCD}" type="pres">
      <dgm:prSet presAssocID="{B41640F4-7F37-4F29-957F-1FDC5A3E2CC1}" presName="vert1" presStyleCnt="0"/>
      <dgm:spPr/>
    </dgm:pt>
    <dgm:pt modelId="{FF4A70C9-62A5-490A-B708-7C98006D5386}" type="pres">
      <dgm:prSet presAssocID="{B2E5517A-2FBA-4AF1-A04E-C8DBC1595F68}" presName="thickLine" presStyleLbl="alignNode1" presStyleIdx="2" presStyleCnt="3"/>
      <dgm:spPr/>
    </dgm:pt>
    <dgm:pt modelId="{3996A664-7241-4FB9-8CF7-2EEBF161F4D8}" type="pres">
      <dgm:prSet presAssocID="{B2E5517A-2FBA-4AF1-A04E-C8DBC1595F68}" presName="horz1" presStyleCnt="0"/>
      <dgm:spPr/>
    </dgm:pt>
    <dgm:pt modelId="{28223157-5276-498D-8C09-6E22B36D4973}" type="pres">
      <dgm:prSet presAssocID="{B2E5517A-2FBA-4AF1-A04E-C8DBC1595F68}" presName="tx1" presStyleLbl="revTx" presStyleIdx="2" presStyleCnt="3"/>
      <dgm:spPr/>
    </dgm:pt>
    <dgm:pt modelId="{92377AD4-394A-4188-B81E-B260C77BF978}" type="pres">
      <dgm:prSet presAssocID="{B2E5517A-2FBA-4AF1-A04E-C8DBC1595F68}" presName="vert1" presStyleCnt="0"/>
      <dgm:spPr/>
    </dgm:pt>
  </dgm:ptLst>
  <dgm:cxnLst>
    <dgm:cxn modelId="{73236F13-69BE-4B0E-BCFA-6589221DAB75}" srcId="{A0F0E991-208D-4CB7-977A-9CAA779389D5}" destId="{2273A0B6-BEB3-4D9D-B74B-962ADE95B6DB}" srcOrd="0" destOrd="0" parTransId="{5899B450-BEDD-449E-AD10-68398759687D}" sibTransId="{1FF7FD55-5751-4FD3-94A8-7C4AE0674EA0}"/>
    <dgm:cxn modelId="{A9E16323-78BC-46CB-95B1-BF27E15C50BC}" srcId="{A0F0E991-208D-4CB7-977A-9CAA779389D5}" destId="{B2E5517A-2FBA-4AF1-A04E-C8DBC1595F68}" srcOrd="2" destOrd="0" parTransId="{98DDB84C-EADA-4723-81E1-E47EA357F5D0}" sibTransId="{D75FAFDA-D21D-4F46-B10A-3627972209E4}"/>
    <dgm:cxn modelId="{60B29F5B-C993-4F76-9E3C-52EA70E70157}" type="presOf" srcId="{A0F0E991-208D-4CB7-977A-9CAA779389D5}" destId="{B116AE71-C5EF-4B1B-BFC9-9AA66608B421}" srcOrd="0" destOrd="0" presId="urn:microsoft.com/office/officeart/2008/layout/LinedList"/>
    <dgm:cxn modelId="{7C842591-578C-411F-B59B-1FD719E6758B}" type="presOf" srcId="{B2E5517A-2FBA-4AF1-A04E-C8DBC1595F68}" destId="{28223157-5276-498D-8C09-6E22B36D4973}" srcOrd="0" destOrd="0" presId="urn:microsoft.com/office/officeart/2008/layout/LinedList"/>
    <dgm:cxn modelId="{2F015ED7-ED45-4370-859C-BE32A47DCE8B}" srcId="{A0F0E991-208D-4CB7-977A-9CAA779389D5}" destId="{B41640F4-7F37-4F29-957F-1FDC5A3E2CC1}" srcOrd="1" destOrd="0" parTransId="{3B42387F-21FB-471E-9FEC-BE07DD6337AD}" sibTransId="{C1A2357A-1F56-4719-94F7-FB543C30C21A}"/>
    <dgm:cxn modelId="{AF15D3E3-5210-4D6E-BBD5-24060310F463}" type="presOf" srcId="{B41640F4-7F37-4F29-957F-1FDC5A3E2CC1}" destId="{79289B78-8B8D-4203-B283-5CA22BACCF90}" srcOrd="0" destOrd="0" presId="urn:microsoft.com/office/officeart/2008/layout/LinedList"/>
    <dgm:cxn modelId="{8B34A6EE-0D1A-42FF-AD69-98A0D3D9CE67}" type="presOf" srcId="{2273A0B6-BEB3-4D9D-B74B-962ADE95B6DB}" destId="{577C84B1-2685-4E9A-B28F-2E9DCFEE3B02}" srcOrd="0" destOrd="0" presId="urn:microsoft.com/office/officeart/2008/layout/LinedList"/>
    <dgm:cxn modelId="{AEEB2180-BA8C-4E0C-9648-24441E9E23A3}" type="presParOf" srcId="{B116AE71-C5EF-4B1B-BFC9-9AA66608B421}" destId="{0F0A57A8-EE2D-422D-86AB-813E7938FDCE}" srcOrd="0" destOrd="0" presId="urn:microsoft.com/office/officeart/2008/layout/LinedList"/>
    <dgm:cxn modelId="{4036D358-5567-4B1C-8968-F928FDC6EAB6}" type="presParOf" srcId="{B116AE71-C5EF-4B1B-BFC9-9AA66608B421}" destId="{F33DE836-AB55-4A7C-BEA4-A73D6B3312F1}" srcOrd="1" destOrd="0" presId="urn:microsoft.com/office/officeart/2008/layout/LinedList"/>
    <dgm:cxn modelId="{2EF4A9E3-D3A3-447D-A53A-F23735079AFB}" type="presParOf" srcId="{F33DE836-AB55-4A7C-BEA4-A73D6B3312F1}" destId="{577C84B1-2685-4E9A-B28F-2E9DCFEE3B02}" srcOrd="0" destOrd="0" presId="urn:microsoft.com/office/officeart/2008/layout/LinedList"/>
    <dgm:cxn modelId="{A51787D1-4163-47FB-A9AD-AAA7A27CEA4B}" type="presParOf" srcId="{F33DE836-AB55-4A7C-BEA4-A73D6B3312F1}" destId="{CB18C4A8-54A5-47C6-B6A1-E89BA94519FC}" srcOrd="1" destOrd="0" presId="urn:microsoft.com/office/officeart/2008/layout/LinedList"/>
    <dgm:cxn modelId="{66495AD2-EEE6-4171-808E-D26E6BAB6B20}" type="presParOf" srcId="{B116AE71-C5EF-4B1B-BFC9-9AA66608B421}" destId="{5C78ECF0-77B4-49D2-9A56-029320A05B44}" srcOrd="2" destOrd="0" presId="urn:microsoft.com/office/officeart/2008/layout/LinedList"/>
    <dgm:cxn modelId="{73022492-1F38-40D6-9D50-B26AE9B17E99}" type="presParOf" srcId="{B116AE71-C5EF-4B1B-BFC9-9AA66608B421}" destId="{CD471CFE-EFFC-411D-B77A-C3F6052F868D}" srcOrd="3" destOrd="0" presId="urn:microsoft.com/office/officeart/2008/layout/LinedList"/>
    <dgm:cxn modelId="{2BB75E45-0C61-4643-8985-A9C9AF136FB2}" type="presParOf" srcId="{CD471CFE-EFFC-411D-B77A-C3F6052F868D}" destId="{79289B78-8B8D-4203-B283-5CA22BACCF90}" srcOrd="0" destOrd="0" presId="urn:microsoft.com/office/officeart/2008/layout/LinedList"/>
    <dgm:cxn modelId="{6CF30A7E-84E0-42AD-89A3-9B214F7190F4}" type="presParOf" srcId="{CD471CFE-EFFC-411D-B77A-C3F6052F868D}" destId="{E6CA6A5B-47AD-4B6B-A205-EF4BE0D06FCD}" srcOrd="1" destOrd="0" presId="urn:microsoft.com/office/officeart/2008/layout/LinedList"/>
    <dgm:cxn modelId="{F6303B48-144F-4EF8-A6F8-5961B31D6CCE}" type="presParOf" srcId="{B116AE71-C5EF-4B1B-BFC9-9AA66608B421}" destId="{FF4A70C9-62A5-490A-B708-7C98006D5386}" srcOrd="4" destOrd="0" presId="urn:microsoft.com/office/officeart/2008/layout/LinedList"/>
    <dgm:cxn modelId="{9A55DC50-F8CF-4B38-BC07-462B6C2B101A}" type="presParOf" srcId="{B116AE71-C5EF-4B1B-BFC9-9AA66608B421}" destId="{3996A664-7241-4FB9-8CF7-2EEBF161F4D8}" srcOrd="5" destOrd="0" presId="urn:microsoft.com/office/officeart/2008/layout/LinedList"/>
    <dgm:cxn modelId="{D9648606-FCDE-4A75-BAFD-A0ABDB83D631}" type="presParOf" srcId="{3996A664-7241-4FB9-8CF7-2EEBF161F4D8}" destId="{28223157-5276-498D-8C09-6E22B36D4973}" srcOrd="0" destOrd="0" presId="urn:microsoft.com/office/officeart/2008/layout/LinedList"/>
    <dgm:cxn modelId="{B25CE2CC-4197-428E-9E71-20A6006D3C03}" type="presParOf" srcId="{3996A664-7241-4FB9-8CF7-2EEBF161F4D8}" destId="{92377AD4-394A-4188-B81E-B260C77BF97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1824CF83-BC62-426E-879E-4848DBC9C3D8}"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7754660C-2752-4C12-A46A-9CA6305CEA51}">
      <dgm:prSet/>
      <dgm:spPr/>
      <dgm:t>
        <a:bodyPr/>
        <a:lstStyle/>
        <a:p>
          <a:r>
            <a:rPr lang="en-US"/>
            <a:t>Başlangıç: Millî hukuka göre belirlenir.</a:t>
          </a:r>
        </a:p>
      </dgm:t>
    </dgm:pt>
    <dgm:pt modelId="{D3272130-1774-43A4-8C13-99CB024282CC}" type="parTrans" cxnId="{02ED32F0-AC5F-4197-8F70-5B29804F29E4}">
      <dgm:prSet/>
      <dgm:spPr/>
      <dgm:t>
        <a:bodyPr/>
        <a:lstStyle/>
        <a:p>
          <a:endParaRPr lang="en-US"/>
        </a:p>
      </dgm:t>
    </dgm:pt>
    <dgm:pt modelId="{1312AA42-CA1A-42A3-84BB-4D1261636D99}" type="sibTrans" cxnId="{02ED32F0-AC5F-4197-8F70-5B29804F29E4}">
      <dgm:prSet/>
      <dgm:spPr/>
      <dgm:t>
        <a:bodyPr/>
        <a:lstStyle/>
        <a:p>
          <a:endParaRPr lang="en-US"/>
        </a:p>
      </dgm:t>
    </dgm:pt>
    <dgm:pt modelId="{BFD62627-2CEB-4AA5-8F3B-CB6CB4B24B72}">
      <dgm:prSet/>
      <dgm:spPr/>
      <dgm:t>
        <a:bodyPr/>
        <a:lstStyle/>
        <a:p>
          <a:r>
            <a:rPr lang="en-US"/>
            <a:t>Örnek (TR): MK m.28 – ana rahmine düşme + sağ doğma.</a:t>
          </a:r>
        </a:p>
      </dgm:t>
    </dgm:pt>
    <dgm:pt modelId="{C1194067-4588-4612-8AA1-571D1747DBBC}" type="parTrans" cxnId="{A200C2FF-8A6D-4DCF-AC72-30B4F93446B6}">
      <dgm:prSet/>
      <dgm:spPr/>
      <dgm:t>
        <a:bodyPr/>
        <a:lstStyle/>
        <a:p>
          <a:endParaRPr lang="en-US"/>
        </a:p>
      </dgm:t>
    </dgm:pt>
    <dgm:pt modelId="{A9B6B5AA-7573-43A4-81A1-A0CC9BF31D99}" type="sibTrans" cxnId="{A200C2FF-8A6D-4DCF-AC72-30B4F93446B6}">
      <dgm:prSet/>
      <dgm:spPr/>
      <dgm:t>
        <a:bodyPr/>
        <a:lstStyle/>
        <a:p>
          <a:endParaRPr lang="en-US"/>
        </a:p>
      </dgm:t>
    </dgm:pt>
    <dgm:pt modelId="{667F5AF1-7973-4F5E-914D-B509C81549AF}">
      <dgm:prSet/>
      <dgm:spPr/>
      <dgm:t>
        <a:bodyPr/>
        <a:lstStyle/>
        <a:p>
          <a:r>
            <a:rPr lang="en-US"/>
            <a:t>Sınırlama: Millî hukuk; ayrımcı sınırlamalar → m.5 (kamu düzeni).</a:t>
          </a:r>
        </a:p>
      </dgm:t>
    </dgm:pt>
    <dgm:pt modelId="{10C7CD24-70F3-4FD3-94F4-80CF62A987CD}" type="parTrans" cxnId="{22FB403F-A99B-4EF7-BFFD-10E5332F4C89}">
      <dgm:prSet/>
      <dgm:spPr/>
      <dgm:t>
        <a:bodyPr/>
        <a:lstStyle/>
        <a:p>
          <a:endParaRPr lang="en-US"/>
        </a:p>
      </dgm:t>
    </dgm:pt>
    <dgm:pt modelId="{D7A62117-CFB3-4B3B-AAC8-C7E87806EED7}" type="sibTrans" cxnId="{22FB403F-A99B-4EF7-BFFD-10E5332F4C89}">
      <dgm:prSet/>
      <dgm:spPr/>
      <dgm:t>
        <a:bodyPr/>
        <a:lstStyle/>
        <a:p>
          <a:endParaRPr lang="en-US"/>
        </a:p>
      </dgm:t>
    </dgm:pt>
    <dgm:pt modelId="{0477F4AA-CBBA-478E-937C-239EA7BED4C4}">
      <dgm:prSet/>
      <dgm:spPr/>
      <dgm:t>
        <a:bodyPr/>
        <a:lstStyle/>
        <a:p>
          <a:r>
            <a:rPr lang="en-US"/>
            <a:t>Sona erme: Ölüm, ölüm karinesi, gaiplik vb. → millî hukuk + m.11 özel kural.</a:t>
          </a:r>
        </a:p>
      </dgm:t>
    </dgm:pt>
    <dgm:pt modelId="{77F31338-1577-41B1-AB63-B497D110D26E}" type="parTrans" cxnId="{92C10503-F266-4A49-9375-A193A60290C2}">
      <dgm:prSet/>
      <dgm:spPr/>
      <dgm:t>
        <a:bodyPr/>
        <a:lstStyle/>
        <a:p>
          <a:endParaRPr lang="en-US"/>
        </a:p>
      </dgm:t>
    </dgm:pt>
    <dgm:pt modelId="{5E7E3FC1-B3E2-4C6F-82D0-9932A9D38ABF}" type="sibTrans" cxnId="{92C10503-F266-4A49-9375-A193A60290C2}">
      <dgm:prSet/>
      <dgm:spPr/>
      <dgm:t>
        <a:bodyPr/>
        <a:lstStyle/>
        <a:p>
          <a:endParaRPr lang="en-US"/>
        </a:p>
      </dgm:t>
    </dgm:pt>
    <dgm:pt modelId="{8AC0BE67-8E08-4026-9C55-6F5AA23DEE96}" type="pres">
      <dgm:prSet presAssocID="{1824CF83-BC62-426E-879E-4848DBC9C3D8}" presName="vert0" presStyleCnt="0">
        <dgm:presLayoutVars>
          <dgm:dir/>
          <dgm:animOne val="branch"/>
          <dgm:animLvl val="lvl"/>
        </dgm:presLayoutVars>
      </dgm:prSet>
      <dgm:spPr/>
    </dgm:pt>
    <dgm:pt modelId="{F5981682-C94A-4360-9A38-58D25C6C1BED}" type="pres">
      <dgm:prSet presAssocID="{7754660C-2752-4C12-A46A-9CA6305CEA51}" presName="thickLine" presStyleLbl="alignNode1" presStyleIdx="0" presStyleCnt="4"/>
      <dgm:spPr/>
    </dgm:pt>
    <dgm:pt modelId="{E9384EE4-C263-4E06-909B-7430BA965E85}" type="pres">
      <dgm:prSet presAssocID="{7754660C-2752-4C12-A46A-9CA6305CEA51}" presName="horz1" presStyleCnt="0"/>
      <dgm:spPr/>
    </dgm:pt>
    <dgm:pt modelId="{B1B39DB4-1E57-4F9B-A714-7AC2716B355D}" type="pres">
      <dgm:prSet presAssocID="{7754660C-2752-4C12-A46A-9CA6305CEA51}" presName="tx1" presStyleLbl="revTx" presStyleIdx="0" presStyleCnt="4"/>
      <dgm:spPr/>
    </dgm:pt>
    <dgm:pt modelId="{1D12AEEE-2053-4EF0-B6DB-04C37693C559}" type="pres">
      <dgm:prSet presAssocID="{7754660C-2752-4C12-A46A-9CA6305CEA51}" presName="vert1" presStyleCnt="0"/>
      <dgm:spPr/>
    </dgm:pt>
    <dgm:pt modelId="{EC1BB0F4-AA40-4514-B5C3-04BA32CE5F62}" type="pres">
      <dgm:prSet presAssocID="{BFD62627-2CEB-4AA5-8F3B-CB6CB4B24B72}" presName="thickLine" presStyleLbl="alignNode1" presStyleIdx="1" presStyleCnt="4"/>
      <dgm:spPr/>
    </dgm:pt>
    <dgm:pt modelId="{6CCCAAF6-927B-4F27-96F0-524ADB17F41B}" type="pres">
      <dgm:prSet presAssocID="{BFD62627-2CEB-4AA5-8F3B-CB6CB4B24B72}" presName="horz1" presStyleCnt="0"/>
      <dgm:spPr/>
    </dgm:pt>
    <dgm:pt modelId="{B3141A98-B95D-4C2B-8920-36D072EC867C}" type="pres">
      <dgm:prSet presAssocID="{BFD62627-2CEB-4AA5-8F3B-CB6CB4B24B72}" presName="tx1" presStyleLbl="revTx" presStyleIdx="1" presStyleCnt="4"/>
      <dgm:spPr/>
    </dgm:pt>
    <dgm:pt modelId="{CA78A699-FCDD-4B73-A112-E6CB724D90AD}" type="pres">
      <dgm:prSet presAssocID="{BFD62627-2CEB-4AA5-8F3B-CB6CB4B24B72}" presName="vert1" presStyleCnt="0"/>
      <dgm:spPr/>
    </dgm:pt>
    <dgm:pt modelId="{AB02AB54-869B-45FC-A5C3-19C65F668BD9}" type="pres">
      <dgm:prSet presAssocID="{667F5AF1-7973-4F5E-914D-B509C81549AF}" presName="thickLine" presStyleLbl="alignNode1" presStyleIdx="2" presStyleCnt="4"/>
      <dgm:spPr/>
    </dgm:pt>
    <dgm:pt modelId="{69EDCC3C-F67A-4AD7-874D-D670AEBAE686}" type="pres">
      <dgm:prSet presAssocID="{667F5AF1-7973-4F5E-914D-B509C81549AF}" presName="horz1" presStyleCnt="0"/>
      <dgm:spPr/>
    </dgm:pt>
    <dgm:pt modelId="{E9F66BC2-846C-4E32-B5B2-F94FDC4B1994}" type="pres">
      <dgm:prSet presAssocID="{667F5AF1-7973-4F5E-914D-B509C81549AF}" presName="tx1" presStyleLbl="revTx" presStyleIdx="2" presStyleCnt="4"/>
      <dgm:spPr/>
    </dgm:pt>
    <dgm:pt modelId="{56369D40-1436-43EB-9A52-D535BCC34D92}" type="pres">
      <dgm:prSet presAssocID="{667F5AF1-7973-4F5E-914D-B509C81549AF}" presName="vert1" presStyleCnt="0"/>
      <dgm:spPr/>
    </dgm:pt>
    <dgm:pt modelId="{D9EE8BB9-8C76-4BC6-B9A3-EA2BB79F5CD0}" type="pres">
      <dgm:prSet presAssocID="{0477F4AA-CBBA-478E-937C-239EA7BED4C4}" presName="thickLine" presStyleLbl="alignNode1" presStyleIdx="3" presStyleCnt="4"/>
      <dgm:spPr/>
    </dgm:pt>
    <dgm:pt modelId="{6ABA517C-8246-4497-8C95-510DFF4FDAB8}" type="pres">
      <dgm:prSet presAssocID="{0477F4AA-CBBA-478E-937C-239EA7BED4C4}" presName="horz1" presStyleCnt="0"/>
      <dgm:spPr/>
    </dgm:pt>
    <dgm:pt modelId="{225080B7-6775-4AFE-A3CF-4FCFC60C8E15}" type="pres">
      <dgm:prSet presAssocID="{0477F4AA-CBBA-478E-937C-239EA7BED4C4}" presName="tx1" presStyleLbl="revTx" presStyleIdx="3" presStyleCnt="4"/>
      <dgm:spPr/>
    </dgm:pt>
    <dgm:pt modelId="{52A2E023-20C2-4029-98EF-5424343D38F2}" type="pres">
      <dgm:prSet presAssocID="{0477F4AA-CBBA-478E-937C-239EA7BED4C4}" presName="vert1" presStyleCnt="0"/>
      <dgm:spPr/>
    </dgm:pt>
  </dgm:ptLst>
  <dgm:cxnLst>
    <dgm:cxn modelId="{92C10503-F266-4A49-9375-A193A60290C2}" srcId="{1824CF83-BC62-426E-879E-4848DBC9C3D8}" destId="{0477F4AA-CBBA-478E-937C-239EA7BED4C4}" srcOrd="3" destOrd="0" parTransId="{77F31338-1577-41B1-AB63-B497D110D26E}" sibTransId="{5E7E3FC1-B3E2-4C6F-82D0-9932A9D38ABF}"/>
    <dgm:cxn modelId="{FFCA1E2E-A910-424B-870C-12AA9CBE1527}" type="presOf" srcId="{0477F4AA-CBBA-478E-937C-239EA7BED4C4}" destId="{225080B7-6775-4AFE-A3CF-4FCFC60C8E15}" srcOrd="0" destOrd="0" presId="urn:microsoft.com/office/officeart/2008/layout/LinedList"/>
    <dgm:cxn modelId="{22FB403F-A99B-4EF7-BFFD-10E5332F4C89}" srcId="{1824CF83-BC62-426E-879E-4848DBC9C3D8}" destId="{667F5AF1-7973-4F5E-914D-B509C81549AF}" srcOrd="2" destOrd="0" parTransId="{10C7CD24-70F3-4FD3-94F4-80CF62A987CD}" sibTransId="{D7A62117-CFB3-4B3B-AAC8-C7E87806EED7}"/>
    <dgm:cxn modelId="{E168326D-8160-4C70-BB07-B781BD9930E0}" type="presOf" srcId="{667F5AF1-7973-4F5E-914D-B509C81549AF}" destId="{E9F66BC2-846C-4E32-B5B2-F94FDC4B1994}" srcOrd="0" destOrd="0" presId="urn:microsoft.com/office/officeart/2008/layout/LinedList"/>
    <dgm:cxn modelId="{1D636050-2A6A-465C-8DAD-3C29636F7CDF}" type="presOf" srcId="{1824CF83-BC62-426E-879E-4848DBC9C3D8}" destId="{8AC0BE67-8E08-4026-9C55-6F5AA23DEE96}" srcOrd="0" destOrd="0" presId="urn:microsoft.com/office/officeart/2008/layout/LinedList"/>
    <dgm:cxn modelId="{4CFA91A7-516E-4066-9D15-FE367ED4DA16}" type="presOf" srcId="{7754660C-2752-4C12-A46A-9CA6305CEA51}" destId="{B1B39DB4-1E57-4F9B-A714-7AC2716B355D}" srcOrd="0" destOrd="0" presId="urn:microsoft.com/office/officeart/2008/layout/LinedList"/>
    <dgm:cxn modelId="{02ED32F0-AC5F-4197-8F70-5B29804F29E4}" srcId="{1824CF83-BC62-426E-879E-4848DBC9C3D8}" destId="{7754660C-2752-4C12-A46A-9CA6305CEA51}" srcOrd="0" destOrd="0" parTransId="{D3272130-1774-43A4-8C13-99CB024282CC}" sibTransId="{1312AA42-CA1A-42A3-84BB-4D1261636D99}"/>
    <dgm:cxn modelId="{D31CADF8-25DA-42B7-9D7F-B3972AD1744A}" type="presOf" srcId="{BFD62627-2CEB-4AA5-8F3B-CB6CB4B24B72}" destId="{B3141A98-B95D-4C2B-8920-36D072EC867C}" srcOrd="0" destOrd="0" presId="urn:microsoft.com/office/officeart/2008/layout/LinedList"/>
    <dgm:cxn modelId="{A200C2FF-8A6D-4DCF-AC72-30B4F93446B6}" srcId="{1824CF83-BC62-426E-879E-4848DBC9C3D8}" destId="{BFD62627-2CEB-4AA5-8F3B-CB6CB4B24B72}" srcOrd="1" destOrd="0" parTransId="{C1194067-4588-4612-8AA1-571D1747DBBC}" sibTransId="{A9B6B5AA-7573-43A4-81A1-A0CC9BF31D99}"/>
    <dgm:cxn modelId="{E68E2DBA-EF22-4B47-9B49-158DA945A71C}" type="presParOf" srcId="{8AC0BE67-8E08-4026-9C55-6F5AA23DEE96}" destId="{F5981682-C94A-4360-9A38-58D25C6C1BED}" srcOrd="0" destOrd="0" presId="urn:microsoft.com/office/officeart/2008/layout/LinedList"/>
    <dgm:cxn modelId="{8F70A792-219B-4D56-B577-95D4119D67A5}" type="presParOf" srcId="{8AC0BE67-8E08-4026-9C55-6F5AA23DEE96}" destId="{E9384EE4-C263-4E06-909B-7430BA965E85}" srcOrd="1" destOrd="0" presId="urn:microsoft.com/office/officeart/2008/layout/LinedList"/>
    <dgm:cxn modelId="{BBA81D15-17FA-47E8-A496-2A3146F5113C}" type="presParOf" srcId="{E9384EE4-C263-4E06-909B-7430BA965E85}" destId="{B1B39DB4-1E57-4F9B-A714-7AC2716B355D}" srcOrd="0" destOrd="0" presId="urn:microsoft.com/office/officeart/2008/layout/LinedList"/>
    <dgm:cxn modelId="{C5370D26-DF8E-443D-B125-919482A7F0ED}" type="presParOf" srcId="{E9384EE4-C263-4E06-909B-7430BA965E85}" destId="{1D12AEEE-2053-4EF0-B6DB-04C37693C559}" srcOrd="1" destOrd="0" presId="urn:microsoft.com/office/officeart/2008/layout/LinedList"/>
    <dgm:cxn modelId="{1706CDDD-031F-4E98-9AAD-00DEAD19E020}" type="presParOf" srcId="{8AC0BE67-8E08-4026-9C55-6F5AA23DEE96}" destId="{EC1BB0F4-AA40-4514-B5C3-04BA32CE5F62}" srcOrd="2" destOrd="0" presId="urn:microsoft.com/office/officeart/2008/layout/LinedList"/>
    <dgm:cxn modelId="{5F5B2314-1510-4F4B-8CC6-16E698515FE1}" type="presParOf" srcId="{8AC0BE67-8E08-4026-9C55-6F5AA23DEE96}" destId="{6CCCAAF6-927B-4F27-96F0-524ADB17F41B}" srcOrd="3" destOrd="0" presId="urn:microsoft.com/office/officeart/2008/layout/LinedList"/>
    <dgm:cxn modelId="{FCA0824D-29DB-4996-837F-E474E78FEDA5}" type="presParOf" srcId="{6CCCAAF6-927B-4F27-96F0-524ADB17F41B}" destId="{B3141A98-B95D-4C2B-8920-36D072EC867C}" srcOrd="0" destOrd="0" presId="urn:microsoft.com/office/officeart/2008/layout/LinedList"/>
    <dgm:cxn modelId="{AC470A98-6350-458B-ADA6-37811C1FF20B}" type="presParOf" srcId="{6CCCAAF6-927B-4F27-96F0-524ADB17F41B}" destId="{CA78A699-FCDD-4B73-A112-E6CB724D90AD}" srcOrd="1" destOrd="0" presId="urn:microsoft.com/office/officeart/2008/layout/LinedList"/>
    <dgm:cxn modelId="{4D10159D-D179-4634-8BB6-EB9AAFEE36EC}" type="presParOf" srcId="{8AC0BE67-8E08-4026-9C55-6F5AA23DEE96}" destId="{AB02AB54-869B-45FC-A5C3-19C65F668BD9}" srcOrd="4" destOrd="0" presId="urn:microsoft.com/office/officeart/2008/layout/LinedList"/>
    <dgm:cxn modelId="{7879081B-211D-44FB-95A0-736D7EE5D318}" type="presParOf" srcId="{8AC0BE67-8E08-4026-9C55-6F5AA23DEE96}" destId="{69EDCC3C-F67A-4AD7-874D-D670AEBAE686}" srcOrd="5" destOrd="0" presId="urn:microsoft.com/office/officeart/2008/layout/LinedList"/>
    <dgm:cxn modelId="{DD31E47D-1744-4C8C-8E7C-E825B51CF3A5}" type="presParOf" srcId="{69EDCC3C-F67A-4AD7-874D-D670AEBAE686}" destId="{E9F66BC2-846C-4E32-B5B2-F94FDC4B1994}" srcOrd="0" destOrd="0" presId="urn:microsoft.com/office/officeart/2008/layout/LinedList"/>
    <dgm:cxn modelId="{0A0A6C46-EE35-4E45-B8F5-6A0A88401A2E}" type="presParOf" srcId="{69EDCC3C-F67A-4AD7-874D-D670AEBAE686}" destId="{56369D40-1436-43EB-9A52-D535BCC34D92}" srcOrd="1" destOrd="0" presId="urn:microsoft.com/office/officeart/2008/layout/LinedList"/>
    <dgm:cxn modelId="{2BE0B681-0C85-4EC0-9991-E1A1BFACD509}" type="presParOf" srcId="{8AC0BE67-8E08-4026-9C55-6F5AA23DEE96}" destId="{D9EE8BB9-8C76-4BC6-B9A3-EA2BB79F5CD0}" srcOrd="6" destOrd="0" presId="urn:microsoft.com/office/officeart/2008/layout/LinedList"/>
    <dgm:cxn modelId="{F42B7763-11DD-49A9-930E-84F3CF3EB768}" type="presParOf" srcId="{8AC0BE67-8E08-4026-9C55-6F5AA23DEE96}" destId="{6ABA517C-8246-4497-8C95-510DFF4FDAB8}" srcOrd="7" destOrd="0" presId="urn:microsoft.com/office/officeart/2008/layout/LinedList"/>
    <dgm:cxn modelId="{96042EE7-9D82-4FEF-817E-B0F9996286D8}" type="presParOf" srcId="{6ABA517C-8246-4497-8C95-510DFF4FDAB8}" destId="{225080B7-6775-4AFE-A3CF-4FCFC60C8E15}" srcOrd="0" destOrd="0" presId="urn:microsoft.com/office/officeart/2008/layout/LinedList"/>
    <dgm:cxn modelId="{BC93DC57-0A04-4440-AC0F-641F759CECEE}" type="presParOf" srcId="{6ABA517C-8246-4497-8C95-510DFF4FDAB8}" destId="{52A2E023-20C2-4029-98EF-5424343D38F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2849BE3-37F3-466F-9133-C2A2D19C15F1}"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8FC733B7-7469-4B70-A6A4-16D43A2B3A8A}">
      <dgm:prSet/>
      <dgm:spPr/>
      <dgm:t>
        <a:bodyPr/>
        <a:lstStyle/>
        <a:p>
          <a:r>
            <a:rPr lang="en-US"/>
            <a:t>Taraf ehliyeti: HMK m.50 → Medeni haklardan yararlanma ehliyeti olan herkes.</a:t>
          </a:r>
        </a:p>
      </dgm:t>
    </dgm:pt>
    <dgm:pt modelId="{3AC043ED-BB65-435F-9152-A5FD7F4E9C67}" type="parTrans" cxnId="{3190E2A7-ED38-4772-82ED-5E97D150A3BC}">
      <dgm:prSet/>
      <dgm:spPr/>
      <dgm:t>
        <a:bodyPr/>
        <a:lstStyle/>
        <a:p>
          <a:endParaRPr lang="en-US"/>
        </a:p>
      </dgm:t>
    </dgm:pt>
    <dgm:pt modelId="{AC8C7EB8-E6F5-444B-994A-1B5581E0EE25}" type="sibTrans" cxnId="{3190E2A7-ED38-4772-82ED-5E97D150A3BC}">
      <dgm:prSet/>
      <dgm:spPr/>
      <dgm:t>
        <a:bodyPr/>
        <a:lstStyle/>
        <a:p>
          <a:endParaRPr lang="en-US"/>
        </a:p>
      </dgm:t>
    </dgm:pt>
    <dgm:pt modelId="{F81CDE28-61A8-4832-8F0B-7CF2BD00A129}">
      <dgm:prSet/>
      <dgm:spPr/>
      <dgm:t>
        <a:bodyPr/>
        <a:lstStyle/>
        <a:p>
          <a:r>
            <a:rPr lang="en-US"/>
            <a:t>Dava ehliyeti: HMK m.51 → Medeni hakları kullanma ehliyeti olan herkes.</a:t>
          </a:r>
        </a:p>
      </dgm:t>
    </dgm:pt>
    <dgm:pt modelId="{4DBEC6E7-4515-43D9-9094-5F4031EE46EC}" type="parTrans" cxnId="{AAEB5A1F-ED92-40B1-ADB2-A47CB0A17E9C}">
      <dgm:prSet/>
      <dgm:spPr/>
      <dgm:t>
        <a:bodyPr/>
        <a:lstStyle/>
        <a:p>
          <a:endParaRPr lang="en-US"/>
        </a:p>
      </dgm:t>
    </dgm:pt>
    <dgm:pt modelId="{4ABC3596-02DB-4CBA-848D-96CE65E98F7B}" type="sibTrans" cxnId="{AAEB5A1F-ED92-40B1-ADB2-A47CB0A17E9C}">
      <dgm:prSet/>
      <dgm:spPr/>
      <dgm:t>
        <a:bodyPr/>
        <a:lstStyle/>
        <a:p>
          <a:endParaRPr lang="en-US"/>
        </a:p>
      </dgm:t>
    </dgm:pt>
    <dgm:pt modelId="{DD856908-BAD8-453C-9D35-3E27BAADCE13}">
      <dgm:prSet/>
      <dgm:spPr/>
      <dgm:t>
        <a:bodyPr/>
        <a:lstStyle/>
        <a:p>
          <a:r>
            <a:rPr lang="en-US"/>
            <a:t>Uygulanacak hukuk: MÖHUK m.9’taki kişisel statü.</a:t>
          </a:r>
        </a:p>
      </dgm:t>
    </dgm:pt>
    <dgm:pt modelId="{D416765C-1126-4E5F-A99A-2992E36DE40D}" type="parTrans" cxnId="{14116161-8E3C-4786-A35E-935AE167D0C6}">
      <dgm:prSet/>
      <dgm:spPr/>
      <dgm:t>
        <a:bodyPr/>
        <a:lstStyle/>
        <a:p>
          <a:endParaRPr lang="en-US"/>
        </a:p>
      </dgm:t>
    </dgm:pt>
    <dgm:pt modelId="{67EC9624-D82D-4F6F-910B-C3304708D7F5}" type="sibTrans" cxnId="{14116161-8E3C-4786-A35E-935AE167D0C6}">
      <dgm:prSet/>
      <dgm:spPr/>
      <dgm:t>
        <a:bodyPr/>
        <a:lstStyle/>
        <a:p>
          <a:endParaRPr lang="en-US"/>
        </a:p>
      </dgm:t>
    </dgm:pt>
    <dgm:pt modelId="{0FA90390-B9C0-4639-B5DB-12D522C07E3B}" type="pres">
      <dgm:prSet presAssocID="{12849BE3-37F3-466F-9133-C2A2D19C15F1}" presName="vert0" presStyleCnt="0">
        <dgm:presLayoutVars>
          <dgm:dir/>
          <dgm:animOne val="branch"/>
          <dgm:animLvl val="lvl"/>
        </dgm:presLayoutVars>
      </dgm:prSet>
      <dgm:spPr/>
    </dgm:pt>
    <dgm:pt modelId="{C752EFD6-81EB-4CA4-9363-87DF8FD35D3E}" type="pres">
      <dgm:prSet presAssocID="{8FC733B7-7469-4B70-A6A4-16D43A2B3A8A}" presName="thickLine" presStyleLbl="alignNode1" presStyleIdx="0" presStyleCnt="3"/>
      <dgm:spPr/>
    </dgm:pt>
    <dgm:pt modelId="{7B57A05C-0644-4CFF-A141-CD06E669D2DE}" type="pres">
      <dgm:prSet presAssocID="{8FC733B7-7469-4B70-A6A4-16D43A2B3A8A}" presName="horz1" presStyleCnt="0"/>
      <dgm:spPr/>
    </dgm:pt>
    <dgm:pt modelId="{EB1EA1CF-A178-43B6-B046-722C22B54B53}" type="pres">
      <dgm:prSet presAssocID="{8FC733B7-7469-4B70-A6A4-16D43A2B3A8A}" presName="tx1" presStyleLbl="revTx" presStyleIdx="0" presStyleCnt="3"/>
      <dgm:spPr/>
    </dgm:pt>
    <dgm:pt modelId="{7CC3C068-5A8B-448F-A2D7-56D7F7B79A53}" type="pres">
      <dgm:prSet presAssocID="{8FC733B7-7469-4B70-A6A4-16D43A2B3A8A}" presName="vert1" presStyleCnt="0"/>
      <dgm:spPr/>
    </dgm:pt>
    <dgm:pt modelId="{18939590-C3BF-431B-9A19-ECF2329DFC41}" type="pres">
      <dgm:prSet presAssocID="{F81CDE28-61A8-4832-8F0B-7CF2BD00A129}" presName="thickLine" presStyleLbl="alignNode1" presStyleIdx="1" presStyleCnt="3"/>
      <dgm:spPr/>
    </dgm:pt>
    <dgm:pt modelId="{A4EEB0E0-D575-4A47-AB09-7D557EE37751}" type="pres">
      <dgm:prSet presAssocID="{F81CDE28-61A8-4832-8F0B-7CF2BD00A129}" presName="horz1" presStyleCnt="0"/>
      <dgm:spPr/>
    </dgm:pt>
    <dgm:pt modelId="{561DAC98-8B13-4364-95AA-BD43DF43209B}" type="pres">
      <dgm:prSet presAssocID="{F81CDE28-61A8-4832-8F0B-7CF2BD00A129}" presName="tx1" presStyleLbl="revTx" presStyleIdx="1" presStyleCnt="3"/>
      <dgm:spPr/>
    </dgm:pt>
    <dgm:pt modelId="{4E6EAC25-65B1-4738-B255-38C01B670580}" type="pres">
      <dgm:prSet presAssocID="{F81CDE28-61A8-4832-8F0B-7CF2BD00A129}" presName="vert1" presStyleCnt="0"/>
      <dgm:spPr/>
    </dgm:pt>
    <dgm:pt modelId="{661109E9-C8EB-4706-BA36-94A0935F0A42}" type="pres">
      <dgm:prSet presAssocID="{DD856908-BAD8-453C-9D35-3E27BAADCE13}" presName="thickLine" presStyleLbl="alignNode1" presStyleIdx="2" presStyleCnt="3"/>
      <dgm:spPr/>
    </dgm:pt>
    <dgm:pt modelId="{A4010CD2-ED51-4C99-862E-8700C5D0C21A}" type="pres">
      <dgm:prSet presAssocID="{DD856908-BAD8-453C-9D35-3E27BAADCE13}" presName="horz1" presStyleCnt="0"/>
      <dgm:spPr/>
    </dgm:pt>
    <dgm:pt modelId="{8C7AAB7F-6BE9-4481-9B6A-639847D59DB1}" type="pres">
      <dgm:prSet presAssocID="{DD856908-BAD8-453C-9D35-3E27BAADCE13}" presName="tx1" presStyleLbl="revTx" presStyleIdx="2" presStyleCnt="3"/>
      <dgm:spPr/>
    </dgm:pt>
    <dgm:pt modelId="{74DCEBD4-4DC3-45A4-82D3-5EBB9E3E8700}" type="pres">
      <dgm:prSet presAssocID="{DD856908-BAD8-453C-9D35-3E27BAADCE13}" presName="vert1" presStyleCnt="0"/>
      <dgm:spPr/>
    </dgm:pt>
  </dgm:ptLst>
  <dgm:cxnLst>
    <dgm:cxn modelId="{AAEB5A1F-ED92-40B1-ADB2-A47CB0A17E9C}" srcId="{12849BE3-37F3-466F-9133-C2A2D19C15F1}" destId="{F81CDE28-61A8-4832-8F0B-7CF2BD00A129}" srcOrd="1" destOrd="0" parTransId="{4DBEC6E7-4515-43D9-9094-5F4031EE46EC}" sibTransId="{4ABC3596-02DB-4CBA-848D-96CE65E98F7B}"/>
    <dgm:cxn modelId="{14116161-8E3C-4786-A35E-935AE167D0C6}" srcId="{12849BE3-37F3-466F-9133-C2A2D19C15F1}" destId="{DD856908-BAD8-453C-9D35-3E27BAADCE13}" srcOrd="2" destOrd="0" parTransId="{D416765C-1126-4E5F-A99A-2992E36DE40D}" sibTransId="{67EC9624-D82D-4F6F-910B-C3304708D7F5}"/>
    <dgm:cxn modelId="{50069A52-C59F-4B0A-9A6D-BD45093231FF}" type="presOf" srcId="{F81CDE28-61A8-4832-8F0B-7CF2BD00A129}" destId="{561DAC98-8B13-4364-95AA-BD43DF43209B}" srcOrd="0" destOrd="0" presId="urn:microsoft.com/office/officeart/2008/layout/LinedList"/>
    <dgm:cxn modelId="{9D110378-8E80-4646-B336-EEFE0D84BE75}" type="presOf" srcId="{12849BE3-37F3-466F-9133-C2A2D19C15F1}" destId="{0FA90390-B9C0-4639-B5DB-12D522C07E3B}" srcOrd="0" destOrd="0" presId="urn:microsoft.com/office/officeart/2008/layout/LinedList"/>
    <dgm:cxn modelId="{3190E2A7-ED38-4772-82ED-5E97D150A3BC}" srcId="{12849BE3-37F3-466F-9133-C2A2D19C15F1}" destId="{8FC733B7-7469-4B70-A6A4-16D43A2B3A8A}" srcOrd="0" destOrd="0" parTransId="{3AC043ED-BB65-435F-9152-A5FD7F4E9C67}" sibTransId="{AC8C7EB8-E6F5-444B-994A-1B5581E0EE25}"/>
    <dgm:cxn modelId="{7607ECB9-E63A-4CEC-A276-092EDB240A6D}" type="presOf" srcId="{DD856908-BAD8-453C-9D35-3E27BAADCE13}" destId="{8C7AAB7F-6BE9-4481-9B6A-639847D59DB1}" srcOrd="0" destOrd="0" presId="urn:microsoft.com/office/officeart/2008/layout/LinedList"/>
    <dgm:cxn modelId="{7A69B2C2-8E1C-470E-95B8-EFF63FCB7656}" type="presOf" srcId="{8FC733B7-7469-4B70-A6A4-16D43A2B3A8A}" destId="{EB1EA1CF-A178-43B6-B046-722C22B54B53}" srcOrd="0" destOrd="0" presId="urn:microsoft.com/office/officeart/2008/layout/LinedList"/>
    <dgm:cxn modelId="{21FCDF48-7644-4E79-ADA1-42593DC110B5}" type="presParOf" srcId="{0FA90390-B9C0-4639-B5DB-12D522C07E3B}" destId="{C752EFD6-81EB-4CA4-9363-87DF8FD35D3E}" srcOrd="0" destOrd="0" presId="urn:microsoft.com/office/officeart/2008/layout/LinedList"/>
    <dgm:cxn modelId="{6DA55328-5FF5-47A3-97F0-077F9A1F79CB}" type="presParOf" srcId="{0FA90390-B9C0-4639-B5DB-12D522C07E3B}" destId="{7B57A05C-0644-4CFF-A141-CD06E669D2DE}" srcOrd="1" destOrd="0" presId="urn:microsoft.com/office/officeart/2008/layout/LinedList"/>
    <dgm:cxn modelId="{79BF4ADA-3A18-489B-BA9E-9CAE20079C6B}" type="presParOf" srcId="{7B57A05C-0644-4CFF-A141-CD06E669D2DE}" destId="{EB1EA1CF-A178-43B6-B046-722C22B54B53}" srcOrd="0" destOrd="0" presId="urn:microsoft.com/office/officeart/2008/layout/LinedList"/>
    <dgm:cxn modelId="{C51228AA-D7CC-4743-921E-2E266BA63CC3}" type="presParOf" srcId="{7B57A05C-0644-4CFF-A141-CD06E669D2DE}" destId="{7CC3C068-5A8B-448F-A2D7-56D7F7B79A53}" srcOrd="1" destOrd="0" presId="urn:microsoft.com/office/officeart/2008/layout/LinedList"/>
    <dgm:cxn modelId="{FDE8224A-02E7-43AC-82B8-880929D1621B}" type="presParOf" srcId="{0FA90390-B9C0-4639-B5DB-12D522C07E3B}" destId="{18939590-C3BF-431B-9A19-ECF2329DFC41}" srcOrd="2" destOrd="0" presId="urn:microsoft.com/office/officeart/2008/layout/LinedList"/>
    <dgm:cxn modelId="{8A9903C0-B3F1-4A26-8C49-B0D1FED6C96B}" type="presParOf" srcId="{0FA90390-B9C0-4639-B5DB-12D522C07E3B}" destId="{A4EEB0E0-D575-4A47-AB09-7D557EE37751}" srcOrd="3" destOrd="0" presId="urn:microsoft.com/office/officeart/2008/layout/LinedList"/>
    <dgm:cxn modelId="{E886D647-579F-4F11-9239-D6C7139A802B}" type="presParOf" srcId="{A4EEB0E0-D575-4A47-AB09-7D557EE37751}" destId="{561DAC98-8B13-4364-95AA-BD43DF43209B}" srcOrd="0" destOrd="0" presId="urn:microsoft.com/office/officeart/2008/layout/LinedList"/>
    <dgm:cxn modelId="{9F5BF497-EF38-403D-80D8-77444BE08D58}" type="presParOf" srcId="{A4EEB0E0-D575-4A47-AB09-7D557EE37751}" destId="{4E6EAC25-65B1-4738-B255-38C01B670580}" srcOrd="1" destOrd="0" presId="urn:microsoft.com/office/officeart/2008/layout/LinedList"/>
    <dgm:cxn modelId="{6E70BDB7-F6EA-4860-8AAB-37F89BF44B8F}" type="presParOf" srcId="{0FA90390-B9C0-4639-B5DB-12D522C07E3B}" destId="{661109E9-C8EB-4706-BA36-94A0935F0A42}" srcOrd="4" destOrd="0" presId="urn:microsoft.com/office/officeart/2008/layout/LinedList"/>
    <dgm:cxn modelId="{AEC3F477-F55F-41C4-9C5B-03AC600FE50B}" type="presParOf" srcId="{0FA90390-B9C0-4639-B5DB-12D522C07E3B}" destId="{A4010CD2-ED51-4C99-862E-8700C5D0C21A}" srcOrd="5" destOrd="0" presId="urn:microsoft.com/office/officeart/2008/layout/LinedList"/>
    <dgm:cxn modelId="{D7EA383F-DEC8-4FF0-A57E-3DB394CBE1C0}" type="presParOf" srcId="{A4010CD2-ED51-4C99-862E-8700C5D0C21A}" destId="{8C7AAB7F-6BE9-4481-9B6A-639847D59DB1}" srcOrd="0" destOrd="0" presId="urn:microsoft.com/office/officeart/2008/layout/LinedList"/>
    <dgm:cxn modelId="{DB161815-001D-4B78-9729-9CDC85BA2D9F}" type="presParOf" srcId="{A4010CD2-ED51-4C99-862E-8700C5D0C21A}" destId="{74DCEBD4-4DC3-45A4-82D3-5EBB9E3E870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63B303-1A8F-4415-B9B2-1A1E6EE1C2A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B964EF8-2ED2-49F4-8FF5-FEB04BA92FC2}">
      <dgm:prSet/>
      <dgm:spPr/>
      <dgm:t>
        <a:bodyPr/>
        <a:lstStyle/>
        <a:p>
          <a:r>
            <a:rPr lang="tr-TR" b="1"/>
            <a:t>Türkiye’de evlat edinme yapılacak. Tarafların lex causae’si, noter senediyle evlat edinmeye izin veriyor.</a:t>
          </a:r>
          <a:endParaRPr lang="en-US"/>
        </a:p>
      </dgm:t>
    </dgm:pt>
    <dgm:pt modelId="{EA24A593-C8BE-48AF-A66D-5C0C39E2BF7F}" type="parTrans" cxnId="{C3B1F442-9E0D-48EB-B652-107D10F93D82}">
      <dgm:prSet/>
      <dgm:spPr/>
      <dgm:t>
        <a:bodyPr/>
        <a:lstStyle/>
        <a:p>
          <a:endParaRPr lang="en-US"/>
        </a:p>
      </dgm:t>
    </dgm:pt>
    <dgm:pt modelId="{0B558A2D-2B61-4382-9591-CCC08CC02C30}" type="sibTrans" cxnId="{C3B1F442-9E0D-48EB-B652-107D10F93D82}">
      <dgm:prSet/>
      <dgm:spPr/>
      <dgm:t>
        <a:bodyPr/>
        <a:lstStyle/>
        <a:p>
          <a:endParaRPr lang="en-US"/>
        </a:p>
      </dgm:t>
    </dgm:pt>
    <dgm:pt modelId="{24B3B8DB-0BB5-44FE-A72C-DC1027102144}">
      <dgm:prSet/>
      <dgm:spPr/>
      <dgm:t>
        <a:bodyPr/>
        <a:lstStyle/>
        <a:p>
          <a:r>
            <a:rPr lang="tr-TR" b="1"/>
            <a:t>Türkiye’de mahkeme yerine noterle kurulabilir mi?</a:t>
          </a:r>
          <a:endParaRPr lang="en-US"/>
        </a:p>
      </dgm:t>
    </dgm:pt>
    <dgm:pt modelId="{DFF6B183-D5BB-424C-8C57-07EB6D4840D7}" type="parTrans" cxnId="{363EA80E-B36F-42D8-A9DF-FA054B596901}">
      <dgm:prSet/>
      <dgm:spPr/>
      <dgm:t>
        <a:bodyPr/>
        <a:lstStyle/>
        <a:p>
          <a:endParaRPr lang="en-US"/>
        </a:p>
      </dgm:t>
    </dgm:pt>
    <dgm:pt modelId="{4EAE6C35-574F-4BB1-8649-9D2EDF4209E9}" type="sibTrans" cxnId="{363EA80E-B36F-42D8-A9DF-FA054B596901}">
      <dgm:prSet/>
      <dgm:spPr/>
      <dgm:t>
        <a:bodyPr/>
        <a:lstStyle/>
        <a:p>
          <a:endParaRPr lang="en-US"/>
        </a:p>
      </dgm:t>
    </dgm:pt>
    <dgm:pt modelId="{30B1B31E-55F7-4AA7-8C37-D5A9954F1135}" type="pres">
      <dgm:prSet presAssocID="{5A63B303-1A8F-4415-B9B2-1A1E6EE1C2A3}" presName="linear" presStyleCnt="0">
        <dgm:presLayoutVars>
          <dgm:animLvl val="lvl"/>
          <dgm:resizeHandles val="exact"/>
        </dgm:presLayoutVars>
      </dgm:prSet>
      <dgm:spPr/>
    </dgm:pt>
    <dgm:pt modelId="{A8F79943-F5DD-4652-B255-5E3261E57451}" type="pres">
      <dgm:prSet presAssocID="{3B964EF8-2ED2-49F4-8FF5-FEB04BA92FC2}" presName="parentText" presStyleLbl="node1" presStyleIdx="0" presStyleCnt="2">
        <dgm:presLayoutVars>
          <dgm:chMax val="0"/>
          <dgm:bulletEnabled val="1"/>
        </dgm:presLayoutVars>
      </dgm:prSet>
      <dgm:spPr/>
    </dgm:pt>
    <dgm:pt modelId="{DF19858F-23B0-4F20-9FB6-A41ECDF7F78E}" type="pres">
      <dgm:prSet presAssocID="{0B558A2D-2B61-4382-9591-CCC08CC02C30}" presName="spacer" presStyleCnt="0"/>
      <dgm:spPr/>
    </dgm:pt>
    <dgm:pt modelId="{3C76E72B-88CE-44CC-B799-2546EFE3D349}" type="pres">
      <dgm:prSet presAssocID="{24B3B8DB-0BB5-44FE-A72C-DC1027102144}" presName="parentText" presStyleLbl="node1" presStyleIdx="1" presStyleCnt="2">
        <dgm:presLayoutVars>
          <dgm:chMax val="0"/>
          <dgm:bulletEnabled val="1"/>
        </dgm:presLayoutVars>
      </dgm:prSet>
      <dgm:spPr/>
    </dgm:pt>
  </dgm:ptLst>
  <dgm:cxnLst>
    <dgm:cxn modelId="{363EA80E-B36F-42D8-A9DF-FA054B596901}" srcId="{5A63B303-1A8F-4415-B9B2-1A1E6EE1C2A3}" destId="{24B3B8DB-0BB5-44FE-A72C-DC1027102144}" srcOrd="1" destOrd="0" parTransId="{DFF6B183-D5BB-424C-8C57-07EB6D4840D7}" sibTransId="{4EAE6C35-574F-4BB1-8649-9D2EDF4209E9}"/>
    <dgm:cxn modelId="{03D91318-4DDD-42F1-BFC6-DB8813706830}" type="presOf" srcId="{5A63B303-1A8F-4415-B9B2-1A1E6EE1C2A3}" destId="{30B1B31E-55F7-4AA7-8C37-D5A9954F1135}" srcOrd="0" destOrd="0" presId="urn:microsoft.com/office/officeart/2005/8/layout/vList2"/>
    <dgm:cxn modelId="{B0752262-1F9A-4F3A-933D-38C0AFB6E8BF}" type="presOf" srcId="{3B964EF8-2ED2-49F4-8FF5-FEB04BA92FC2}" destId="{A8F79943-F5DD-4652-B255-5E3261E57451}" srcOrd="0" destOrd="0" presId="urn:microsoft.com/office/officeart/2005/8/layout/vList2"/>
    <dgm:cxn modelId="{C3B1F442-9E0D-48EB-B652-107D10F93D82}" srcId="{5A63B303-1A8F-4415-B9B2-1A1E6EE1C2A3}" destId="{3B964EF8-2ED2-49F4-8FF5-FEB04BA92FC2}" srcOrd="0" destOrd="0" parTransId="{EA24A593-C8BE-48AF-A66D-5C0C39E2BF7F}" sibTransId="{0B558A2D-2B61-4382-9591-CCC08CC02C30}"/>
    <dgm:cxn modelId="{050E5F8F-C385-4D78-ACED-BC2974D704EA}" type="presOf" srcId="{24B3B8DB-0BB5-44FE-A72C-DC1027102144}" destId="{3C76E72B-88CE-44CC-B799-2546EFE3D349}" srcOrd="0" destOrd="0" presId="urn:microsoft.com/office/officeart/2005/8/layout/vList2"/>
    <dgm:cxn modelId="{C7867ECE-7AAD-4884-B15E-7DC78423C642}" type="presParOf" srcId="{30B1B31E-55F7-4AA7-8C37-D5A9954F1135}" destId="{A8F79943-F5DD-4652-B255-5E3261E57451}" srcOrd="0" destOrd="0" presId="urn:microsoft.com/office/officeart/2005/8/layout/vList2"/>
    <dgm:cxn modelId="{5177F780-D009-42A6-9630-3199CDC64B81}" type="presParOf" srcId="{30B1B31E-55F7-4AA7-8C37-D5A9954F1135}" destId="{DF19858F-23B0-4F20-9FB6-A41ECDF7F78E}" srcOrd="1" destOrd="0" presId="urn:microsoft.com/office/officeart/2005/8/layout/vList2"/>
    <dgm:cxn modelId="{EA01F30C-BF8B-4AF1-811C-48FD4564DA0E}" type="presParOf" srcId="{30B1B31E-55F7-4AA7-8C37-D5A9954F1135}" destId="{3C76E72B-88CE-44CC-B799-2546EFE3D349}"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69D3F145-0B47-4334-8ED1-810AF007AB98}"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2A01DB63-61F2-41A6-A155-CAC1B8755114}">
      <dgm:prSet/>
      <dgm:spPr/>
      <dgm:t>
        <a:bodyPr/>
        <a:lstStyle/>
        <a:p>
          <a:r>
            <a:rPr lang="en-US"/>
            <a:t>Esas: İlgilinin millî hukuku uygulanır.</a:t>
          </a:r>
        </a:p>
      </dgm:t>
    </dgm:pt>
    <dgm:pt modelId="{687AD70B-5345-4830-A53A-BFD5A6402B61}" type="parTrans" cxnId="{A1547C8A-9662-4033-B419-ABCEA3ACA45B}">
      <dgm:prSet/>
      <dgm:spPr/>
      <dgm:t>
        <a:bodyPr/>
        <a:lstStyle/>
        <a:p>
          <a:endParaRPr lang="en-US"/>
        </a:p>
      </dgm:t>
    </dgm:pt>
    <dgm:pt modelId="{5517CB79-6C9C-4BA0-9CBA-8F4B254568C3}" type="sibTrans" cxnId="{A1547C8A-9662-4033-B419-ABCEA3ACA45B}">
      <dgm:prSet/>
      <dgm:spPr/>
      <dgm:t>
        <a:bodyPr/>
        <a:lstStyle/>
        <a:p>
          <a:endParaRPr lang="en-US"/>
        </a:p>
      </dgm:t>
    </dgm:pt>
    <dgm:pt modelId="{E8C6EC0F-5FB1-4040-BB3A-C598811FBE6A}">
      <dgm:prSet/>
      <dgm:spPr/>
      <dgm:t>
        <a:bodyPr/>
        <a:lstStyle/>
        <a:p>
          <a:r>
            <a:rPr lang="en-US"/>
            <a:t>İstisna: Millî hukuka göre karar verilemiyorsa ve (mallar TR’de) veya (eş yahut mirasçı Türk) ise → Türk hukuku uygulanabilir.</a:t>
          </a:r>
        </a:p>
      </dgm:t>
    </dgm:pt>
    <dgm:pt modelId="{1D67D83C-D883-4394-B740-C1BEA923E832}" type="parTrans" cxnId="{72A547F3-B8BD-4590-9DAD-A8752EBFB5BE}">
      <dgm:prSet/>
      <dgm:spPr/>
      <dgm:t>
        <a:bodyPr/>
        <a:lstStyle/>
        <a:p>
          <a:endParaRPr lang="en-US"/>
        </a:p>
      </dgm:t>
    </dgm:pt>
    <dgm:pt modelId="{11D4E715-056D-4817-B34F-E78C64277E2D}" type="sibTrans" cxnId="{72A547F3-B8BD-4590-9DAD-A8752EBFB5BE}">
      <dgm:prSet/>
      <dgm:spPr/>
      <dgm:t>
        <a:bodyPr/>
        <a:lstStyle/>
        <a:p>
          <a:endParaRPr lang="en-US"/>
        </a:p>
      </dgm:t>
    </dgm:pt>
    <dgm:pt modelId="{B63C70CC-E06A-45BE-A73D-3FC80D42E7A2}">
      <dgm:prSet/>
      <dgm:spPr/>
      <dgm:t>
        <a:bodyPr/>
        <a:lstStyle/>
        <a:p>
          <a:r>
            <a:rPr lang="en-US"/>
            <a:t>Mahkeme yetkisi bakımından TR’de karar verilebilir; yabancı olmak engel değildir.</a:t>
          </a:r>
        </a:p>
      </dgm:t>
    </dgm:pt>
    <dgm:pt modelId="{E7FC6D88-4DAB-4CB6-A304-1EFA9071EB0D}" type="parTrans" cxnId="{2E0217AB-C6DE-4542-BBA6-243E0DD28921}">
      <dgm:prSet/>
      <dgm:spPr/>
      <dgm:t>
        <a:bodyPr/>
        <a:lstStyle/>
        <a:p>
          <a:endParaRPr lang="en-US"/>
        </a:p>
      </dgm:t>
    </dgm:pt>
    <dgm:pt modelId="{42DA00A5-89DC-4196-B72A-7ED7F70A88C0}" type="sibTrans" cxnId="{2E0217AB-C6DE-4542-BBA6-243E0DD28921}">
      <dgm:prSet/>
      <dgm:spPr/>
      <dgm:t>
        <a:bodyPr/>
        <a:lstStyle/>
        <a:p>
          <a:endParaRPr lang="en-US"/>
        </a:p>
      </dgm:t>
    </dgm:pt>
    <dgm:pt modelId="{61B89FA3-26FC-4DD5-9E8B-45A3D94D8349}" type="pres">
      <dgm:prSet presAssocID="{69D3F145-0B47-4334-8ED1-810AF007AB98}" presName="vert0" presStyleCnt="0">
        <dgm:presLayoutVars>
          <dgm:dir/>
          <dgm:animOne val="branch"/>
          <dgm:animLvl val="lvl"/>
        </dgm:presLayoutVars>
      </dgm:prSet>
      <dgm:spPr/>
    </dgm:pt>
    <dgm:pt modelId="{C5C1D62E-8E94-4D42-BCD7-66AE635C05AF}" type="pres">
      <dgm:prSet presAssocID="{2A01DB63-61F2-41A6-A155-CAC1B8755114}" presName="thickLine" presStyleLbl="alignNode1" presStyleIdx="0" presStyleCnt="3"/>
      <dgm:spPr/>
    </dgm:pt>
    <dgm:pt modelId="{B8DCD844-4022-4AB3-9011-8E10F7C8A652}" type="pres">
      <dgm:prSet presAssocID="{2A01DB63-61F2-41A6-A155-CAC1B8755114}" presName="horz1" presStyleCnt="0"/>
      <dgm:spPr/>
    </dgm:pt>
    <dgm:pt modelId="{14760115-5360-4613-9E13-CDD1236B009E}" type="pres">
      <dgm:prSet presAssocID="{2A01DB63-61F2-41A6-A155-CAC1B8755114}" presName="tx1" presStyleLbl="revTx" presStyleIdx="0" presStyleCnt="3"/>
      <dgm:spPr/>
    </dgm:pt>
    <dgm:pt modelId="{8AED81FB-2ED2-43F6-A8C3-FCEE4ECCCD3A}" type="pres">
      <dgm:prSet presAssocID="{2A01DB63-61F2-41A6-A155-CAC1B8755114}" presName="vert1" presStyleCnt="0"/>
      <dgm:spPr/>
    </dgm:pt>
    <dgm:pt modelId="{E1DEE9AE-BF55-4A39-AC21-BEF4B2E7D134}" type="pres">
      <dgm:prSet presAssocID="{E8C6EC0F-5FB1-4040-BB3A-C598811FBE6A}" presName="thickLine" presStyleLbl="alignNode1" presStyleIdx="1" presStyleCnt="3"/>
      <dgm:spPr/>
    </dgm:pt>
    <dgm:pt modelId="{D30990B0-7A88-43C8-AE59-E21F14A3459F}" type="pres">
      <dgm:prSet presAssocID="{E8C6EC0F-5FB1-4040-BB3A-C598811FBE6A}" presName="horz1" presStyleCnt="0"/>
      <dgm:spPr/>
    </dgm:pt>
    <dgm:pt modelId="{FF0A6475-CA03-44D8-863C-9BBF555FBA99}" type="pres">
      <dgm:prSet presAssocID="{E8C6EC0F-5FB1-4040-BB3A-C598811FBE6A}" presName="tx1" presStyleLbl="revTx" presStyleIdx="1" presStyleCnt="3"/>
      <dgm:spPr/>
    </dgm:pt>
    <dgm:pt modelId="{8F9DDD5E-93A5-4F77-A7BE-6773D68F449C}" type="pres">
      <dgm:prSet presAssocID="{E8C6EC0F-5FB1-4040-BB3A-C598811FBE6A}" presName="vert1" presStyleCnt="0"/>
      <dgm:spPr/>
    </dgm:pt>
    <dgm:pt modelId="{F327083D-90B5-49DA-AC56-5766A44795B1}" type="pres">
      <dgm:prSet presAssocID="{B63C70CC-E06A-45BE-A73D-3FC80D42E7A2}" presName="thickLine" presStyleLbl="alignNode1" presStyleIdx="2" presStyleCnt="3"/>
      <dgm:spPr/>
    </dgm:pt>
    <dgm:pt modelId="{D73AE87B-588C-4017-955D-F447B7532F11}" type="pres">
      <dgm:prSet presAssocID="{B63C70CC-E06A-45BE-A73D-3FC80D42E7A2}" presName="horz1" presStyleCnt="0"/>
      <dgm:spPr/>
    </dgm:pt>
    <dgm:pt modelId="{CC607BCA-E215-430F-8F14-4A07696FFE51}" type="pres">
      <dgm:prSet presAssocID="{B63C70CC-E06A-45BE-A73D-3FC80D42E7A2}" presName="tx1" presStyleLbl="revTx" presStyleIdx="2" presStyleCnt="3"/>
      <dgm:spPr/>
    </dgm:pt>
    <dgm:pt modelId="{79E82DD8-1BCA-415D-A184-CFE634BCEE92}" type="pres">
      <dgm:prSet presAssocID="{B63C70CC-E06A-45BE-A73D-3FC80D42E7A2}" presName="vert1" presStyleCnt="0"/>
      <dgm:spPr/>
    </dgm:pt>
  </dgm:ptLst>
  <dgm:cxnLst>
    <dgm:cxn modelId="{7398855B-7474-4D9C-8562-451D368EF1B8}" type="presOf" srcId="{69D3F145-0B47-4334-8ED1-810AF007AB98}" destId="{61B89FA3-26FC-4DD5-9E8B-45A3D94D8349}" srcOrd="0" destOrd="0" presId="urn:microsoft.com/office/officeart/2008/layout/LinedList"/>
    <dgm:cxn modelId="{6367C643-1E46-45CF-A298-DD23136740BB}" type="presOf" srcId="{B63C70CC-E06A-45BE-A73D-3FC80D42E7A2}" destId="{CC607BCA-E215-430F-8F14-4A07696FFE51}" srcOrd="0" destOrd="0" presId="urn:microsoft.com/office/officeart/2008/layout/LinedList"/>
    <dgm:cxn modelId="{1DBF2851-B4E5-4DA9-8B76-30D7DD273F13}" type="presOf" srcId="{2A01DB63-61F2-41A6-A155-CAC1B8755114}" destId="{14760115-5360-4613-9E13-CDD1236B009E}" srcOrd="0" destOrd="0" presId="urn:microsoft.com/office/officeart/2008/layout/LinedList"/>
    <dgm:cxn modelId="{A1547C8A-9662-4033-B419-ABCEA3ACA45B}" srcId="{69D3F145-0B47-4334-8ED1-810AF007AB98}" destId="{2A01DB63-61F2-41A6-A155-CAC1B8755114}" srcOrd="0" destOrd="0" parTransId="{687AD70B-5345-4830-A53A-BFD5A6402B61}" sibTransId="{5517CB79-6C9C-4BA0-9CBA-8F4B254568C3}"/>
    <dgm:cxn modelId="{2E0217AB-C6DE-4542-BBA6-243E0DD28921}" srcId="{69D3F145-0B47-4334-8ED1-810AF007AB98}" destId="{B63C70CC-E06A-45BE-A73D-3FC80D42E7A2}" srcOrd="2" destOrd="0" parTransId="{E7FC6D88-4DAB-4CB6-A304-1EFA9071EB0D}" sibTransId="{42DA00A5-89DC-4196-B72A-7ED7F70A88C0}"/>
    <dgm:cxn modelId="{79705DD2-D1E5-4612-B26B-2B9BE2C3EC49}" type="presOf" srcId="{E8C6EC0F-5FB1-4040-BB3A-C598811FBE6A}" destId="{FF0A6475-CA03-44D8-863C-9BBF555FBA99}" srcOrd="0" destOrd="0" presId="urn:microsoft.com/office/officeart/2008/layout/LinedList"/>
    <dgm:cxn modelId="{72A547F3-B8BD-4590-9DAD-A8752EBFB5BE}" srcId="{69D3F145-0B47-4334-8ED1-810AF007AB98}" destId="{E8C6EC0F-5FB1-4040-BB3A-C598811FBE6A}" srcOrd="1" destOrd="0" parTransId="{1D67D83C-D883-4394-B740-C1BEA923E832}" sibTransId="{11D4E715-056D-4817-B34F-E78C64277E2D}"/>
    <dgm:cxn modelId="{6B7CCE71-1D01-444E-8A3B-8183181E927C}" type="presParOf" srcId="{61B89FA3-26FC-4DD5-9E8B-45A3D94D8349}" destId="{C5C1D62E-8E94-4D42-BCD7-66AE635C05AF}" srcOrd="0" destOrd="0" presId="urn:microsoft.com/office/officeart/2008/layout/LinedList"/>
    <dgm:cxn modelId="{B8E12A00-BB07-4B88-9D1C-345BBBB850F6}" type="presParOf" srcId="{61B89FA3-26FC-4DD5-9E8B-45A3D94D8349}" destId="{B8DCD844-4022-4AB3-9011-8E10F7C8A652}" srcOrd="1" destOrd="0" presId="urn:microsoft.com/office/officeart/2008/layout/LinedList"/>
    <dgm:cxn modelId="{341C94BA-CF8D-42CE-9B9E-5D9365C240CB}" type="presParOf" srcId="{B8DCD844-4022-4AB3-9011-8E10F7C8A652}" destId="{14760115-5360-4613-9E13-CDD1236B009E}" srcOrd="0" destOrd="0" presId="urn:microsoft.com/office/officeart/2008/layout/LinedList"/>
    <dgm:cxn modelId="{3040AF6E-E66D-46CB-B2D9-10C76F4FEC1D}" type="presParOf" srcId="{B8DCD844-4022-4AB3-9011-8E10F7C8A652}" destId="{8AED81FB-2ED2-43F6-A8C3-FCEE4ECCCD3A}" srcOrd="1" destOrd="0" presId="urn:microsoft.com/office/officeart/2008/layout/LinedList"/>
    <dgm:cxn modelId="{6622D773-F828-47CE-9B7B-61744B299CF8}" type="presParOf" srcId="{61B89FA3-26FC-4DD5-9E8B-45A3D94D8349}" destId="{E1DEE9AE-BF55-4A39-AC21-BEF4B2E7D134}" srcOrd="2" destOrd="0" presId="urn:microsoft.com/office/officeart/2008/layout/LinedList"/>
    <dgm:cxn modelId="{88C22995-728B-4981-A972-885F0FDD777F}" type="presParOf" srcId="{61B89FA3-26FC-4DD5-9E8B-45A3D94D8349}" destId="{D30990B0-7A88-43C8-AE59-E21F14A3459F}" srcOrd="3" destOrd="0" presId="urn:microsoft.com/office/officeart/2008/layout/LinedList"/>
    <dgm:cxn modelId="{10D80024-3428-4836-B959-31C58115256B}" type="presParOf" srcId="{D30990B0-7A88-43C8-AE59-E21F14A3459F}" destId="{FF0A6475-CA03-44D8-863C-9BBF555FBA99}" srcOrd="0" destOrd="0" presId="urn:microsoft.com/office/officeart/2008/layout/LinedList"/>
    <dgm:cxn modelId="{DF707576-4167-4E99-9E0A-7608D2DD3D90}" type="presParOf" srcId="{D30990B0-7A88-43C8-AE59-E21F14A3459F}" destId="{8F9DDD5E-93A5-4F77-A7BE-6773D68F449C}" srcOrd="1" destOrd="0" presId="urn:microsoft.com/office/officeart/2008/layout/LinedList"/>
    <dgm:cxn modelId="{D592F813-3B69-40DF-B17B-06296B43C824}" type="presParOf" srcId="{61B89FA3-26FC-4DD5-9E8B-45A3D94D8349}" destId="{F327083D-90B5-49DA-AC56-5766A44795B1}" srcOrd="4" destOrd="0" presId="urn:microsoft.com/office/officeart/2008/layout/LinedList"/>
    <dgm:cxn modelId="{026003A5-5C43-448B-9730-0F8D11C45399}" type="presParOf" srcId="{61B89FA3-26FC-4DD5-9E8B-45A3D94D8349}" destId="{D73AE87B-588C-4017-955D-F447B7532F11}" srcOrd="5" destOrd="0" presId="urn:microsoft.com/office/officeart/2008/layout/LinedList"/>
    <dgm:cxn modelId="{269CE4DA-512A-42FF-9F6F-C1A1D9F3087A}" type="presParOf" srcId="{D73AE87B-588C-4017-955D-F447B7532F11}" destId="{CC607BCA-E215-430F-8F14-4A07696FFE51}" srcOrd="0" destOrd="0" presId="urn:microsoft.com/office/officeart/2008/layout/LinedList"/>
    <dgm:cxn modelId="{79CE3176-0B39-476F-9D98-19019EC233F7}" type="presParOf" srcId="{D73AE87B-588C-4017-955D-F447B7532F11}" destId="{79E82DD8-1BCA-415D-A184-CFE634BCEE9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F5E98C0-B417-4FF1-B9FF-F29B1A4772BD}"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2C99BD87-C8A0-4AC7-9E3E-3B8BD2F3F96B}">
      <dgm:prSet/>
      <dgm:spPr/>
      <dgm:t>
        <a:bodyPr/>
        <a:lstStyle/>
        <a:p>
          <a:r>
            <a:rPr lang="en-US"/>
            <a:t>Millî hukuka göre ehliyetsiz kişi, işlemin yapıldığı yer hukukuna göre ehil ise yaptığı adi işlemle bağlıdır.</a:t>
          </a:r>
        </a:p>
      </dgm:t>
    </dgm:pt>
    <dgm:pt modelId="{2EF3000B-E491-49A5-A998-D45F0265720C}" type="parTrans" cxnId="{C9736356-A404-476E-9BFB-135C8F39B9D9}">
      <dgm:prSet/>
      <dgm:spPr/>
      <dgm:t>
        <a:bodyPr/>
        <a:lstStyle/>
        <a:p>
          <a:endParaRPr lang="en-US"/>
        </a:p>
      </dgm:t>
    </dgm:pt>
    <dgm:pt modelId="{E56239AC-AD6C-4AD2-A0C8-7DB9113FFE95}" type="sibTrans" cxnId="{C9736356-A404-476E-9BFB-135C8F39B9D9}">
      <dgm:prSet/>
      <dgm:spPr/>
      <dgm:t>
        <a:bodyPr/>
        <a:lstStyle/>
        <a:p>
          <a:endParaRPr lang="en-US"/>
        </a:p>
      </dgm:t>
    </dgm:pt>
    <dgm:pt modelId="{1DC253DE-60F6-48B3-9034-793B8A2F540F}">
      <dgm:prSet/>
      <dgm:spPr/>
      <dgm:t>
        <a:bodyPr/>
        <a:lstStyle/>
        <a:p>
          <a:r>
            <a:rPr lang="en-US"/>
            <a:t>İstisnalar: Aile hukuku, miras hukuku, yabancı taşınmaz üzerindeki aynî işlemler.</a:t>
          </a:r>
        </a:p>
      </dgm:t>
    </dgm:pt>
    <dgm:pt modelId="{9E983F12-72A9-43D0-B342-B6619FA88DB1}" type="parTrans" cxnId="{047AE724-1924-4AB0-98C6-C27FE3685AB8}">
      <dgm:prSet/>
      <dgm:spPr/>
      <dgm:t>
        <a:bodyPr/>
        <a:lstStyle/>
        <a:p>
          <a:endParaRPr lang="en-US"/>
        </a:p>
      </dgm:t>
    </dgm:pt>
    <dgm:pt modelId="{2FB2C048-CB6E-494B-9C8E-8312E8E0C221}" type="sibTrans" cxnId="{047AE724-1924-4AB0-98C6-C27FE3685AB8}">
      <dgm:prSet/>
      <dgm:spPr/>
      <dgm:t>
        <a:bodyPr/>
        <a:lstStyle/>
        <a:p>
          <a:endParaRPr lang="en-US"/>
        </a:p>
      </dgm:t>
    </dgm:pt>
    <dgm:pt modelId="{8116D6BA-545F-4C06-AAE3-D2FDAF618122}">
      <dgm:prSet/>
      <dgm:spPr/>
      <dgm:t>
        <a:bodyPr/>
        <a:lstStyle/>
        <a:p>
          <a:r>
            <a:rPr lang="en-US"/>
            <a:t>İyi niyet: Karşı tarafın kötüniyeti varsa koruma tartışmalıdır.</a:t>
          </a:r>
        </a:p>
      </dgm:t>
    </dgm:pt>
    <dgm:pt modelId="{4CD64BE7-E0A1-49E9-8019-577743F99A25}" type="parTrans" cxnId="{92069EDE-E664-444A-AC1D-7DB4A742C6BB}">
      <dgm:prSet/>
      <dgm:spPr/>
      <dgm:t>
        <a:bodyPr/>
        <a:lstStyle/>
        <a:p>
          <a:endParaRPr lang="en-US"/>
        </a:p>
      </dgm:t>
    </dgm:pt>
    <dgm:pt modelId="{CA0DBC10-46C1-458E-9DF0-B55BE9B0A773}" type="sibTrans" cxnId="{92069EDE-E664-444A-AC1D-7DB4A742C6BB}">
      <dgm:prSet/>
      <dgm:spPr/>
      <dgm:t>
        <a:bodyPr/>
        <a:lstStyle/>
        <a:p>
          <a:endParaRPr lang="en-US"/>
        </a:p>
      </dgm:t>
    </dgm:pt>
    <dgm:pt modelId="{3B43DD56-1EE2-4CB8-AF18-03249EF00B69}" type="pres">
      <dgm:prSet presAssocID="{4F5E98C0-B417-4FF1-B9FF-F29B1A4772BD}" presName="vert0" presStyleCnt="0">
        <dgm:presLayoutVars>
          <dgm:dir/>
          <dgm:animOne val="branch"/>
          <dgm:animLvl val="lvl"/>
        </dgm:presLayoutVars>
      </dgm:prSet>
      <dgm:spPr/>
    </dgm:pt>
    <dgm:pt modelId="{C90C901B-ADAA-41C4-AE9F-518E2F8A193C}" type="pres">
      <dgm:prSet presAssocID="{2C99BD87-C8A0-4AC7-9E3E-3B8BD2F3F96B}" presName="thickLine" presStyleLbl="alignNode1" presStyleIdx="0" presStyleCnt="3"/>
      <dgm:spPr/>
    </dgm:pt>
    <dgm:pt modelId="{8872EC57-5270-4270-AB38-D0131205629A}" type="pres">
      <dgm:prSet presAssocID="{2C99BD87-C8A0-4AC7-9E3E-3B8BD2F3F96B}" presName="horz1" presStyleCnt="0"/>
      <dgm:spPr/>
    </dgm:pt>
    <dgm:pt modelId="{588327D4-6578-4F72-9753-6A7721006D66}" type="pres">
      <dgm:prSet presAssocID="{2C99BD87-C8A0-4AC7-9E3E-3B8BD2F3F96B}" presName="tx1" presStyleLbl="revTx" presStyleIdx="0" presStyleCnt="3"/>
      <dgm:spPr/>
    </dgm:pt>
    <dgm:pt modelId="{55BED1E6-1C57-4C92-A24C-B6BF7DEEDF87}" type="pres">
      <dgm:prSet presAssocID="{2C99BD87-C8A0-4AC7-9E3E-3B8BD2F3F96B}" presName="vert1" presStyleCnt="0"/>
      <dgm:spPr/>
    </dgm:pt>
    <dgm:pt modelId="{075CA6C4-6BCB-41A4-9857-FFEB250233EB}" type="pres">
      <dgm:prSet presAssocID="{1DC253DE-60F6-48B3-9034-793B8A2F540F}" presName="thickLine" presStyleLbl="alignNode1" presStyleIdx="1" presStyleCnt="3"/>
      <dgm:spPr/>
    </dgm:pt>
    <dgm:pt modelId="{5FC776FA-E7E0-42C0-B6DA-DFA8B60669A2}" type="pres">
      <dgm:prSet presAssocID="{1DC253DE-60F6-48B3-9034-793B8A2F540F}" presName="horz1" presStyleCnt="0"/>
      <dgm:spPr/>
    </dgm:pt>
    <dgm:pt modelId="{AD8BDEA3-08EF-4301-A641-340B42CC5C21}" type="pres">
      <dgm:prSet presAssocID="{1DC253DE-60F6-48B3-9034-793B8A2F540F}" presName="tx1" presStyleLbl="revTx" presStyleIdx="1" presStyleCnt="3"/>
      <dgm:spPr/>
    </dgm:pt>
    <dgm:pt modelId="{927CD892-004B-4D6A-A841-0B10967CA2A0}" type="pres">
      <dgm:prSet presAssocID="{1DC253DE-60F6-48B3-9034-793B8A2F540F}" presName="vert1" presStyleCnt="0"/>
      <dgm:spPr/>
    </dgm:pt>
    <dgm:pt modelId="{B99AF280-7314-4199-B1B3-C5C9A2AF01D3}" type="pres">
      <dgm:prSet presAssocID="{8116D6BA-545F-4C06-AAE3-D2FDAF618122}" presName="thickLine" presStyleLbl="alignNode1" presStyleIdx="2" presStyleCnt="3"/>
      <dgm:spPr/>
    </dgm:pt>
    <dgm:pt modelId="{0BBC5D79-9F00-407D-95A4-302148A466E2}" type="pres">
      <dgm:prSet presAssocID="{8116D6BA-545F-4C06-AAE3-D2FDAF618122}" presName="horz1" presStyleCnt="0"/>
      <dgm:spPr/>
    </dgm:pt>
    <dgm:pt modelId="{7ECA175B-A2E7-480D-8262-F2CF56488E27}" type="pres">
      <dgm:prSet presAssocID="{8116D6BA-545F-4C06-AAE3-D2FDAF618122}" presName="tx1" presStyleLbl="revTx" presStyleIdx="2" presStyleCnt="3"/>
      <dgm:spPr/>
    </dgm:pt>
    <dgm:pt modelId="{1FC86FA5-2764-4B7B-A610-8737D762D64B}" type="pres">
      <dgm:prSet presAssocID="{8116D6BA-545F-4C06-AAE3-D2FDAF618122}" presName="vert1" presStyleCnt="0"/>
      <dgm:spPr/>
    </dgm:pt>
  </dgm:ptLst>
  <dgm:cxnLst>
    <dgm:cxn modelId="{E28B9415-3368-4ED5-B109-00F2A9A65A82}" type="presOf" srcId="{8116D6BA-545F-4C06-AAE3-D2FDAF618122}" destId="{7ECA175B-A2E7-480D-8262-F2CF56488E27}" srcOrd="0" destOrd="0" presId="urn:microsoft.com/office/officeart/2008/layout/LinedList"/>
    <dgm:cxn modelId="{047AE724-1924-4AB0-98C6-C27FE3685AB8}" srcId="{4F5E98C0-B417-4FF1-B9FF-F29B1A4772BD}" destId="{1DC253DE-60F6-48B3-9034-793B8A2F540F}" srcOrd="1" destOrd="0" parTransId="{9E983F12-72A9-43D0-B342-B6619FA88DB1}" sibTransId="{2FB2C048-CB6E-494B-9C8E-8312E8E0C221}"/>
    <dgm:cxn modelId="{C9736356-A404-476E-9BFB-135C8F39B9D9}" srcId="{4F5E98C0-B417-4FF1-B9FF-F29B1A4772BD}" destId="{2C99BD87-C8A0-4AC7-9E3E-3B8BD2F3F96B}" srcOrd="0" destOrd="0" parTransId="{2EF3000B-E491-49A5-A998-D45F0265720C}" sibTransId="{E56239AC-AD6C-4AD2-A0C8-7DB9113FFE95}"/>
    <dgm:cxn modelId="{2FACE4AA-B565-49B5-B973-E72069041BDA}" type="presOf" srcId="{1DC253DE-60F6-48B3-9034-793B8A2F540F}" destId="{AD8BDEA3-08EF-4301-A641-340B42CC5C21}" srcOrd="0" destOrd="0" presId="urn:microsoft.com/office/officeart/2008/layout/LinedList"/>
    <dgm:cxn modelId="{EF1720DB-5845-4D58-AAA1-BC054D38B71B}" type="presOf" srcId="{2C99BD87-C8A0-4AC7-9E3E-3B8BD2F3F96B}" destId="{588327D4-6578-4F72-9753-6A7721006D66}" srcOrd="0" destOrd="0" presId="urn:microsoft.com/office/officeart/2008/layout/LinedList"/>
    <dgm:cxn modelId="{92069EDE-E664-444A-AC1D-7DB4A742C6BB}" srcId="{4F5E98C0-B417-4FF1-B9FF-F29B1A4772BD}" destId="{8116D6BA-545F-4C06-AAE3-D2FDAF618122}" srcOrd="2" destOrd="0" parTransId="{4CD64BE7-E0A1-49E9-8019-577743F99A25}" sibTransId="{CA0DBC10-46C1-458E-9DF0-B55BE9B0A773}"/>
    <dgm:cxn modelId="{417076F7-1D06-48B4-AC58-62661C23CAE3}" type="presOf" srcId="{4F5E98C0-B417-4FF1-B9FF-F29B1A4772BD}" destId="{3B43DD56-1EE2-4CB8-AF18-03249EF00B69}" srcOrd="0" destOrd="0" presId="urn:microsoft.com/office/officeart/2008/layout/LinedList"/>
    <dgm:cxn modelId="{AEE9A8E8-0EA0-470F-ABDC-F87FADDF7910}" type="presParOf" srcId="{3B43DD56-1EE2-4CB8-AF18-03249EF00B69}" destId="{C90C901B-ADAA-41C4-AE9F-518E2F8A193C}" srcOrd="0" destOrd="0" presId="urn:microsoft.com/office/officeart/2008/layout/LinedList"/>
    <dgm:cxn modelId="{65F12033-E4D3-4026-91AF-4E09045C9DFF}" type="presParOf" srcId="{3B43DD56-1EE2-4CB8-AF18-03249EF00B69}" destId="{8872EC57-5270-4270-AB38-D0131205629A}" srcOrd="1" destOrd="0" presId="urn:microsoft.com/office/officeart/2008/layout/LinedList"/>
    <dgm:cxn modelId="{B27B4672-56D1-4DA2-BFCA-47B41DFD1FE6}" type="presParOf" srcId="{8872EC57-5270-4270-AB38-D0131205629A}" destId="{588327D4-6578-4F72-9753-6A7721006D66}" srcOrd="0" destOrd="0" presId="urn:microsoft.com/office/officeart/2008/layout/LinedList"/>
    <dgm:cxn modelId="{79B8C64B-4490-43E6-A81C-EAAE5A83363D}" type="presParOf" srcId="{8872EC57-5270-4270-AB38-D0131205629A}" destId="{55BED1E6-1C57-4C92-A24C-B6BF7DEEDF87}" srcOrd="1" destOrd="0" presId="urn:microsoft.com/office/officeart/2008/layout/LinedList"/>
    <dgm:cxn modelId="{78362D8F-143C-4C6C-B76C-E8CEC434C11C}" type="presParOf" srcId="{3B43DD56-1EE2-4CB8-AF18-03249EF00B69}" destId="{075CA6C4-6BCB-41A4-9857-FFEB250233EB}" srcOrd="2" destOrd="0" presId="urn:microsoft.com/office/officeart/2008/layout/LinedList"/>
    <dgm:cxn modelId="{14EAED65-670A-4775-AE97-78F7F278C3CC}" type="presParOf" srcId="{3B43DD56-1EE2-4CB8-AF18-03249EF00B69}" destId="{5FC776FA-E7E0-42C0-B6DA-DFA8B60669A2}" srcOrd="3" destOrd="0" presId="urn:microsoft.com/office/officeart/2008/layout/LinedList"/>
    <dgm:cxn modelId="{DF875555-54EB-4218-98BD-B50AE03CD808}" type="presParOf" srcId="{5FC776FA-E7E0-42C0-B6DA-DFA8B60669A2}" destId="{AD8BDEA3-08EF-4301-A641-340B42CC5C21}" srcOrd="0" destOrd="0" presId="urn:microsoft.com/office/officeart/2008/layout/LinedList"/>
    <dgm:cxn modelId="{F1FBC713-46EF-45F0-9E02-436274DD0857}" type="presParOf" srcId="{5FC776FA-E7E0-42C0-B6DA-DFA8B60669A2}" destId="{927CD892-004B-4D6A-A841-0B10967CA2A0}" srcOrd="1" destOrd="0" presId="urn:microsoft.com/office/officeart/2008/layout/LinedList"/>
    <dgm:cxn modelId="{B2E7DC75-31B3-457B-90BF-153B69577857}" type="presParOf" srcId="{3B43DD56-1EE2-4CB8-AF18-03249EF00B69}" destId="{B99AF280-7314-4199-B1B3-C5C9A2AF01D3}" srcOrd="4" destOrd="0" presId="urn:microsoft.com/office/officeart/2008/layout/LinedList"/>
    <dgm:cxn modelId="{B2CA735B-F807-4E61-99D3-D7A89AE8D709}" type="presParOf" srcId="{3B43DD56-1EE2-4CB8-AF18-03249EF00B69}" destId="{0BBC5D79-9F00-407D-95A4-302148A466E2}" srcOrd="5" destOrd="0" presId="urn:microsoft.com/office/officeart/2008/layout/LinedList"/>
    <dgm:cxn modelId="{E250B4B9-8631-4071-8B36-A89BC8427C62}" type="presParOf" srcId="{0BBC5D79-9F00-407D-95A4-302148A466E2}" destId="{7ECA175B-A2E7-480D-8262-F2CF56488E27}" srcOrd="0" destOrd="0" presId="urn:microsoft.com/office/officeart/2008/layout/LinedList"/>
    <dgm:cxn modelId="{A6CD3EE4-A2D1-4EC6-8E09-6B4C2C3C1824}" type="presParOf" srcId="{0BBC5D79-9F00-407D-95A4-302148A466E2}" destId="{1FC86FA5-2764-4B7B-A610-8737D762D64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13F626A-3478-40E9-90C7-9E19C19EF19C}"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4E2EB84D-0948-4CEB-9862-B64253D603AE}">
      <dgm:prSet/>
      <dgm:spPr/>
      <dgm:t>
        <a:bodyPr/>
        <a:lstStyle/>
        <a:p>
          <a:r>
            <a:rPr lang="en-US"/>
            <a:t>21 yaşındaki Meksika vatandaşı (rüşt 25) Paris’te mücevher satın alır.</a:t>
          </a:r>
        </a:p>
      </dgm:t>
    </dgm:pt>
    <dgm:pt modelId="{42DB726A-6B40-4891-9C94-0F0EB51A6CCE}" type="parTrans" cxnId="{8CED9E5D-4BFD-497A-944E-D58BB914A4C7}">
      <dgm:prSet/>
      <dgm:spPr/>
      <dgm:t>
        <a:bodyPr/>
        <a:lstStyle/>
        <a:p>
          <a:endParaRPr lang="en-US"/>
        </a:p>
      </dgm:t>
    </dgm:pt>
    <dgm:pt modelId="{7979920F-A880-42AF-8285-1395BF376390}" type="sibTrans" cxnId="{8CED9E5D-4BFD-497A-944E-D58BB914A4C7}">
      <dgm:prSet/>
      <dgm:spPr/>
      <dgm:t>
        <a:bodyPr/>
        <a:lstStyle/>
        <a:p>
          <a:endParaRPr lang="en-US"/>
        </a:p>
      </dgm:t>
    </dgm:pt>
    <dgm:pt modelId="{18EC3C3A-159B-4D73-B52D-23EC9E4CA1BB}">
      <dgm:prSet/>
      <dgm:spPr/>
      <dgm:t>
        <a:bodyPr/>
        <a:lstStyle/>
        <a:p>
          <a:r>
            <a:rPr lang="en-US"/>
            <a:t>Fransız hukukunda rüşt 21 → satıcı iyi niyetli → sözleşme geçerli kabul edilir.</a:t>
          </a:r>
        </a:p>
      </dgm:t>
    </dgm:pt>
    <dgm:pt modelId="{E12541C8-65B1-4C37-8F93-17D4FA5DDE4E}" type="parTrans" cxnId="{A047D9B2-DC31-4F31-BE1D-AF50F1F1D028}">
      <dgm:prSet/>
      <dgm:spPr/>
      <dgm:t>
        <a:bodyPr/>
        <a:lstStyle/>
        <a:p>
          <a:endParaRPr lang="en-US"/>
        </a:p>
      </dgm:t>
    </dgm:pt>
    <dgm:pt modelId="{48F6AA48-22B1-4222-9D63-BE67D58EDA4A}" type="sibTrans" cxnId="{A047D9B2-DC31-4F31-BE1D-AF50F1F1D028}">
      <dgm:prSet/>
      <dgm:spPr/>
      <dgm:t>
        <a:bodyPr/>
        <a:lstStyle/>
        <a:p>
          <a:endParaRPr lang="en-US"/>
        </a:p>
      </dgm:t>
    </dgm:pt>
    <dgm:pt modelId="{1DB86CCD-4BB7-41CF-AF17-8E61A098A9E7}">
      <dgm:prSet/>
      <dgm:spPr/>
      <dgm:t>
        <a:bodyPr/>
        <a:lstStyle/>
        <a:p>
          <a:r>
            <a:rPr lang="en-US"/>
            <a:t>MÖHUK m.9/2 ile paralel mantık.</a:t>
          </a:r>
        </a:p>
      </dgm:t>
    </dgm:pt>
    <dgm:pt modelId="{920A17CA-B2C4-4C14-8A88-6E500A08CECD}" type="parTrans" cxnId="{8DAD994F-404E-4729-B2B0-6922D431BB54}">
      <dgm:prSet/>
      <dgm:spPr/>
      <dgm:t>
        <a:bodyPr/>
        <a:lstStyle/>
        <a:p>
          <a:endParaRPr lang="en-US"/>
        </a:p>
      </dgm:t>
    </dgm:pt>
    <dgm:pt modelId="{C1126AF8-050F-4F9E-8F3A-56357C6F99BD}" type="sibTrans" cxnId="{8DAD994F-404E-4729-B2B0-6922D431BB54}">
      <dgm:prSet/>
      <dgm:spPr/>
      <dgm:t>
        <a:bodyPr/>
        <a:lstStyle/>
        <a:p>
          <a:endParaRPr lang="en-US"/>
        </a:p>
      </dgm:t>
    </dgm:pt>
    <dgm:pt modelId="{E08AC0A2-E1C0-4964-9B24-4F0A27D4071F}" type="pres">
      <dgm:prSet presAssocID="{913F626A-3478-40E9-90C7-9E19C19EF19C}" presName="vert0" presStyleCnt="0">
        <dgm:presLayoutVars>
          <dgm:dir/>
          <dgm:animOne val="branch"/>
          <dgm:animLvl val="lvl"/>
        </dgm:presLayoutVars>
      </dgm:prSet>
      <dgm:spPr/>
    </dgm:pt>
    <dgm:pt modelId="{C3DF02CD-3528-466F-A641-4A72DCE3F8DB}" type="pres">
      <dgm:prSet presAssocID="{4E2EB84D-0948-4CEB-9862-B64253D603AE}" presName="thickLine" presStyleLbl="alignNode1" presStyleIdx="0" presStyleCnt="3"/>
      <dgm:spPr/>
    </dgm:pt>
    <dgm:pt modelId="{CFDF1072-478D-4031-98CC-585BC0D5A6D3}" type="pres">
      <dgm:prSet presAssocID="{4E2EB84D-0948-4CEB-9862-B64253D603AE}" presName="horz1" presStyleCnt="0"/>
      <dgm:spPr/>
    </dgm:pt>
    <dgm:pt modelId="{CCC6E43E-AC57-4801-ADF2-E14B9FAE72E0}" type="pres">
      <dgm:prSet presAssocID="{4E2EB84D-0948-4CEB-9862-B64253D603AE}" presName="tx1" presStyleLbl="revTx" presStyleIdx="0" presStyleCnt="3"/>
      <dgm:spPr/>
    </dgm:pt>
    <dgm:pt modelId="{483A6722-C0F8-4FAA-BCA3-28025D6FE1B4}" type="pres">
      <dgm:prSet presAssocID="{4E2EB84D-0948-4CEB-9862-B64253D603AE}" presName="vert1" presStyleCnt="0"/>
      <dgm:spPr/>
    </dgm:pt>
    <dgm:pt modelId="{301B5B7E-B3FD-4CBF-97AA-7CA937D3DBAD}" type="pres">
      <dgm:prSet presAssocID="{18EC3C3A-159B-4D73-B52D-23EC9E4CA1BB}" presName="thickLine" presStyleLbl="alignNode1" presStyleIdx="1" presStyleCnt="3"/>
      <dgm:spPr/>
    </dgm:pt>
    <dgm:pt modelId="{C2E62A8E-9FF4-4A0C-8ACD-600E13B8836C}" type="pres">
      <dgm:prSet presAssocID="{18EC3C3A-159B-4D73-B52D-23EC9E4CA1BB}" presName="horz1" presStyleCnt="0"/>
      <dgm:spPr/>
    </dgm:pt>
    <dgm:pt modelId="{94F47709-23BE-4023-9E63-310317C8AEFF}" type="pres">
      <dgm:prSet presAssocID="{18EC3C3A-159B-4D73-B52D-23EC9E4CA1BB}" presName="tx1" presStyleLbl="revTx" presStyleIdx="1" presStyleCnt="3"/>
      <dgm:spPr/>
    </dgm:pt>
    <dgm:pt modelId="{F9789598-1ACE-4CD7-ABD5-A1EE3E3C063A}" type="pres">
      <dgm:prSet presAssocID="{18EC3C3A-159B-4D73-B52D-23EC9E4CA1BB}" presName="vert1" presStyleCnt="0"/>
      <dgm:spPr/>
    </dgm:pt>
    <dgm:pt modelId="{8FD3D6FF-B8CB-4E98-98B7-BBE48CF4FE46}" type="pres">
      <dgm:prSet presAssocID="{1DB86CCD-4BB7-41CF-AF17-8E61A098A9E7}" presName="thickLine" presStyleLbl="alignNode1" presStyleIdx="2" presStyleCnt="3"/>
      <dgm:spPr/>
    </dgm:pt>
    <dgm:pt modelId="{595BE99C-D2CB-4E63-9C74-358AC3CDFFCA}" type="pres">
      <dgm:prSet presAssocID="{1DB86CCD-4BB7-41CF-AF17-8E61A098A9E7}" presName="horz1" presStyleCnt="0"/>
      <dgm:spPr/>
    </dgm:pt>
    <dgm:pt modelId="{0F5FEAE9-9ED1-4821-8E11-5DB38A8B7D14}" type="pres">
      <dgm:prSet presAssocID="{1DB86CCD-4BB7-41CF-AF17-8E61A098A9E7}" presName="tx1" presStyleLbl="revTx" presStyleIdx="2" presStyleCnt="3"/>
      <dgm:spPr/>
    </dgm:pt>
    <dgm:pt modelId="{9A5BEE29-C867-430E-9928-BD569D10C9A0}" type="pres">
      <dgm:prSet presAssocID="{1DB86CCD-4BB7-41CF-AF17-8E61A098A9E7}" presName="vert1" presStyleCnt="0"/>
      <dgm:spPr/>
    </dgm:pt>
  </dgm:ptLst>
  <dgm:cxnLst>
    <dgm:cxn modelId="{1666342C-689C-43E2-B285-EE22E3F1E4CF}" type="presOf" srcId="{18EC3C3A-159B-4D73-B52D-23EC9E4CA1BB}" destId="{94F47709-23BE-4023-9E63-310317C8AEFF}" srcOrd="0" destOrd="0" presId="urn:microsoft.com/office/officeart/2008/layout/LinedList"/>
    <dgm:cxn modelId="{377BEF30-3115-4763-BCC7-97F7AA2E2099}" type="presOf" srcId="{1DB86CCD-4BB7-41CF-AF17-8E61A098A9E7}" destId="{0F5FEAE9-9ED1-4821-8E11-5DB38A8B7D14}" srcOrd="0" destOrd="0" presId="urn:microsoft.com/office/officeart/2008/layout/LinedList"/>
    <dgm:cxn modelId="{8CED9E5D-4BFD-497A-944E-D58BB914A4C7}" srcId="{913F626A-3478-40E9-90C7-9E19C19EF19C}" destId="{4E2EB84D-0948-4CEB-9862-B64253D603AE}" srcOrd="0" destOrd="0" parTransId="{42DB726A-6B40-4891-9C94-0F0EB51A6CCE}" sibTransId="{7979920F-A880-42AF-8285-1395BF376390}"/>
    <dgm:cxn modelId="{8DAD994F-404E-4729-B2B0-6922D431BB54}" srcId="{913F626A-3478-40E9-90C7-9E19C19EF19C}" destId="{1DB86CCD-4BB7-41CF-AF17-8E61A098A9E7}" srcOrd="2" destOrd="0" parTransId="{920A17CA-B2C4-4C14-8A88-6E500A08CECD}" sibTransId="{C1126AF8-050F-4F9E-8F3A-56357C6F99BD}"/>
    <dgm:cxn modelId="{40CCB687-5F6A-4D8C-862D-131CE268CBAB}" type="presOf" srcId="{4E2EB84D-0948-4CEB-9862-B64253D603AE}" destId="{CCC6E43E-AC57-4801-ADF2-E14B9FAE72E0}" srcOrd="0" destOrd="0" presId="urn:microsoft.com/office/officeart/2008/layout/LinedList"/>
    <dgm:cxn modelId="{DA2F74AB-AF8D-4422-892C-CBDEF9A37B52}" type="presOf" srcId="{913F626A-3478-40E9-90C7-9E19C19EF19C}" destId="{E08AC0A2-E1C0-4964-9B24-4F0A27D4071F}" srcOrd="0" destOrd="0" presId="urn:microsoft.com/office/officeart/2008/layout/LinedList"/>
    <dgm:cxn modelId="{A047D9B2-DC31-4F31-BE1D-AF50F1F1D028}" srcId="{913F626A-3478-40E9-90C7-9E19C19EF19C}" destId="{18EC3C3A-159B-4D73-B52D-23EC9E4CA1BB}" srcOrd="1" destOrd="0" parTransId="{E12541C8-65B1-4C37-8F93-17D4FA5DDE4E}" sibTransId="{48F6AA48-22B1-4222-9D63-BE67D58EDA4A}"/>
    <dgm:cxn modelId="{184D8FE7-722E-4676-AAFE-D48296FCE8AF}" type="presParOf" srcId="{E08AC0A2-E1C0-4964-9B24-4F0A27D4071F}" destId="{C3DF02CD-3528-466F-A641-4A72DCE3F8DB}" srcOrd="0" destOrd="0" presId="urn:microsoft.com/office/officeart/2008/layout/LinedList"/>
    <dgm:cxn modelId="{3EE14865-C1AE-48AD-A570-B7C023BC2E4A}" type="presParOf" srcId="{E08AC0A2-E1C0-4964-9B24-4F0A27D4071F}" destId="{CFDF1072-478D-4031-98CC-585BC0D5A6D3}" srcOrd="1" destOrd="0" presId="urn:microsoft.com/office/officeart/2008/layout/LinedList"/>
    <dgm:cxn modelId="{2CB85A08-D73C-4BDB-A342-0CFEBF8275E2}" type="presParOf" srcId="{CFDF1072-478D-4031-98CC-585BC0D5A6D3}" destId="{CCC6E43E-AC57-4801-ADF2-E14B9FAE72E0}" srcOrd="0" destOrd="0" presId="urn:microsoft.com/office/officeart/2008/layout/LinedList"/>
    <dgm:cxn modelId="{6E15501F-2251-4E57-BA3E-11DC86D482DB}" type="presParOf" srcId="{CFDF1072-478D-4031-98CC-585BC0D5A6D3}" destId="{483A6722-C0F8-4FAA-BCA3-28025D6FE1B4}" srcOrd="1" destOrd="0" presId="urn:microsoft.com/office/officeart/2008/layout/LinedList"/>
    <dgm:cxn modelId="{5081A861-5836-4D54-B994-24B7B1769EBF}" type="presParOf" srcId="{E08AC0A2-E1C0-4964-9B24-4F0A27D4071F}" destId="{301B5B7E-B3FD-4CBF-97AA-7CA937D3DBAD}" srcOrd="2" destOrd="0" presId="urn:microsoft.com/office/officeart/2008/layout/LinedList"/>
    <dgm:cxn modelId="{42837891-7473-4E3A-8333-365547F891B6}" type="presParOf" srcId="{E08AC0A2-E1C0-4964-9B24-4F0A27D4071F}" destId="{C2E62A8E-9FF4-4A0C-8ACD-600E13B8836C}" srcOrd="3" destOrd="0" presId="urn:microsoft.com/office/officeart/2008/layout/LinedList"/>
    <dgm:cxn modelId="{2F6756AE-A9F1-4E14-B8C3-F39E6705B61A}" type="presParOf" srcId="{C2E62A8E-9FF4-4A0C-8ACD-600E13B8836C}" destId="{94F47709-23BE-4023-9E63-310317C8AEFF}" srcOrd="0" destOrd="0" presId="urn:microsoft.com/office/officeart/2008/layout/LinedList"/>
    <dgm:cxn modelId="{A493C251-D4B1-4616-89A4-4BE6A72EA8D3}" type="presParOf" srcId="{C2E62A8E-9FF4-4A0C-8ACD-600E13B8836C}" destId="{F9789598-1ACE-4CD7-ABD5-A1EE3E3C063A}" srcOrd="1" destOrd="0" presId="urn:microsoft.com/office/officeart/2008/layout/LinedList"/>
    <dgm:cxn modelId="{88CD7B5C-25B2-4099-8AD0-B7B86A1EA1A4}" type="presParOf" srcId="{E08AC0A2-E1C0-4964-9B24-4F0A27D4071F}" destId="{8FD3D6FF-B8CB-4E98-98B7-BBE48CF4FE46}" srcOrd="4" destOrd="0" presId="urn:microsoft.com/office/officeart/2008/layout/LinedList"/>
    <dgm:cxn modelId="{0589A45B-2C05-4CB9-B3DB-03AB5E4916AC}" type="presParOf" srcId="{E08AC0A2-E1C0-4964-9B24-4F0A27D4071F}" destId="{595BE99C-D2CB-4E63-9C74-358AC3CDFFCA}" srcOrd="5" destOrd="0" presId="urn:microsoft.com/office/officeart/2008/layout/LinedList"/>
    <dgm:cxn modelId="{418A2534-194F-4070-AD45-5D0D71B6887A}" type="presParOf" srcId="{595BE99C-D2CB-4E63-9C74-358AC3CDFFCA}" destId="{0F5FEAE9-9ED1-4821-8E11-5DB38A8B7D14}" srcOrd="0" destOrd="0" presId="urn:microsoft.com/office/officeart/2008/layout/LinedList"/>
    <dgm:cxn modelId="{1127CAA6-8681-4F4A-9299-7FD5915B5929}" type="presParOf" srcId="{595BE99C-D2CB-4E63-9C74-358AC3CDFFCA}" destId="{9A5BEE29-C867-430E-9928-BD569D10C9A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4B64D4F8-9996-4D72-8FBB-543EF9095C56}"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44F6664D-DF93-4507-9BBE-8590E3F80055}">
      <dgm:prSet/>
      <dgm:spPr/>
      <dgm:t>
        <a:bodyPr/>
        <a:lstStyle/>
        <a:p>
          <a:r>
            <a:rPr lang="en-US"/>
            <a:t>Tüzel kişilerin hak/fiil ehliyeti: Statüsünde gösterilen idare merkezi hukuku.</a:t>
          </a:r>
        </a:p>
      </dgm:t>
    </dgm:pt>
    <dgm:pt modelId="{A341B893-EEC4-4744-90CD-FBC65F9F6E12}" type="parTrans" cxnId="{406D115D-80A6-495C-9900-F33D0DA12FAF}">
      <dgm:prSet/>
      <dgm:spPr/>
      <dgm:t>
        <a:bodyPr/>
        <a:lstStyle/>
        <a:p>
          <a:endParaRPr lang="en-US"/>
        </a:p>
      </dgm:t>
    </dgm:pt>
    <dgm:pt modelId="{38AAA34D-80D3-40D2-BF84-FFA798B7EF00}" type="sibTrans" cxnId="{406D115D-80A6-495C-9900-F33D0DA12FAF}">
      <dgm:prSet/>
      <dgm:spPr/>
      <dgm:t>
        <a:bodyPr/>
        <a:lstStyle/>
        <a:p>
          <a:endParaRPr lang="en-US"/>
        </a:p>
      </dgm:t>
    </dgm:pt>
    <dgm:pt modelId="{C982E201-853F-4265-BCA8-4A0DDFD8D053}">
      <dgm:prSet/>
      <dgm:spPr/>
      <dgm:t>
        <a:bodyPr/>
        <a:lstStyle/>
        <a:p>
          <a:r>
            <a:rPr lang="en-US"/>
            <a:t>Dernek tüzüğü, vakıf senedi, şirket ana sözleşmesi vb.</a:t>
          </a:r>
        </a:p>
      </dgm:t>
    </dgm:pt>
    <dgm:pt modelId="{E96445D2-9FE6-4B1D-8690-FB35B1417AA3}" type="parTrans" cxnId="{C944276B-0763-4445-9C8A-65D3C4FA4132}">
      <dgm:prSet/>
      <dgm:spPr/>
      <dgm:t>
        <a:bodyPr/>
        <a:lstStyle/>
        <a:p>
          <a:endParaRPr lang="en-US"/>
        </a:p>
      </dgm:t>
    </dgm:pt>
    <dgm:pt modelId="{3F8F7FC2-7CC7-4EBD-BA26-B2290EB8FF28}" type="sibTrans" cxnId="{C944276B-0763-4445-9C8A-65D3C4FA4132}">
      <dgm:prSet/>
      <dgm:spPr/>
      <dgm:t>
        <a:bodyPr/>
        <a:lstStyle/>
        <a:p>
          <a:endParaRPr lang="en-US"/>
        </a:p>
      </dgm:t>
    </dgm:pt>
    <dgm:pt modelId="{3FA9BB33-87DF-4764-BCF1-94CE6241CA59}">
      <dgm:prSet/>
      <dgm:spPr/>
      <dgm:t>
        <a:bodyPr/>
        <a:lstStyle/>
        <a:p>
          <a:r>
            <a:rPr lang="en-US"/>
            <a:t>Fiilî idare merkezi TR’de ise hâkim Türk hukukunu uygulayabilir (takdir).</a:t>
          </a:r>
        </a:p>
      </dgm:t>
    </dgm:pt>
    <dgm:pt modelId="{04296E14-BE22-4C80-9BB5-E0915BD926B6}" type="parTrans" cxnId="{374C7BB8-4946-4202-B7DC-4F6CE6561D63}">
      <dgm:prSet/>
      <dgm:spPr/>
      <dgm:t>
        <a:bodyPr/>
        <a:lstStyle/>
        <a:p>
          <a:endParaRPr lang="en-US"/>
        </a:p>
      </dgm:t>
    </dgm:pt>
    <dgm:pt modelId="{80D969F9-E5C7-4DF6-A3E7-578476BB1085}" type="sibTrans" cxnId="{374C7BB8-4946-4202-B7DC-4F6CE6561D63}">
      <dgm:prSet/>
      <dgm:spPr/>
      <dgm:t>
        <a:bodyPr/>
        <a:lstStyle/>
        <a:p>
          <a:endParaRPr lang="en-US"/>
        </a:p>
      </dgm:t>
    </dgm:pt>
    <dgm:pt modelId="{A9090521-D28A-4F7E-ABC3-EFF8998C44FE}" type="pres">
      <dgm:prSet presAssocID="{4B64D4F8-9996-4D72-8FBB-543EF9095C56}" presName="vert0" presStyleCnt="0">
        <dgm:presLayoutVars>
          <dgm:dir/>
          <dgm:animOne val="branch"/>
          <dgm:animLvl val="lvl"/>
        </dgm:presLayoutVars>
      </dgm:prSet>
      <dgm:spPr/>
    </dgm:pt>
    <dgm:pt modelId="{8555AED0-DEC5-4996-A3E1-B9BCE8DD2557}" type="pres">
      <dgm:prSet presAssocID="{44F6664D-DF93-4507-9BBE-8590E3F80055}" presName="thickLine" presStyleLbl="alignNode1" presStyleIdx="0" presStyleCnt="3"/>
      <dgm:spPr/>
    </dgm:pt>
    <dgm:pt modelId="{C0BF23A0-621F-449B-91EB-88F209C258C8}" type="pres">
      <dgm:prSet presAssocID="{44F6664D-DF93-4507-9BBE-8590E3F80055}" presName="horz1" presStyleCnt="0"/>
      <dgm:spPr/>
    </dgm:pt>
    <dgm:pt modelId="{E51407E5-83CD-40E0-B2DE-5D0E7B4A8548}" type="pres">
      <dgm:prSet presAssocID="{44F6664D-DF93-4507-9BBE-8590E3F80055}" presName="tx1" presStyleLbl="revTx" presStyleIdx="0" presStyleCnt="3"/>
      <dgm:spPr/>
    </dgm:pt>
    <dgm:pt modelId="{4FD79CC9-5087-4E58-9F21-BB469FFCDA34}" type="pres">
      <dgm:prSet presAssocID="{44F6664D-DF93-4507-9BBE-8590E3F80055}" presName="vert1" presStyleCnt="0"/>
      <dgm:spPr/>
    </dgm:pt>
    <dgm:pt modelId="{FF125B61-242F-45B5-8B04-5D890AD1A2BD}" type="pres">
      <dgm:prSet presAssocID="{C982E201-853F-4265-BCA8-4A0DDFD8D053}" presName="thickLine" presStyleLbl="alignNode1" presStyleIdx="1" presStyleCnt="3"/>
      <dgm:spPr/>
    </dgm:pt>
    <dgm:pt modelId="{16661B35-5F86-4F13-987A-420DA1BA4DA4}" type="pres">
      <dgm:prSet presAssocID="{C982E201-853F-4265-BCA8-4A0DDFD8D053}" presName="horz1" presStyleCnt="0"/>
      <dgm:spPr/>
    </dgm:pt>
    <dgm:pt modelId="{F0688D16-D948-4D75-8428-518C3090E680}" type="pres">
      <dgm:prSet presAssocID="{C982E201-853F-4265-BCA8-4A0DDFD8D053}" presName="tx1" presStyleLbl="revTx" presStyleIdx="1" presStyleCnt="3"/>
      <dgm:spPr/>
    </dgm:pt>
    <dgm:pt modelId="{119D0A5C-4C9F-4262-B1C8-B2892D6B528A}" type="pres">
      <dgm:prSet presAssocID="{C982E201-853F-4265-BCA8-4A0DDFD8D053}" presName="vert1" presStyleCnt="0"/>
      <dgm:spPr/>
    </dgm:pt>
    <dgm:pt modelId="{09C4E26B-6DA8-4B51-B961-2454B335C0A1}" type="pres">
      <dgm:prSet presAssocID="{3FA9BB33-87DF-4764-BCF1-94CE6241CA59}" presName="thickLine" presStyleLbl="alignNode1" presStyleIdx="2" presStyleCnt="3"/>
      <dgm:spPr/>
    </dgm:pt>
    <dgm:pt modelId="{F38D71F2-30FA-421A-AFEA-F5809DDD4B20}" type="pres">
      <dgm:prSet presAssocID="{3FA9BB33-87DF-4764-BCF1-94CE6241CA59}" presName="horz1" presStyleCnt="0"/>
      <dgm:spPr/>
    </dgm:pt>
    <dgm:pt modelId="{490CC344-99FD-4913-A49F-F429D4E193A6}" type="pres">
      <dgm:prSet presAssocID="{3FA9BB33-87DF-4764-BCF1-94CE6241CA59}" presName="tx1" presStyleLbl="revTx" presStyleIdx="2" presStyleCnt="3"/>
      <dgm:spPr/>
    </dgm:pt>
    <dgm:pt modelId="{A7FBD5B1-9553-432B-A5CB-9A4684B6DC02}" type="pres">
      <dgm:prSet presAssocID="{3FA9BB33-87DF-4764-BCF1-94CE6241CA59}" presName="vert1" presStyleCnt="0"/>
      <dgm:spPr/>
    </dgm:pt>
  </dgm:ptLst>
  <dgm:cxnLst>
    <dgm:cxn modelId="{406D115D-80A6-495C-9900-F33D0DA12FAF}" srcId="{4B64D4F8-9996-4D72-8FBB-543EF9095C56}" destId="{44F6664D-DF93-4507-9BBE-8590E3F80055}" srcOrd="0" destOrd="0" parTransId="{A341B893-EEC4-4744-90CD-FBC65F9F6E12}" sibTransId="{38AAA34D-80D3-40D2-BF84-FFA798B7EF00}"/>
    <dgm:cxn modelId="{0BA56B5D-AC03-49CA-9CD8-ECDC60A48E51}" type="presOf" srcId="{C982E201-853F-4265-BCA8-4A0DDFD8D053}" destId="{F0688D16-D948-4D75-8428-518C3090E680}" srcOrd="0" destOrd="0" presId="urn:microsoft.com/office/officeart/2008/layout/LinedList"/>
    <dgm:cxn modelId="{C944276B-0763-4445-9C8A-65D3C4FA4132}" srcId="{4B64D4F8-9996-4D72-8FBB-543EF9095C56}" destId="{C982E201-853F-4265-BCA8-4A0DDFD8D053}" srcOrd="1" destOrd="0" parTransId="{E96445D2-9FE6-4B1D-8690-FB35B1417AA3}" sibTransId="{3F8F7FC2-7CC7-4EBD-BA26-B2290EB8FF28}"/>
    <dgm:cxn modelId="{A8488A7D-858D-41BB-94D6-A7F5D4FFD35C}" type="presOf" srcId="{3FA9BB33-87DF-4764-BCF1-94CE6241CA59}" destId="{490CC344-99FD-4913-A49F-F429D4E193A6}" srcOrd="0" destOrd="0" presId="urn:microsoft.com/office/officeart/2008/layout/LinedList"/>
    <dgm:cxn modelId="{374C7BB8-4946-4202-B7DC-4F6CE6561D63}" srcId="{4B64D4F8-9996-4D72-8FBB-543EF9095C56}" destId="{3FA9BB33-87DF-4764-BCF1-94CE6241CA59}" srcOrd="2" destOrd="0" parTransId="{04296E14-BE22-4C80-9BB5-E0915BD926B6}" sibTransId="{80D969F9-E5C7-4DF6-A3E7-578476BB1085}"/>
    <dgm:cxn modelId="{D89B5ECC-6E4D-40F8-AFF4-3D6B41D3D544}" type="presOf" srcId="{4B64D4F8-9996-4D72-8FBB-543EF9095C56}" destId="{A9090521-D28A-4F7E-ABC3-EFF8998C44FE}" srcOrd="0" destOrd="0" presId="urn:microsoft.com/office/officeart/2008/layout/LinedList"/>
    <dgm:cxn modelId="{FF5526D7-F6F5-459D-B598-34E085BB5703}" type="presOf" srcId="{44F6664D-DF93-4507-9BBE-8590E3F80055}" destId="{E51407E5-83CD-40E0-B2DE-5D0E7B4A8548}" srcOrd="0" destOrd="0" presId="urn:microsoft.com/office/officeart/2008/layout/LinedList"/>
    <dgm:cxn modelId="{B78C70D3-F9A0-40F2-A2B2-B960ACDE131D}" type="presParOf" srcId="{A9090521-D28A-4F7E-ABC3-EFF8998C44FE}" destId="{8555AED0-DEC5-4996-A3E1-B9BCE8DD2557}" srcOrd="0" destOrd="0" presId="urn:microsoft.com/office/officeart/2008/layout/LinedList"/>
    <dgm:cxn modelId="{250FC8D5-3A75-4968-8E74-616865248BA3}" type="presParOf" srcId="{A9090521-D28A-4F7E-ABC3-EFF8998C44FE}" destId="{C0BF23A0-621F-449B-91EB-88F209C258C8}" srcOrd="1" destOrd="0" presId="urn:microsoft.com/office/officeart/2008/layout/LinedList"/>
    <dgm:cxn modelId="{CB5732BA-5AC7-406D-AF84-42A55A0F3A64}" type="presParOf" srcId="{C0BF23A0-621F-449B-91EB-88F209C258C8}" destId="{E51407E5-83CD-40E0-B2DE-5D0E7B4A8548}" srcOrd="0" destOrd="0" presId="urn:microsoft.com/office/officeart/2008/layout/LinedList"/>
    <dgm:cxn modelId="{FCA9028D-051C-4913-8F07-C2DD81F1B5AB}" type="presParOf" srcId="{C0BF23A0-621F-449B-91EB-88F209C258C8}" destId="{4FD79CC9-5087-4E58-9F21-BB469FFCDA34}" srcOrd="1" destOrd="0" presId="urn:microsoft.com/office/officeart/2008/layout/LinedList"/>
    <dgm:cxn modelId="{A1F0D5E4-3173-42B7-AE6E-407356E89E24}" type="presParOf" srcId="{A9090521-D28A-4F7E-ABC3-EFF8998C44FE}" destId="{FF125B61-242F-45B5-8B04-5D890AD1A2BD}" srcOrd="2" destOrd="0" presId="urn:microsoft.com/office/officeart/2008/layout/LinedList"/>
    <dgm:cxn modelId="{CE0A7A23-081C-4F56-8F1A-F4C7E5DE430D}" type="presParOf" srcId="{A9090521-D28A-4F7E-ABC3-EFF8998C44FE}" destId="{16661B35-5F86-4F13-987A-420DA1BA4DA4}" srcOrd="3" destOrd="0" presId="urn:microsoft.com/office/officeart/2008/layout/LinedList"/>
    <dgm:cxn modelId="{299ABA36-DBFD-49AA-82A1-E17216A6456A}" type="presParOf" srcId="{16661B35-5F86-4F13-987A-420DA1BA4DA4}" destId="{F0688D16-D948-4D75-8428-518C3090E680}" srcOrd="0" destOrd="0" presId="urn:microsoft.com/office/officeart/2008/layout/LinedList"/>
    <dgm:cxn modelId="{4EA37791-74FA-41B5-80D5-CA82E1E7919B}" type="presParOf" srcId="{16661B35-5F86-4F13-987A-420DA1BA4DA4}" destId="{119D0A5C-4C9F-4262-B1C8-B2892D6B528A}" srcOrd="1" destOrd="0" presId="urn:microsoft.com/office/officeart/2008/layout/LinedList"/>
    <dgm:cxn modelId="{C8517B81-FAA6-4F16-A3A1-1AFB43D79598}" type="presParOf" srcId="{A9090521-D28A-4F7E-ABC3-EFF8998C44FE}" destId="{09C4E26B-6DA8-4B51-B961-2454B335C0A1}" srcOrd="4" destOrd="0" presId="urn:microsoft.com/office/officeart/2008/layout/LinedList"/>
    <dgm:cxn modelId="{89A31182-54C0-4FCA-9A15-2E79DE104008}" type="presParOf" srcId="{A9090521-D28A-4F7E-ABC3-EFF8998C44FE}" destId="{F38D71F2-30FA-421A-AFEA-F5809DDD4B20}" srcOrd="5" destOrd="0" presId="urn:microsoft.com/office/officeart/2008/layout/LinedList"/>
    <dgm:cxn modelId="{5963115C-A255-48D1-96FA-B86A5F255A5F}" type="presParOf" srcId="{F38D71F2-30FA-421A-AFEA-F5809DDD4B20}" destId="{490CC344-99FD-4913-A49F-F429D4E193A6}" srcOrd="0" destOrd="0" presId="urn:microsoft.com/office/officeart/2008/layout/LinedList"/>
    <dgm:cxn modelId="{695590B2-9B96-4C75-8DF0-26876C268EB7}" type="presParOf" srcId="{F38D71F2-30FA-421A-AFEA-F5809DDD4B20}" destId="{A7FBD5B1-9553-432B-A5CB-9A4684B6DC0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10D97970-F94B-4DEA-B219-05C9C24494DB}"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EA1C727A-E4A1-43CF-ABB4-8C2B7C9EDFA0}">
      <dgm:prSet/>
      <dgm:spPr/>
      <dgm:t>
        <a:bodyPr/>
        <a:lstStyle/>
        <a:p>
          <a:r>
            <a:rPr lang="en-US"/>
            <a:t>Adî şirket, konsorsiyum, joint venture, trust, miras ortaklığı vb.</a:t>
          </a:r>
        </a:p>
      </dgm:t>
    </dgm:pt>
    <dgm:pt modelId="{A8F56F56-C92E-4A23-8F03-32D281BA1094}" type="parTrans" cxnId="{A10348FC-3AD3-4906-A9CE-A1D32E35979E}">
      <dgm:prSet/>
      <dgm:spPr/>
      <dgm:t>
        <a:bodyPr/>
        <a:lstStyle/>
        <a:p>
          <a:endParaRPr lang="en-US"/>
        </a:p>
      </dgm:t>
    </dgm:pt>
    <dgm:pt modelId="{4A14F4D2-4F38-4254-8147-E29138FC589F}" type="sibTrans" cxnId="{A10348FC-3AD3-4906-A9CE-A1D32E35979E}">
      <dgm:prSet/>
      <dgm:spPr/>
      <dgm:t>
        <a:bodyPr/>
        <a:lstStyle/>
        <a:p>
          <a:endParaRPr lang="en-US"/>
        </a:p>
      </dgm:t>
    </dgm:pt>
    <dgm:pt modelId="{D787E050-2685-40E2-87B3-06A25A584B08}">
      <dgm:prSet/>
      <dgm:spPr/>
      <dgm:t>
        <a:bodyPr/>
        <a:lstStyle/>
        <a:p>
          <a:r>
            <a:rPr lang="en-US"/>
            <a:t>Hak ve fiil ehliyeti: Fiilî idare merkezi hukuku.</a:t>
          </a:r>
        </a:p>
      </dgm:t>
    </dgm:pt>
    <dgm:pt modelId="{B61CA103-CA3C-4892-85F6-E5CE45D255EA}" type="parTrans" cxnId="{85FCCC1F-3355-48A7-8DD6-0F64A7FB2A45}">
      <dgm:prSet/>
      <dgm:spPr/>
      <dgm:t>
        <a:bodyPr/>
        <a:lstStyle/>
        <a:p>
          <a:endParaRPr lang="en-US"/>
        </a:p>
      </dgm:t>
    </dgm:pt>
    <dgm:pt modelId="{6E7027A3-F499-4C23-81BF-B71C0AEDC7E1}" type="sibTrans" cxnId="{85FCCC1F-3355-48A7-8DD6-0F64A7FB2A45}">
      <dgm:prSet/>
      <dgm:spPr/>
      <dgm:t>
        <a:bodyPr/>
        <a:lstStyle/>
        <a:p>
          <a:endParaRPr lang="en-US"/>
        </a:p>
      </dgm:t>
    </dgm:pt>
    <dgm:pt modelId="{D40D8A39-682C-4D04-B528-154EB10234AD}">
      <dgm:prSet/>
      <dgm:spPr/>
      <dgm:t>
        <a:bodyPr/>
        <a:lstStyle/>
        <a:p>
          <a:r>
            <a:rPr lang="en-US"/>
            <a:t>Temsil/ilzam organı → m.9 kapsamındaki ehliyet statüsüne göre belirlenir.</a:t>
          </a:r>
        </a:p>
      </dgm:t>
    </dgm:pt>
    <dgm:pt modelId="{F017FEF2-BCE1-45EC-899B-07040435F6E4}" type="parTrans" cxnId="{3689CAA2-7FDF-4A9B-9797-95434482D83C}">
      <dgm:prSet/>
      <dgm:spPr/>
      <dgm:t>
        <a:bodyPr/>
        <a:lstStyle/>
        <a:p>
          <a:endParaRPr lang="en-US"/>
        </a:p>
      </dgm:t>
    </dgm:pt>
    <dgm:pt modelId="{312BDE3D-B992-4468-BF04-04E183AF72FF}" type="sibTrans" cxnId="{3689CAA2-7FDF-4A9B-9797-95434482D83C}">
      <dgm:prSet/>
      <dgm:spPr/>
      <dgm:t>
        <a:bodyPr/>
        <a:lstStyle/>
        <a:p>
          <a:endParaRPr lang="en-US"/>
        </a:p>
      </dgm:t>
    </dgm:pt>
    <dgm:pt modelId="{56404A75-E5C3-4362-A686-8B6AF3063339}" type="pres">
      <dgm:prSet presAssocID="{10D97970-F94B-4DEA-B219-05C9C24494DB}" presName="vert0" presStyleCnt="0">
        <dgm:presLayoutVars>
          <dgm:dir/>
          <dgm:animOne val="branch"/>
          <dgm:animLvl val="lvl"/>
        </dgm:presLayoutVars>
      </dgm:prSet>
      <dgm:spPr/>
    </dgm:pt>
    <dgm:pt modelId="{C72C3543-4746-41CF-A1C7-6914A3703404}" type="pres">
      <dgm:prSet presAssocID="{EA1C727A-E4A1-43CF-ABB4-8C2B7C9EDFA0}" presName="thickLine" presStyleLbl="alignNode1" presStyleIdx="0" presStyleCnt="3"/>
      <dgm:spPr/>
    </dgm:pt>
    <dgm:pt modelId="{0A3AC8E9-7E83-4C93-8E29-657370E5CC96}" type="pres">
      <dgm:prSet presAssocID="{EA1C727A-E4A1-43CF-ABB4-8C2B7C9EDFA0}" presName="horz1" presStyleCnt="0"/>
      <dgm:spPr/>
    </dgm:pt>
    <dgm:pt modelId="{E776622F-6C83-4093-B380-D0A64D9108B1}" type="pres">
      <dgm:prSet presAssocID="{EA1C727A-E4A1-43CF-ABB4-8C2B7C9EDFA0}" presName="tx1" presStyleLbl="revTx" presStyleIdx="0" presStyleCnt="3"/>
      <dgm:spPr/>
    </dgm:pt>
    <dgm:pt modelId="{CF900F4B-E4F8-4FA1-887A-542BAA00D987}" type="pres">
      <dgm:prSet presAssocID="{EA1C727A-E4A1-43CF-ABB4-8C2B7C9EDFA0}" presName="vert1" presStyleCnt="0"/>
      <dgm:spPr/>
    </dgm:pt>
    <dgm:pt modelId="{30668D8E-C49A-4DB8-A197-47CD1CC41C70}" type="pres">
      <dgm:prSet presAssocID="{D787E050-2685-40E2-87B3-06A25A584B08}" presName="thickLine" presStyleLbl="alignNode1" presStyleIdx="1" presStyleCnt="3"/>
      <dgm:spPr/>
    </dgm:pt>
    <dgm:pt modelId="{A47492B5-E439-405B-91D9-3B7D6B4DB2E6}" type="pres">
      <dgm:prSet presAssocID="{D787E050-2685-40E2-87B3-06A25A584B08}" presName="horz1" presStyleCnt="0"/>
      <dgm:spPr/>
    </dgm:pt>
    <dgm:pt modelId="{7F2D5A3F-D7F7-4546-9BE8-8571F17A7E98}" type="pres">
      <dgm:prSet presAssocID="{D787E050-2685-40E2-87B3-06A25A584B08}" presName="tx1" presStyleLbl="revTx" presStyleIdx="1" presStyleCnt="3"/>
      <dgm:spPr/>
    </dgm:pt>
    <dgm:pt modelId="{2DA917BE-F5B9-4C92-ABA7-B9CC04024829}" type="pres">
      <dgm:prSet presAssocID="{D787E050-2685-40E2-87B3-06A25A584B08}" presName="vert1" presStyleCnt="0"/>
      <dgm:spPr/>
    </dgm:pt>
    <dgm:pt modelId="{6F2D9856-94A4-475D-A1F9-4B3F8F14E028}" type="pres">
      <dgm:prSet presAssocID="{D40D8A39-682C-4D04-B528-154EB10234AD}" presName="thickLine" presStyleLbl="alignNode1" presStyleIdx="2" presStyleCnt="3"/>
      <dgm:spPr/>
    </dgm:pt>
    <dgm:pt modelId="{4AB87C44-164B-4665-AF42-F265BB716537}" type="pres">
      <dgm:prSet presAssocID="{D40D8A39-682C-4D04-B528-154EB10234AD}" presName="horz1" presStyleCnt="0"/>
      <dgm:spPr/>
    </dgm:pt>
    <dgm:pt modelId="{0D19C9C3-AA3C-404E-B288-D7C51CE291A4}" type="pres">
      <dgm:prSet presAssocID="{D40D8A39-682C-4D04-B528-154EB10234AD}" presName="tx1" presStyleLbl="revTx" presStyleIdx="2" presStyleCnt="3"/>
      <dgm:spPr/>
    </dgm:pt>
    <dgm:pt modelId="{1D2E82AE-1C96-4054-89CA-1E7A23ED80DD}" type="pres">
      <dgm:prSet presAssocID="{D40D8A39-682C-4D04-B528-154EB10234AD}" presName="vert1" presStyleCnt="0"/>
      <dgm:spPr/>
    </dgm:pt>
  </dgm:ptLst>
  <dgm:cxnLst>
    <dgm:cxn modelId="{74F9FB12-E133-4933-B0B8-4C4B41E9D521}" type="presOf" srcId="{D40D8A39-682C-4D04-B528-154EB10234AD}" destId="{0D19C9C3-AA3C-404E-B288-D7C51CE291A4}" srcOrd="0" destOrd="0" presId="urn:microsoft.com/office/officeart/2008/layout/LinedList"/>
    <dgm:cxn modelId="{85FCCC1F-3355-48A7-8DD6-0F64A7FB2A45}" srcId="{10D97970-F94B-4DEA-B219-05C9C24494DB}" destId="{D787E050-2685-40E2-87B3-06A25A584B08}" srcOrd="1" destOrd="0" parTransId="{B61CA103-CA3C-4892-85F6-E5CE45D255EA}" sibTransId="{6E7027A3-F499-4C23-81BF-B71C0AEDC7E1}"/>
    <dgm:cxn modelId="{D0AEE69C-1270-4D12-B648-0EC47154BFE9}" type="presOf" srcId="{10D97970-F94B-4DEA-B219-05C9C24494DB}" destId="{56404A75-E5C3-4362-A686-8B6AF3063339}" srcOrd="0" destOrd="0" presId="urn:microsoft.com/office/officeart/2008/layout/LinedList"/>
    <dgm:cxn modelId="{3689CAA2-7FDF-4A9B-9797-95434482D83C}" srcId="{10D97970-F94B-4DEA-B219-05C9C24494DB}" destId="{D40D8A39-682C-4D04-B528-154EB10234AD}" srcOrd="2" destOrd="0" parTransId="{F017FEF2-BCE1-45EC-899B-07040435F6E4}" sibTransId="{312BDE3D-B992-4468-BF04-04E183AF72FF}"/>
    <dgm:cxn modelId="{E926F1A9-6690-4726-91CD-3A65CFF06C50}" type="presOf" srcId="{D787E050-2685-40E2-87B3-06A25A584B08}" destId="{7F2D5A3F-D7F7-4546-9BE8-8571F17A7E98}" srcOrd="0" destOrd="0" presId="urn:microsoft.com/office/officeart/2008/layout/LinedList"/>
    <dgm:cxn modelId="{89D5A0B2-27FA-4A9E-A05B-FA2FAF1FA703}" type="presOf" srcId="{EA1C727A-E4A1-43CF-ABB4-8C2B7C9EDFA0}" destId="{E776622F-6C83-4093-B380-D0A64D9108B1}" srcOrd="0" destOrd="0" presId="urn:microsoft.com/office/officeart/2008/layout/LinedList"/>
    <dgm:cxn modelId="{A10348FC-3AD3-4906-A9CE-A1D32E35979E}" srcId="{10D97970-F94B-4DEA-B219-05C9C24494DB}" destId="{EA1C727A-E4A1-43CF-ABB4-8C2B7C9EDFA0}" srcOrd="0" destOrd="0" parTransId="{A8F56F56-C92E-4A23-8F03-32D281BA1094}" sibTransId="{4A14F4D2-4F38-4254-8147-E29138FC589F}"/>
    <dgm:cxn modelId="{3DFEC8EF-10F5-4754-9201-B68CEA467F43}" type="presParOf" srcId="{56404A75-E5C3-4362-A686-8B6AF3063339}" destId="{C72C3543-4746-41CF-A1C7-6914A3703404}" srcOrd="0" destOrd="0" presId="urn:microsoft.com/office/officeart/2008/layout/LinedList"/>
    <dgm:cxn modelId="{6A8771E0-F1C6-4AA5-B012-1A359556FFEF}" type="presParOf" srcId="{56404A75-E5C3-4362-A686-8B6AF3063339}" destId="{0A3AC8E9-7E83-4C93-8E29-657370E5CC96}" srcOrd="1" destOrd="0" presId="urn:microsoft.com/office/officeart/2008/layout/LinedList"/>
    <dgm:cxn modelId="{911FC12F-8F76-494B-9CD6-40F2E0E8EA29}" type="presParOf" srcId="{0A3AC8E9-7E83-4C93-8E29-657370E5CC96}" destId="{E776622F-6C83-4093-B380-D0A64D9108B1}" srcOrd="0" destOrd="0" presId="urn:microsoft.com/office/officeart/2008/layout/LinedList"/>
    <dgm:cxn modelId="{376DA4AB-91D2-4722-AF7D-E1278DBCF460}" type="presParOf" srcId="{0A3AC8E9-7E83-4C93-8E29-657370E5CC96}" destId="{CF900F4B-E4F8-4FA1-887A-542BAA00D987}" srcOrd="1" destOrd="0" presId="urn:microsoft.com/office/officeart/2008/layout/LinedList"/>
    <dgm:cxn modelId="{B4CBCB7A-9D54-4FE4-B059-A0B2FEBA8227}" type="presParOf" srcId="{56404A75-E5C3-4362-A686-8B6AF3063339}" destId="{30668D8E-C49A-4DB8-A197-47CD1CC41C70}" srcOrd="2" destOrd="0" presId="urn:microsoft.com/office/officeart/2008/layout/LinedList"/>
    <dgm:cxn modelId="{7C30F51D-CA05-4B39-B429-DB52983E7243}" type="presParOf" srcId="{56404A75-E5C3-4362-A686-8B6AF3063339}" destId="{A47492B5-E439-405B-91D9-3B7D6B4DB2E6}" srcOrd="3" destOrd="0" presId="urn:microsoft.com/office/officeart/2008/layout/LinedList"/>
    <dgm:cxn modelId="{65A3E669-568D-4779-8964-6A096FB32DFF}" type="presParOf" srcId="{A47492B5-E439-405B-91D9-3B7D6B4DB2E6}" destId="{7F2D5A3F-D7F7-4546-9BE8-8571F17A7E98}" srcOrd="0" destOrd="0" presId="urn:microsoft.com/office/officeart/2008/layout/LinedList"/>
    <dgm:cxn modelId="{EF6CC563-AF24-4C2E-BC9E-3C94F79FFCB1}" type="presParOf" srcId="{A47492B5-E439-405B-91D9-3B7D6B4DB2E6}" destId="{2DA917BE-F5B9-4C92-ABA7-B9CC04024829}" srcOrd="1" destOrd="0" presId="urn:microsoft.com/office/officeart/2008/layout/LinedList"/>
    <dgm:cxn modelId="{35DE0E27-E50B-4BC8-8108-FAD47F652EDA}" type="presParOf" srcId="{56404A75-E5C3-4362-A686-8B6AF3063339}" destId="{6F2D9856-94A4-475D-A1F9-4B3F8F14E028}" srcOrd="4" destOrd="0" presId="urn:microsoft.com/office/officeart/2008/layout/LinedList"/>
    <dgm:cxn modelId="{6AA08A42-9D22-41F8-99AB-E1561AB615EB}" type="presParOf" srcId="{56404A75-E5C3-4362-A686-8B6AF3063339}" destId="{4AB87C44-164B-4665-AF42-F265BB716537}" srcOrd="5" destOrd="0" presId="urn:microsoft.com/office/officeart/2008/layout/LinedList"/>
    <dgm:cxn modelId="{451ED932-E10F-4D3A-A3F1-03961EA9E707}" type="presParOf" srcId="{4AB87C44-164B-4665-AF42-F265BB716537}" destId="{0D19C9C3-AA3C-404E-B288-D7C51CE291A4}" srcOrd="0" destOrd="0" presId="urn:microsoft.com/office/officeart/2008/layout/LinedList"/>
    <dgm:cxn modelId="{4754F04F-4B2F-4AC9-B4C6-E83F3AD70434}" type="presParOf" srcId="{4AB87C44-164B-4665-AF42-F265BB716537}" destId="{1D2E82AE-1C96-4054-89CA-1E7A23ED80D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E9AF57FF-D035-41B6-B14E-66A89CADFDE3}"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2CB0D659-59AA-46F0-B302-E6BBF66530AC}">
      <dgm:prSet/>
      <dgm:spPr/>
      <dgm:t>
        <a:bodyPr/>
        <a:lstStyle/>
        <a:p>
          <a:r>
            <a:rPr lang="en-US"/>
            <a:t>Organik temsil: Tüzel kişinin bizzat hareketi sayılır → m.9 statüsü.</a:t>
          </a:r>
        </a:p>
      </dgm:t>
    </dgm:pt>
    <dgm:pt modelId="{88E82D78-251A-4156-8C7C-F27E986B6AFF}" type="parTrans" cxnId="{1B49C5B0-EFD5-4901-B966-DEC3BAC1D9C5}">
      <dgm:prSet/>
      <dgm:spPr/>
      <dgm:t>
        <a:bodyPr/>
        <a:lstStyle/>
        <a:p>
          <a:endParaRPr lang="en-US"/>
        </a:p>
      </dgm:t>
    </dgm:pt>
    <dgm:pt modelId="{9B4A6232-46EF-4E98-859F-ABDC34294157}" type="sibTrans" cxnId="{1B49C5B0-EFD5-4901-B966-DEC3BAC1D9C5}">
      <dgm:prSet/>
      <dgm:spPr/>
      <dgm:t>
        <a:bodyPr/>
        <a:lstStyle/>
        <a:p>
          <a:endParaRPr lang="en-US"/>
        </a:p>
      </dgm:t>
    </dgm:pt>
    <dgm:pt modelId="{9F6CFC18-1A59-4523-9BC9-6D4F3BB4898B}">
      <dgm:prSet/>
      <dgm:spPr/>
      <dgm:t>
        <a:bodyPr/>
        <a:lstStyle/>
        <a:p>
          <a:r>
            <a:rPr lang="en-US"/>
            <a:t>İradî temsil (m.30): Başkası adına hareket; farklı bağlama kuralları.</a:t>
          </a:r>
        </a:p>
      </dgm:t>
    </dgm:pt>
    <dgm:pt modelId="{1617072B-5E92-402C-9906-F319C4EF8A37}" type="parTrans" cxnId="{555675B5-C2A8-451A-98BE-CC8DA6EEE5F2}">
      <dgm:prSet/>
      <dgm:spPr/>
      <dgm:t>
        <a:bodyPr/>
        <a:lstStyle/>
        <a:p>
          <a:endParaRPr lang="en-US"/>
        </a:p>
      </dgm:t>
    </dgm:pt>
    <dgm:pt modelId="{35CA1F3D-DAEF-477D-AF14-C94E3DE1AAC9}" type="sibTrans" cxnId="{555675B5-C2A8-451A-98BE-CC8DA6EEE5F2}">
      <dgm:prSet/>
      <dgm:spPr/>
      <dgm:t>
        <a:bodyPr/>
        <a:lstStyle/>
        <a:p>
          <a:endParaRPr lang="en-US"/>
        </a:p>
      </dgm:t>
    </dgm:pt>
    <dgm:pt modelId="{C350D942-1DB3-416B-A2D3-1D350FDD1CB1}">
      <dgm:prSet/>
      <dgm:spPr/>
      <dgm:t>
        <a:bodyPr/>
        <a:lstStyle/>
        <a:p>
          <a:r>
            <a:rPr lang="en-US"/>
            <a:t>Sınav ipucu: ‘Organ mı vekil mi?’ sorusunu önce çöz.</a:t>
          </a:r>
        </a:p>
      </dgm:t>
    </dgm:pt>
    <dgm:pt modelId="{10ACDCCC-B782-4DA2-B078-2A9D482EC0A6}" type="parTrans" cxnId="{08728E52-B5FF-4F35-B68C-255D0244953F}">
      <dgm:prSet/>
      <dgm:spPr/>
      <dgm:t>
        <a:bodyPr/>
        <a:lstStyle/>
        <a:p>
          <a:endParaRPr lang="en-US"/>
        </a:p>
      </dgm:t>
    </dgm:pt>
    <dgm:pt modelId="{96BE9D4B-6374-42A3-99A9-B78EDDCF773B}" type="sibTrans" cxnId="{08728E52-B5FF-4F35-B68C-255D0244953F}">
      <dgm:prSet/>
      <dgm:spPr/>
      <dgm:t>
        <a:bodyPr/>
        <a:lstStyle/>
        <a:p>
          <a:endParaRPr lang="en-US"/>
        </a:p>
      </dgm:t>
    </dgm:pt>
    <dgm:pt modelId="{BEEC5A30-3BDE-4555-9286-3F4E92BA1758}" type="pres">
      <dgm:prSet presAssocID="{E9AF57FF-D035-41B6-B14E-66A89CADFDE3}" presName="vert0" presStyleCnt="0">
        <dgm:presLayoutVars>
          <dgm:dir/>
          <dgm:animOne val="branch"/>
          <dgm:animLvl val="lvl"/>
        </dgm:presLayoutVars>
      </dgm:prSet>
      <dgm:spPr/>
    </dgm:pt>
    <dgm:pt modelId="{18BCE964-D8FF-453F-89B5-F3262B89E93E}" type="pres">
      <dgm:prSet presAssocID="{2CB0D659-59AA-46F0-B302-E6BBF66530AC}" presName="thickLine" presStyleLbl="alignNode1" presStyleIdx="0" presStyleCnt="3"/>
      <dgm:spPr/>
    </dgm:pt>
    <dgm:pt modelId="{2B4C21E3-643C-46DE-869C-36B90EE92B9E}" type="pres">
      <dgm:prSet presAssocID="{2CB0D659-59AA-46F0-B302-E6BBF66530AC}" presName="horz1" presStyleCnt="0"/>
      <dgm:spPr/>
    </dgm:pt>
    <dgm:pt modelId="{BD2DB9BB-FD03-447F-935B-03E71DF468AD}" type="pres">
      <dgm:prSet presAssocID="{2CB0D659-59AA-46F0-B302-E6BBF66530AC}" presName="tx1" presStyleLbl="revTx" presStyleIdx="0" presStyleCnt="3"/>
      <dgm:spPr/>
    </dgm:pt>
    <dgm:pt modelId="{E4842406-44B4-4F87-9A6F-70F5338B466A}" type="pres">
      <dgm:prSet presAssocID="{2CB0D659-59AA-46F0-B302-E6BBF66530AC}" presName="vert1" presStyleCnt="0"/>
      <dgm:spPr/>
    </dgm:pt>
    <dgm:pt modelId="{2BE61F5E-B1CD-42CE-8F53-D3C67CD65FB8}" type="pres">
      <dgm:prSet presAssocID="{9F6CFC18-1A59-4523-9BC9-6D4F3BB4898B}" presName="thickLine" presStyleLbl="alignNode1" presStyleIdx="1" presStyleCnt="3"/>
      <dgm:spPr/>
    </dgm:pt>
    <dgm:pt modelId="{B7F64228-26F6-4234-AB4C-DC6B375E693A}" type="pres">
      <dgm:prSet presAssocID="{9F6CFC18-1A59-4523-9BC9-6D4F3BB4898B}" presName="horz1" presStyleCnt="0"/>
      <dgm:spPr/>
    </dgm:pt>
    <dgm:pt modelId="{6164E4BB-AC5A-4819-AB66-8A400C05E6AB}" type="pres">
      <dgm:prSet presAssocID="{9F6CFC18-1A59-4523-9BC9-6D4F3BB4898B}" presName="tx1" presStyleLbl="revTx" presStyleIdx="1" presStyleCnt="3"/>
      <dgm:spPr/>
    </dgm:pt>
    <dgm:pt modelId="{BB3266B1-2023-4A88-B3D0-78B11A2BB0A5}" type="pres">
      <dgm:prSet presAssocID="{9F6CFC18-1A59-4523-9BC9-6D4F3BB4898B}" presName="vert1" presStyleCnt="0"/>
      <dgm:spPr/>
    </dgm:pt>
    <dgm:pt modelId="{7B89B6FB-50AB-40C6-9CA2-28306D910A88}" type="pres">
      <dgm:prSet presAssocID="{C350D942-1DB3-416B-A2D3-1D350FDD1CB1}" presName="thickLine" presStyleLbl="alignNode1" presStyleIdx="2" presStyleCnt="3"/>
      <dgm:spPr/>
    </dgm:pt>
    <dgm:pt modelId="{25B665BA-675B-49A2-A72C-65C1C0241F86}" type="pres">
      <dgm:prSet presAssocID="{C350D942-1DB3-416B-A2D3-1D350FDD1CB1}" presName="horz1" presStyleCnt="0"/>
      <dgm:spPr/>
    </dgm:pt>
    <dgm:pt modelId="{A8A74ACF-BED1-4AC1-A317-32C6868EBDDC}" type="pres">
      <dgm:prSet presAssocID="{C350D942-1DB3-416B-A2D3-1D350FDD1CB1}" presName="tx1" presStyleLbl="revTx" presStyleIdx="2" presStyleCnt="3"/>
      <dgm:spPr/>
    </dgm:pt>
    <dgm:pt modelId="{DD77AD86-1A4A-47FA-BC24-9B5AF2CB665B}" type="pres">
      <dgm:prSet presAssocID="{C350D942-1DB3-416B-A2D3-1D350FDD1CB1}" presName="vert1" presStyleCnt="0"/>
      <dgm:spPr/>
    </dgm:pt>
  </dgm:ptLst>
  <dgm:cxnLst>
    <dgm:cxn modelId="{3358D22A-AEFB-4FC7-8592-235FD0276755}" type="presOf" srcId="{E9AF57FF-D035-41B6-B14E-66A89CADFDE3}" destId="{BEEC5A30-3BDE-4555-9286-3F4E92BA1758}" srcOrd="0" destOrd="0" presId="urn:microsoft.com/office/officeart/2008/layout/LinedList"/>
    <dgm:cxn modelId="{08728E52-B5FF-4F35-B68C-255D0244953F}" srcId="{E9AF57FF-D035-41B6-B14E-66A89CADFDE3}" destId="{C350D942-1DB3-416B-A2D3-1D350FDD1CB1}" srcOrd="2" destOrd="0" parTransId="{10ACDCCC-B782-4DA2-B078-2A9D482EC0A6}" sibTransId="{96BE9D4B-6374-42A3-99A9-B78EDDCF773B}"/>
    <dgm:cxn modelId="{B1F65599-D9F4-44BC-9AD3-0C386A9C993B}" type="presOf" srcId="{2CB0D659-59AA-46F0-B302-E6BBF66530AC}" destId="{BD2DB9BB-FD03-447F-935B-03E71DF468AD}" srcOrd="0" destOrd="0" presId="urn:microsoft.com/office/officeart/2008/layout/LinedList"/>
    <dgm:cxn modelId="{8269999E-67F1-4DA6-8CB8-F14C8B0D9893}" type="presOf" srcId="{9F6CFC18-1A59-4523-9BC9-6D4F3BB4898B}" destId="{6164E4BB-AC5A-4819-AB66-8A400C05E6AB}" srcOrd="0" destOrd="0" presId="urn:microsoft.com/office/officeart/2008/layout/LinedList"/>
    <dgm:cxn modelId="{1B49C5B0-EFD5-4901-B966-DEC3BAC1D9C5}" srcId="{E9AF57FF-D035-41B6-B14E-66A89CADFDE3}" destId="{2CB0D659-59AA-46F0-B302-E6BBF66530AC}" srcOrd="0" destOrd="0" parTransId="{88E82D78-251A-4156-8C7C-F27E986B6AFF}" sibTransId="{9B4A6232-46EF-4E98-859F-ABDC34294157}"/>
    <dgm:cxn modelId="{555675B5-C2A8-451A-98BE-CC8DA6EEE5F2}" srcId="{E9AF57FF-D035-41B6-B14E-66A89CADFDE3}" destId="{9F6CFC18-1A59-4523-9BC9-6D4F3BB4898B}" srcOrd="1" destOrd="0" parTransId="{1617072B-5E92-402C-9906-F319C4EF8A37}" sibTransId="{35CA1F3D-DAEF-477D-AF14-C94E3DE1AAC9}"/>
    <dgm:cxn modelId="{9439CCF8-ED07-43AB-99AF-7E86740D2D5A}" type="presOf" srcId="{C350D942-1DB3-416B-A2D3-1D350FDD1CB1}" destId="{A8A74ACF-BED1-4AC1-A317-32C6868EBDDC}" srcOrd="0" destOrd="0" presId="urn:microsoft.com/office/officeart/2008/layout/LinedList"/>
    <dgm:cxn modelId="{14112175-2C3D-4E69-ACF0-D972A6AE8ED9}" type="presParOf" srcId="{BEEC5A30-3BDE-4555-9286-3F4E92BA1758}" destId="{18BCE964-D8FF-453F-89B5-F3262B89E93E}" srcOrd="0" destOrd="0" presId="urn:microsoft.com/office/officeart/2008/layout/LinedList"/>
    <dgm:cxn modelId="{BAF16590-FEC3-4800-B55D-919BC3FBE84E}" type="presParOf" srcId="{BEEC5A30-3BDE-4555-9286-3F4E92BA1758}" destId="{2B4C21E3-643C-46DE-869C-36B90EE92B9E}" srcOrd="1" destOrd="0" presId="urn:microsoft.com/office/officeart/2008/layout/LinedList"/>
    <dgm:cxn modelId="{D950A22A-8F39-49D6-8C79-A4C44D3ECCAF}" type="presParOf" srcId="{2B4C21E3-643C-46DE-869C-36B90EE92B9E}" destId="{BD2DB9BB-FD03-447F-935B-03E71DF468AD}" srcOrd="0" destOrd="0" presId="urn:microsoft.com/office/officeart/2008/layout/LinedList"/>
    <dgm:cxn modelId="{88FD060A-E750-4775-8441-872840DED549}" type="presParOf" srcId="{2B4C21E3-643C-46DE-869C-36B90EE92B9E}" destId="{E4842406-44B4-4F87-9A6F-70F5338B466A}" srcOrd="1" destOrd="0" presId="urn:microsoft.com/office/officeart/2008/layout/LinedList"/>
    <dgm:cxn modelId="{12553938-032B-483F-A083-BC513927968C}" type="presParOf" srcId="{BEEC5A30-3BDE-4555-9286-3F4E92BA1758}" destId="{2BE61F5E-B1CD-42CE-8F53-D3C67CD65FB8}" srcOrd="2" destOrd="0" presId="urn:microsoft.com/office/officeart/2008/layout/LinedList"/>
    <dgm:cxn modelId="{D2A6E9A4-99DE-4EAF-849D-613D65459CD1}" type="presParOf" srcId="{BEEC5A30-3BDE-4555-9286-3F4E92BA1758}" destId="{B7F64228-26F6-4234-AB4C-DC6B375E693A}" srcOrd="3" destOrd="0" presId="urn:microsoft.com/office/officeart/2008/layout/LinedList"/>
    <dgm:cxn modelId="{4B2151E3-5897-4DD9-849F-BA891E730C40}" type="presParOf" srcId="{B7F64228-26F6-4234-AB4C-DC6B375E693A}" destId="{6164E4BB-AC5A-4819-AB66-8A400C05E6AB}" srcOrd="0" destOrd="0" presId="urn:microsoft.com/office/officeart/2008/layout/LinedList"/>
    <dgm:cxn modelId="{CF9971A3-AD56-4C76-ADCD-8E63A0E3196C}" type="presParOf" srcId="{B7F64228-26F6-4234-AB4C-DC6B375E693A}" destId="{BB3266B1-2023-4A88-B3D0-78B11A2BB0A5}" srcOrd="1" destOrd="0" presId="urn:microsoft.com/office/officeart/2008/layout/LinedList"/>
    <dgm:cxn modelId="{7772B71A-0010-4967-9430-225A4E46A468}" type="presParOf" srcId="{BEEC5A30-3BDE-4555-9286-3F4E92BA1758}" destId="{7B89B6FB-50AB-40C6-9CA2-28306D910A88}" srcOrd="4" destOrd="0" presId="urn:microsoft.com/office/officeart/2008/layout/LinedList"/>
    <dgm:cxn modelId="{0118C6F1-2BCD-43BB-99EB-A4A8E6F65146}" type="presParOf" srcId="{BEEC5A30-3BDE-4555-9286-3F4E92BA1758}" destId="{25B665BA-675B-49A2-A72C-65C1C0241F86}" srcOrd="5" destOrd="0" presId="urn:microsoft.com/office/officeart/2008/layout/LinedList"/>
    <dgm:cxn modelId="{C2F8030A-4F32-445E-8635-F0607935C701}" type="presParOf" srcId="{25B665BA-675B-49A2-A72C-65C1C0241F86}" destId="{A8A74ACF-BED1-4AC1-A317-32C6868EBDDC}" srcOrd="0" destOrd="0" presId="urn:microsoft.com/office/officeart/2008/layout/LinedList"/>
    <dgm:cxn modelId="{32DBF9F5-A6DC-40FC-8621-0D649E45DD1C}" type="presParOf" srcId="{25B665BA-675B-49A2-A72C-65C1C0241F86}" destId="{DD77AD86-1A4A-47FA-BC24-9B5AF2CB665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FBB06935-B757-4D0E-92D2-B897172D9596}"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04587ECA-4C98-44EF-8115-FF432A9B67D0}">
      <dgm:prSet/>
      <dgm:spPr/>
      <dgm:t>
        <a:bodyPr/>
        <a:lstStyle/>
        <a:p>
          <a:r>
            <a:rPr lang="en-US"/>
            <a:t>MÖHUK çerçevesinde nişanlanmaya uygulanacak hukukun sistematiğini açıklar.</a:t>
          </a:r>
        </a:p>
      </dgm:t>
    </dgm:pt>
    <dgm:pt modelId="{F246FDA9-4BFB-4EF3-85FA-96C4589D0528}" type="parTrans" cxnId="{46B37466-98D4-43E6-8646-65DA1A69B124}">
      <dgm:prSet/>
      <dgm:spPr/>
      <dgm:t>
        <a:bodyPr/>
        <a:lstStyle/>
        <a:p>
          <a:endParaRPr lang="en-US"/>
        </a:p>
      </dgm:t>
    </dgm:pt>
    <dgm:pt modelId="{14DE0191-1AA0-45F6-A01E-7D9C0CDA9533}" type="sibTrans" cxnId="{46B37466-98D4-43E6-8646-65DA1A69B124}">
      <dgm:prSet/>
      <dgm:spPr/>
      <dgm:t>
        <a:bodyPr/>
        <a:lstStyle/>
        <a:p>
          <a:endParaRPr lang="en-US"/>
        </a:p>
      </dgm:t>
    </dgm:pt>
    <dgm:pt modelId="{A6D292A5-38ED-4ECE-A4A6-F1E6000DFF36}">
      <dgm:prSet/>
      <dgm:spPr/>
      <dgm:t>
        <a:bodyPr/>
        <a:lstStyle/>
        <a:p>
          <a:r>
            <a:rPr lang="en-US"/>
            <a:t>Ehliyet/şartlar, şekil ve hüküm-sonuçlar için farklı bağlama kurallarını ayırt eder.</a:t>
          </a:r>
        </a:p>
      </dgm:t>
    </dgm:pt>
    <dgm:pt modelId="{475390C0-5E1F-4611-A6C4-B591A091DE42}" type="parTrans" cxnId="{622FCDC0-4035-41D4-BF5E-971A95484A54}">
      <dgm:prSet/>
      <dgm:spPr/>
      <dgm:t>
        <a:bodyPr/>
        <a:lstStyle/>
        <a:p>
          <a:endParaRPr lang="en-US"/>
        </a:p>
      </dgm:t>
    </dgm:pt>
    <dgm:pt modelId="{094CD58B-D986-4AFC-A4D7-19DCB0FE4F2E}" type="sibTrans" cxnId="{622FCDC0-4035-41D4-BF5E-971A95484A54}">
      <dgm:prSet/>
      <dgm:spPr/>
      <dgm:t>
        <a:bodyPr/>
        <a:lstStyle/>
        <a:p>
          <a:endParaRPr lang="en-US"/>
        </a:p>
      </dgm:t>
    </dgm:pt>
    <dgm:pt modelId="{8494AAFA-80FF-4B5B-9D6B-3D42E1EE4FA3}">
      <dgm:prSet/>
      <dgm:spPr/>
      <dgm:t>
        <a:bodyPr/>
        <a:lstStyle/>
        <a:p>
          <a:r>
            <a:rPr lang="en-US"/>
            <a:t>Atıf (renvoi) ve kamu düzeni istisnasının uygulamasını örnekler üzerinde uygular.</a:t>
          </a:r>
        </a:p>
      </dgm:t>
    </dgm:pt>
    <dgm:pt modelId="{7B5F5E27-5423-4324-9ADF-93EB611170EF}" type="parTrans" cxnId="{A21B6E45-0283-4895-BE76-49C4F109429C}">
      <dgm:prSet/>
      <dgm:spPr/>
      <dgm:t>
        <a:bodyPr/>
        <a:lstStyle/>
        <a:p>
          <a:endParaRPr lang="en-US"/>
        </a:p>
      </dgm:t>
    </dgm:pt>
    <dgm:pt modelId="{BB1F6F27-EA31-47B1-B551-6EB3A4BF0581}" type="sibTrans" cxnId="{A21B6E45-0283-4895-BE76-49C4F109429C}">
      <dgm:prSet/>
      <dgm:spPr/>
      <dgm:t>
        <a:bodyPr/>
        <a:lstStyle/>
        <a:p>
          <a:endParaRPr lang="en-US"/>
        </a:p>
      </dgm:t>
    </dgm:pt>
    <dgm:pt modelId="{D244617F-0012-417B-8D38-B727E709B128}">
      <dgm:prSet/>
      <dgm:spPr/>
      <dgm:t>
        <a:bodyPr/>
        <a:lstStyle/>
        <a:p>
          <a:r>
            <a:rPr lang="en-US"/>
            <a:t>Vasıflandırma (qualification) sorunlarını tanımlar ve çözüm metoduna bağlar.</a:t>
          </a:r>
        </a:p>
      </dgm:t>
    </dgm:pt>
    <dgm:pt modelId="{0F10A78F-9B40-48BE-BE2D-E750876640E1}" type="parTrans" cxnId="{D66F26B6-6DB1-4BC3-80E3-24BB0ED9293B}">
      <dgm:prSet/>
      <dgm:spPr/>
      <dgm:t>
        <a:bodyPr/>
        <a:lstStyle/>
        <a:p>
          <a:endParaRPr lang="en-US"/>
        </a:p>
      </dgm:t>
    </dgm:pt>
    <dgm:pt modelId="{8F4F3C6B-22CE-4F94-A4D1-090580F0EB0B}" type="sibTrans" cxnId="{D66F26B6-6DB1-4BC3-80E3-24BB0ED9293B}">
      <dgm:prSet/>
      <dgm:spPr/>
      <dgm:t>
        <a:bodyPr/>
        <a:lstStyle/>
        <a:p>
          <a:endParaRPr lang="en-US"/>
        </a:p>
      </dgm:t>
    </dgm:pt>
    <dgm:pt modelId="{E9CACA9B-3154-4B64-B8C9-46602E769C9D}" type="pres">
      <dgm:prSet presAssocID="{FBB06935-B757-4D0E-92D2-B897172D9596}" presName="vert0" presStyleCnt="0">
        <dgm:presLayoutVars>
          <dgm:dir/>
          <dgm:animOne val="branch"/>
          <dgm:animLvl val="lvl"/>
        </dgm:presLayoutVars>
      </dgm:prSet>
      <dgm:spPr/>
    </dgm:pt>
    <dgm:pt modelId="{00D027D6-4DD9-4774-B32F-DD0147AC3C1A}" type="pres">
      <dgm:prSet presAssocID="{04587ECA-4C98-44EF-8115-FF432A9B67D0}" presName="thickLine" presStyleLbl="alignNode1" presStyleIdx="0" presStyleCnt="4"/>
      <dgm:spPr/>
    </dgm:pt>
    <dgm:pt modelId="{DA347472-0755-4862-9FFC-C62E07B7FDC2}" type="pres">
      <dgm:prSet presAssocID="{04587ECA-4C98-44EF-8115-FF432A9B67D0}" presName="horz1" presStyleCnt="0"/>
      <dgm:spPr/>
    </dgm:pt>
    <dgm:pt modelId="{FC5C2CD5-AECE-408F-B1BC-05E25260C464}" type="pres">
      <dgm:prSet presAssocID="{04587ECA-4C98-44EF-8115-FF432A9B67D0}" presName="tx1" presStyleLbl="revTx" presStyleIdx="0" presStyleCnt="4"/>
      <dgm:spPr/>
    </dgm:pt>
    <dgm:pt modelId="{834B6FA6-6A85-42ED-97DB-D34E62C7659B}" type="pres">
      <dgm:prSet presAssocID="{04587ECA-4C98-44EF-8115-FF432A9B67D0}" presName="vert1" presStyleCnt="0"/>
      <dgm:spPr/>
    </dgm:pt>
    <dgm:pt modelId="{DC540596-418C-41D7-BB9F-64B3B9E7793A}" type="pres">
      <dgm:prSet presAssocID="{A6D292A5-38ED-4ECE-A4A6-F1E6000DFF36}" presName="thickLine" presStyleLbl="alignNode1" presStyleIdx="1" presStyleCnt="4"/>
      <dgm:spPr/>
    </dgm:pt>
    <dgm:pt modelId="{01E80276-CF56-49B5-ABDE-4A3BB0FA3237}" type="pres">
      <dgm:prSet presAssocID="{A6D292A5-38ED-4ECE-A4A6-F1E6000DFF36}" presName="horz1" presStyleCnt="0"/>
      <dgm:spPr/>
    </dgm:pt>
    <dgm:pt modelId="{A1D6DC22-75C1-43BD-8928-5549D94160ED}" type="pres">
      <dgm:prSet presAssocID="{A6D292A5-38ED-4ECE-A4A6-F1E6000DFF36}" presName="tx1" presStyleLbl="revTx" presStyleIdx="1" presStyleCnt="4"/>
      <dgm:spPr/>
    </dgm:pt>
    <dgm:pt modelId="{0975ABD1-D045-4607-B162-5A3161EDFD17}" type="pres">
      <dgm:prSet presAssocID="{A6D292A5-38ED-4ECE-A4A6-F1E6000DFF36}" presName="vert1" presStyleCnt="0"/>
      <dgm:spPr/>
    </dgm:pt>
    <dgm:pt modelId="{47A9B7F9-3D90-47B6-8957-B8497BABC0B0}" type="pres">
      <dgm:prSet presAssocID="{8494AAFA-80FF-4B5B-9D6B-3D42E1EE4FA3}" presName="thickLine" presStyleLbl="alignNode1" presStyleIdx="2" presStyleCnt="4"/>
      <dgm:spPr/>
    </dgm:pt>
    <dgm:pt modelId="{066B52B9-6EA9-4D0B-A0CD-A09553F33E8D}" type="pres">
      <dgm:prSet presAssocID="{8494AAFA-80FF-4B5B-9D6B-3D42E1EE4FA3}" presName="horz1" presStyleCnt="0"/>
      <dgm:spPr/>
    </dgm:pt>
    <dgm:pt modelId="{E11374A8-9656-4095-B522-14A42B2C5A01}" type="pres">
      <dgm:prSet presAssocID="{8494AAFA-80FF-4B5B-9D6B-3D42E1EE4FA3}" presName="tx1" presStyleLbl="revTx" presStyleIdx="2" presStyleCnt="4"/>
      <dgm:spPr/>
    </dgm:pt>
    <dgm:pt modelId="{6B98F61C-D070-4F93-B02E-08922BBDF4F1}" type="pres">
      <dgm:prSet presAssocID="{8494AAFA-80FF-4B5B-9D6B-3D42E1EE4FA3}" presName="vert1" presStyleCnt="0"/>
      <dgm:spPr/>
    </dgm:pt>
    <dgm:pt modelId="{B7E8E319-858C-422A-8584-A7F4A914CC48}" type="pres">
      <dgm:prSet presAssocID="{D244617F-0012-417B-8D38-B727E709B128}" presName="thickLine" presStyleLbl="alignNode1" presStyleIdx="3" presStyleCnt="4"/>
      <dgm:spPr/>
    </dgm:pt>
    <dgm:pt modelId="{DD05A25E-D20C-4595-96FE-5F72D744C201}" type="pres">
      <dgm:prSet presAssocID="{D244617F-0012-417B-8D38-B727E709B128}" presName="horz1" presStyleCnt="0"/>
      <dgm:spPr/>
    </dgm:pt>
    <dgm:pt modelId="{5131A02B-7908-4B91-BB9E-27DDB90A39E4}" type="pres">
      <dgm:prSet presAssocID="{D244617F-0012-417B-8D38-B727E709B128}" presName="tx1" presStyleLbl="revTx" presStyleIdx="3" presStyleCnt="4"/>
      <dgm:spPr/>
    </dgm:pt>
    <dgm:pt modelId="{BB1CF509-DA7E-4B68-9679-D741F2ACB8CF}" type="pres">
      <dgm:prSet presAssocID="{D244617F-0012-417B-8D38-B727E709B128}" presName="vert1" presStyleCnt="0"/>
      <dgm:spPr/>
    </dgm:pt>
  </dgm:ptLst>
  <dgm:cxnLst>
    <dgm:cxn modelId="{11C06E42-C9F3-4607-8A4D-D2A684004718}" type="presOf" srcId="{FBB06935-B757-4D0E-92D2-B897172D9596}" destId="{E9CACA9B-3154-4B64-B8C9-46602E769C9D}" srcOrd="0" destOrd="0" presId="urn:microsoft.com/office/officeart/2008/layout/LinedList"/>
    <dgm:cxn modelId="{A21B6E45-0283-4895-BE76-49C4F109429C}" srcId="{FBB06935-B757-4D0E-92D2-B897172D9596}" destId="{8494AAFA-80FF-4B5B-9D6B-3D42E1EE4FA3}" srcOrd="2" destOrd="0" parTransId="{7B5F5E27-5423-4324-9ADF-93EB611170EF}" sibTransId="{BB1F6F27-EA31-47B1-B551-6EB3A4BF0581}"/>
    <dgm:cxn modelId="{46B37466-98D4-43E6-8646-65DA1A69B124}" srcId="{FBB06935-B757-4D0E-92D2-B897172D9596}" destId="{04587ECA-4C98-44EF-8115-FF432A9B67D0}" srcOrd="0" destOrd="0" parTransId="{F246FDA9-4BFB-4EF3-85FA-96C4589D0528}" sibTransId="{14DE0191-1AA0-45F6-A01E-7D9C0CDA9533}"/>
    <dgm:cxn modelId="{A08F8977-48AE-4F4F-86D4-69B5F7D8D7F2}" type="presOf" srcId="{04587ECA-4C98-44EF-8115-FF432A9B67D0}" destId="{FC5C2CD5-AECE-408F-B1BC-05E25260C464}" srcOrd="0" destOrd="0" presId="urn:microsoft.com/office/officeart/2008/layout/LinedList"/>
    <dgm:cxn modelId="{A4B63FA5-27D3-49EA-9140-0CD075BA265B}" type="presOf" srcId="{A6D292A5-38ED-4ECE-A4A6-F1E6000DFF36}" destId="{A1D6DC22-75C1-43BD-8928-5549D94160ED}" srcOrd="0" destOrd="0" presId="urn:microsoft.com/office/officeart/2008/layout/LinedList"/>
    <dgm:cxn modelId="{D66F26B6-6DB1-4BC3-80E3-24BB0ED9293B}" srcId="{FBB06935-B757-4D0E-92D2-B897172D9596}" destId="{D244617F-0012-417B-8D38-B727E709B128}" srcOrd="3" destOrd="0" parTransId="{0F10A78F-9B40-48BE-BE2D-E750876640E1}" sibTransId="{8F4F3C6B-22CE-4F94-A4D1-090580F0EB0B}"/>
    <dgm:cxn modelId="{622FCDC0-4035-41D4-BF5E-971A95484A54}" srcId="{FBB06935-B757-4D0E-92D2-B897172D9596}" destId="{A6D292A5-38ED-4ECE-A4A6-F1E6000DFF36}" srcOrd="1" destOrd="0" parTransId="{475390C0-5E1F-4611-A6C4-B591A091DE42}" sibTransId="{094CD58B-D986-4AFC-A4D7-19DCB0FE4F2E}"/>
    <dgm:cxn modelId="{F8E1ECCF-FB00-481A-819F-9FEDFEEAF79E}" type="presOf" srcId="{D244617F-0012-417B-8D38-B727E709B128}" destId="{5131A02B-7908-4B91-BB9E-27DDB90A39E4}" srcOrd="0" destOrd="0" presId="urn:microsoft.com/office/officeart/2008/layout/LinedList"/>
    <dgm:cxn modelId="{5F317BD3-07B1-4CFF-B372-B0A05A244FE2}" type="presOf" srcId="{8494AAFA-80FF-4B5B-9D6B-3D42E1EE4FA3}" destId="{E11374A8-9656-4095-B522-14A42B2C5A01}" srcOrd="0" destOrd="0" presId="urn:microsoft.com/office/officeart/2008/layout/LinedList"/>
    <dgm:cxn modelId="{22DD6B65-24D6-44C1-898B-3C782C6970BD}" type="presParOf" srcId="{E9CACA9B-3154-4B64-B8C9-46602E769C9D}" destId="{00D027D6-4DD9-4774-B32F-DD0147AC3C1A}" srcOrd="0" destOrd="0" presId="urn:microsoft.com/office/officeart/2008/layout/LinedList"/>
    <dgm:cxn modelId="{87678F0B-3BD7-43D4-9F69-D6E4F717DDFD}" type="presParOf" srcId="{E9CACA9B-3154-4B64-B8C9-46602E769C9D}" destId="{DA347472-0755-4862-9FFC-C62E07B7FDC2}" srcOrd="1" destOrd="0" presId="urn:microsoft.com/office/officeart/2008/layout/LinedList"/>
    <dgm:cxn modelId="{128ECA21-5048-4DD9-A173-1885D2E860BC}" type="presParOf" srcId="{DA347472-0755-4862-9FFC-C62E07B7FDC2}" destId="{FC5C2CD5-AECE-408F-B1BC-05E25260C464}" srcOrd="0" destOrd="0" presId="urn:microsoft.com/office/officeart/2008/layout/LinedList"/>
    <dgm:cxn modelId="{8154DBB4-5514-4BF8-BB2D-F087EAB5C74D}" type="presParOf" srcId="{DA347472-0755-4862-9FFC-C62E07B7FDC2}" destId="{834B6FA6-6A85-42ED-97DB-D34E62C7659B}" srcOrd="1" destOrd="0" presId="urn:microsoft.com/office/officeart/2008/layout/LinedList"/>
    <dgm:cxn modelId="{5A7D2D9C-8F53-4B8B-8DAF-7FF77D6A792B}" type="presParOf" srcId="{E9CACA9B-3154-4B64-B8C9-46602E769C9D}" destId="{DC540596-418C-41D7-BB9F-64B3B9E7793A}" srcOrd="2" destOrd="0" presId="urn:microsoft.com/office/officeart/2008/layout/LinedList"/>
    <dgm:cxn modelId="{9278DB02-6770-4CE3-8420-54F86B05F565}" type="presParOf" srcId="{E9CACA9B-3154-4B64-B8C9-46602E769C9D}" destId="{01E80276-CF56-49B5-ABDE-4A3BB0FA3237}" srcOrd="3" destOrd="0" presId="urn:microsoft.com/office/officeart/2008/layout/LinedList"/>
    <dgm:cxn modelId="{C4E16D3B-DD80-4038-B9A2-35BD396CCCC1}" type="presParOf" srcId="{01E80276-CF56-49B5-ABDE-4A3BB0FA3237}" destId="{A1D6DC22-75C1-43BD-8928-5549D94160ED}" srcOrd="0" destOrd="0" presId="urn:microsoft.com/office/officeart/2008/layout/LinedList"/>
    <dgm:cxn modelId="{5671AF69-D6B2-4379-A020-DC7D514178D4}" type="presParOf" srcId="{01E80276-CF56-49B5-ABDE-4A3BB0FA3237}" destId="{0975ABD1-D045-4607-B162-5A3161EDFD17}" srcOrd="1" destOrd="0" presId="urn:microsoft.com/office/officeart/2008/layout/LinedList"/>
    <dgm:cxn modelId="{79D2F352-255B-4B4F-97E6-E70E0253E6F3}" type="presParOf" srcId="{E9CACA9B-3154-4B64-B8C9-46602E769C9D}" destId="{47A9B7F9-3D90-47B6-8957-B8497BABC0B0}" srcOrd="4" destOrd="0" presId="urn:microsoft.com/office/officeart/2008/layout/LinedList"/>
    <dgm:cxn modelId="{105CC6D9-D9AB-41AB-9A52-8703421D881D}" type="presParOf" srcId="{E9CACA9B-3154-4B64-B8C9-46602E769C9D}" destId="{066B52B9-6EA9-4D0B-A0CD-A09553F33E8D}" srcOrd="5" destOrd="0" presId="urn:microsoft.com/office/officeart/2008/layout/LinedList"/>
    <dgm:cxn modelId="{CA513982-EDDC-43BC-9992-6D4A46429AA4}" type="presParOf" srcId="{066B52B9-6EA9-4D0B-A0CD-A09553F33E8D}" destId="{E11374A8-9656-4095-B522-14A42B2C5A01}" srcOrd="0" destOrd="0" presId="urn:microsoft.com/office/officeart/2008/layout/LinedList"/>
    <dgm:cxn modelId="{7BAFAC84-5CDD-4959-A4E5-CBA4BA927093}" type="presParOf" srcId="{066B52B9-6EA9-4D0B-A0CD-A09553F33E8D}" destId="{6B98F61C-D070-4F93-B02E-08922BBDF4F1}" srcOrd="1" destOrd="0" presId="urn:microsoft.com/office/officeart/2008/layout/LinedList"/>
    <dgm:cxn modelId="{92FB8128-528C-4BD6-B24E-E5533A12AEF5}" type="presParOf" srcId="{E9CACA9B-3154-4B64-B8C9-46602E769C9D}" destId="{B7E8E319-858C-422A-8584-A7F4A914CC48}" srcOrd="6" destOrd="0" presId="urn:microsoft.com/office/officeart/2008/layout/LinedList"/>
    <dgm:cxn modelId="{FA21B090-580C-45D2-8AE2-3E198F04E8D1}" type="presParOf" srcId="{E9CACA9B-3154-4B64-B8C9-46602E769C9D}" destId="{DD05A25E-D20C-4595-96FE-5F72D744C201}" srcOrd="7" destOrd="0" presId="urn:microsoft.com/office/officeart/2008/layout/LinedList"/>
    <dgm:cxn modelId="{E03562F4-66F3-4969-A43A-977A985604F4}" type="presParOf" srcId="{DD05A25E-D20C-4595-96FE-5F72D744C201}" destId="{5131A02B-7908-4B91-BB9E-27DDB90A39E4}" srcOrd="0" destOrd="0" presId="urn:microsoft.com/office/officeart/2008/layout/LinedList"/>
    <dgm:cxn modelId="{9B745C9D-5CA2-4534-8F10-42BE5964DC82}" type="presParOf" srcId="{DD05A25E-D20C-4595-96FE-5F72D744C201}" destId="{BB1CF509-DA7E-4B68-9679-D741F2ACB8C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C0A5AF3D-F304-4F0E-AC5A-CC669ABA54B9}"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AC3742D7-AEDB-49BF-9908-B993B7DD057A}">
      <dgm:prSet/>
      <dgm:spPr/>
      <dgm:t>
        <a:bodyPr/>
        <a:lstStyle/>
        <a:p>
          <a:r>
            <a:rPr lang="en-US"/>
            <a:t>Nişanlanma, evlenme, boşanma, evlilik mal rejimleri, soybağı, nafaka ayrı bağlama kurallarına tabidir.</a:t>
          </a:r>
        </a:p>
      </dgm:t>
    </dgm:pt>
    <dgm:pt modelId="{6DF109F0-F9D1-4011-9518-957813B8F5E2}" type="parTrans" cxnId="{9362DD5E-FC7B-486A-A2E2-3F0EE06B7056}">
      <dgm:prSet/>
      <dgm:spPr/>
      <dgm:t>
        <a:bodyPr/>
        <a:lstStyle/>
        <a:p>
          <a:endParaRPr lang="en-US"/>
        </a:p>
      </dgm:t>
    </dgm:pt>
    <dgm:pt modelId="{16EBA1C6-CF8F-4A56-A494-DE86C988F0F3}" type="sibTrans" cxnId="{9362DD5E-FC7B-486A-A2E2-3F0EE06B7056}">
      <dgm:prSet/>
      <dgm:spPr/>
      <dgm:t>
        <a:bodyPr/>
        <a:lstStyle/>
        <a:p>
          <a:endParaRPr lang="en-US"/>
        </a:p>
      </dgm:t>
    </dgm:pt>
    <dgm:pt modelId="{04F1D79E-F7E7-4C9E-9AD6-98D2292B1016}">
      <dgm:prSet/>
      <dgm:spPr/>
      <dgm:t>
        <a:bodyPr/>
        <a:lstStyle/>
        <a:p>
          <a:r>
            <a:rPr lang="en-US"/>
            <a:t>Yabancılık unsuru bulunan uyuşmazlıklarda doğrudan MK hükümleri yerine önce MÖHUK uygulanır.</a:t>
          </a:r>
        </a:p>
      </dgm:t>
    </dgm:pt>
    <dgm:pt modelId="{FD1896F6-E1B4-4C52-8435-9320B818ABCD}" type="parTrans" cxnId="{108D60D9-41F9-4E5F-947D-C2119E33FEE1}">
      <dgm:prSet/>
      <dgm:spPr/>
      <dgm:t>
        <a:bodyPr/>
        <a:lstStyle/>
        <a:p>
          <a:endParaRPr lang="en-US"/>
        </a:p>
      </dgm:t>
    </dgm:pt>
    <dgm:pt modelId="{655BBFF3-63E7-4EC9-9F86-274DE0F9F9CE}" type="sibTrans" cxnId="{108D60D9-41F9-4E5F-947D-C2119E33FEE1}">
      <dgm:prSet/>
      <dgm:spPr/>
      <dgm:t>
        <a:bodyPr/>
        <a:lstStyle/>
        <a:p>
          <a:endParaRPr lang="en-US"/>
        </a:p>
      </dgm:t>
    </dgm:pt>
    <dgm:pt modelId="{9EDD53F8-C982-421F-B04D-D2DBB14F7AC5}">
      <dgm:prSet/>
      <dgm:spPr/>
      <dgm:t>
        <a:bodyPr/>
        <a:lstStyle/>
        <a:p>
          <a:r>
            <a:rPr lang="en-US"/>
            <a:t>Nişanlanma: Ehliyet/şartlar (m.12/1), şekil (m.7), hüküm ve sonuçlar (m.12/2).</a:t>
          </a:r>
        </a:p>
      </dgm:t>
    </dgm:pt>
    <dgm:pt modelId="{9EBF93AD-90EA-4422-A6E0-8868A71AF2BC}" type="parTrans" cxnId="{F51A7FF4-FAAB-4C0F-A67A-A5D6E6CEC973}">
      <dgm:prSet/>
      <dgm:spPr/>
      <dgm:t>
        <a:bodyPr/>
        <a:lstStyle/>
        <a:p>
          <a:endParaRPr lang="en-US"/>
        </a:p>
      </dgm:t>
    </dgm:pt>
    <dgm:pt modelId="{352381AC-D0C5-4B22-B9A3-01E28368BEE2}" type="sibTrans" cxnId="{F51A7FF4-FAAB-4C0F-A67A-A5D6E6CEC973}">
      <dgm:prSet/>
      <dgm:spPr/>
      <dgm:t>
        <a:bodyPr/>
        <a:lstStyle/>
        <a:p>
          <a:endParaRPr lang="en-US"/>
        </a:p>
      </dgm:t>
    </dgm:pt>
    <dgm:pt modelId="{1161C9D5-A5DE-44DB-BFF2-6F9B328CFAD2}" type="pres">
      <dgm:prSet presAssocID="{C0A5AF3D-F304-4F0E-AC5A-CC669ABA54B9}" presName="vert0" presStyleCnt="0">
        <dgm:presLayoutVars>
          <dgm:dir/>
          <dgm:animOne val="branch"/>
          <dgm:animLvl val="lvl"/>
        </dgm:presLayoutVars>
      </dgm:prSet>
      <dgm:spPr/>
    </dgm:pt>
    <dgm:pt modelId="{C0E9C731-AE2C-44DF-B1BC-4BD4089EAF60}" type="pres">
      <dgm:prSet presAssocID="{AC3742D7-AEDB-49BF-9908-B993B7DD057A}" presName="thickLine" presStyleLbl="alignNode1" presStyleIdx="0" presStyleCnt="3"/>
      <dgm:spPr/>
    </dgm:pt>
    <dgm:pt modelId="{C99A928D-A856-443F-82FB-1689553FBB4E}" type="pres">
      <dgm:prSet presAssocID="{AC3742D7-AEDB-49BF-9908-B993B7DD057A}" presName="horz1" presStyleCnt="0"/>
      <dgm:spPr/>
    </dgm:pt>
    <dgm:pt modelId="{2234FDA2-46D9-4652-A171-F2A03ABCEB07}" type="pres">
      <dgm:prSet presAssocID="{AC3742D7-AEDB-49BF-9908-B993B7DD057A}" presName="tx1" presStyleLbl="revTx" presStyleIdx="0" presStyleCnt="3"/>
      <dgm:spPr/>
    </dgm:pt>
    <dgm:pt modelId="{DF05FE80-A0D5-406B-B02A-9F0A7780A98A}" type="pres">
      <dgm:prSet presAssocID="{AC3742D7-AEDB-49BF-9908-B993B7DD057A}" presName="vert1" presStyleCnt="0"/>
      <dgm:spPr/>
    </dgm:pt>
    <dgm:pt modelId="{DF912F81-22FA-46E8-A468-F8D9B716CBDA}" type="pres">
      <dgm:prSet presAssocID="{04F1D79E-F7E7-4C9E-9AD6-98D2292B1016}" presName="thickLine" presStyleLbl="alignNode1" presStyleIdx="1" presStyleCnt="3"/>
      <dgm:spPr/>
    </dgm:pt>
    <dgm:pt modelId="{18049124-730A-46EE-8AF3-371C82E3EE39}" type="pres">
      <dgm:prSet presAssocID="{04F1D79E-F7E7-4C9E-9AD6-98D2292B1016}" presName="horz1" presStyleCnt="0"/>
      <dgm:spPr/>
    </dgm:pt>
    <dgm:pt modelId="{EAA7A7B8-E05B-4EFC-AF47-B35A6A8A953A}" type="pres">
      <dgm:prSet presAssocID="{04F1D79E-F7E7-4C9E-9AD6-98D2292B1016}" presName="tx1" presStyleLbl="revTx" presStyleIdx="1" presStyleCnt="3"/>
      <dgm:spPr/>
    </dgm:pt>
    <dgm:pt modelId="{8E0B22E6-CA80-4DC2-AACE-34D6F5B5173E}" type="pres">
      <dgm:prSet presAssocID="{04F1D79E-F7E7-4C9E-9AD6-98D2292B1016}" presName="vert1" presStyleCnt="0"/>
      <dgm:spPr/>
    </dgm:pt>
    <dgm:pt modelId="{6A6CABB3-B56E-4DB7-976E-43E200D768C0}" type="pres">
      <dgm:prSet presAssocID="{9EDD53F8-C982-421F-B04D-D2DBB14F7AC5}" presName="thickLine" presStyleLbl="alignNode1" presStyleIdx="2" presStyleCnt="3"/>
      <dgm:spPr/>
    </dgm:pt>
    <dgm:pt modelId="{20C18BDE-5219-438F-ACEB-E5F3A3C48859}" type="pres">
      <dgm:prSet presAssocID="{9EDD53F8-C982-421F-B04D-D2DBB14F7AC5}" presName="horz1" presStyleCnt="0"/>
      <dgm:spPr/>
    </dgm:pt>
    <dgm:pt modelId="{5C2F15D5-A1C8-449D-8A62-8995E63973C8}" type="pres">
      <dgm:prSet presAssocID="{9EDD53F8-C982-421F-B04D-D2DBB14F7AC5}" presName="tx1" presStyleLbl="revTx" presStyleIdx="2" presStyleCnt="3"/>
      <dgm:spPr/>
    </dgm:pt>
    <dgm:pt modelId="{3D3C12C5-F65C-4C4B-A57C-3FA7FCD234D2}" type="pres">
      <dgm:prSet presAssocID="{9EDD53F8-C982-421F-B04D-D2DBB14F7AC5}" presName="vert1" presStyleCnt="0"/>
      <dgm:spPr/>
    </dgm:pt>
  </dgm:ptLst>
  <dgm:cxnLst>
    <dgm:cxn modelId="{16598908-7901-4B40-84F8-7A8D6342CC53}" type="presOf" srcId="{C0A5AF3D-F304-4F0E-AC5A-CC669ABA54B9}" destId="{1161C9D5-A5DE-44DB-BFF2-6F9B328CFAD2}" srcOrd="0" destOrd="0" presId="urn:microsoft.com/office/officeart/2008/layout/LinedList"/>
    <dgm:cxn modelId="{9DAD860A-242D-4F00-915D-DCBC6E7CBB32}" type="presOf" srcId="{AC3742D7-AEDB-49BF-9908-B993B7DD057A}" destId="{2234FDA2-46D9-4652-A171-F2A03ABCEB07}" srcOrd="0" destOrd="0" presId="urn:microsoft.com/office/officeart/2008/layout/LinedList"/>
    <dgm:cxn modelId="{9362DD5E-FC7B-486A-A2E2-3F0EE06B7056}" srcId="{C0A5AF3D-F304-4F0E-AC5A-CC669ABA54B9}" destId="{AC3742D7-AEDB-49BF-9908-B993B7DD057A}" srcOrd="0" destOrd="0" parTransId="{6DF109F0-F9D1-4011-9518-957813B8F5E2}" sibTransId="{16EBA1C6-CF8F-4A56-A494-DE86C988F0F3}"/>
    <dgm:cxn modelId="{E2CE5DA3-32CF-4F63-938D-77D938504BB9}" type="presOf" srcId="{04F1D79E-F7E7-4C9E-9AD6-98D2292B1016}" destId="{EAA7A7B8-E05B-4EFC-AF47-B35A6A8A953A}" srcOrd="0" destOrd="0" presId="urn:microsoft.com/office/officeart/2008/layout/LinedList"/>
    <dgm:cxn modelId="{F9AE6FC7-93A0-4928-AEA8-7863E73818DA}" type="presOf" srcId="{9EDD53F8-C982-421F-B04D-D2DBB14F7AC5}" destId="{5C2F15D5-A1C8-449D-8A62-8995E63973C8}" srcOrd="0" destOrd="0" presId="urn:microsoft.com/office/officeart/2008/layout/LinedList"/>
    <dgm:cxn modelId="{108D60D9-41F9-4E5F-947D-C2119E33FEE1}" srcId="{C0A5AF3D-F304-4F0E-AC5A-CC669ABA54B9}" destId="{04F1D79E-F7E7-4C9E-9AD6-98D2292B1016}" srcOrd="1" destOrd="0" parTransId="{FD1896F6-E1B4-4C52-8435-9320B818ABCD}" sibTransId="{655BBFF3-63E7-4EC9-9F86-274DE0F9F9CE}"/>
    <dgm:cxn modelId="{F51A7FF4-FAAB-4C0F-A67A-A5D6E6CEC973}" srcId="{C0A5AF3D-F304-4F0E-AC5A-CC669ABA54B9}" destId="{9EDD53F8-C982-421F-B04D-D2DBB14F7AC5}" srcOrd="2" destOrd="0" parTransId="{9EBF93AD-90EA-4422-A6E0-8868A71AF2BC}" sibTransId="{352381AC-D0C5-4B22-B9A3-01E28368BEE2}"/>
    <dgm:cxn modelId="{88703C46-44D4-4463-99CD-D28F972C5A54}" type="presParOf" srcId="{1161C9D5-A5DE-44DB-BFF2-6F9B328CFAD2}" destId="{C0E9C731-AE2C-44DF-B1BC-4BD4089EAF60}" srcOrd="0" destOrd="0" presId="urn:microsoft.com/office/officeart/2008/layout/LinedList"/>
    <dgm:cxn modelId="{D4EFC684-4594-4B48-8696-9714D21DE72E}" type="presParOf" srcId="{1161C9D5-A5DE-44DB-BFF2-6F9B328CFAD2}" destId="{C99A928D-A856-443F-82FB-1689553FBB4E}" srcOrd="1" destOrd="0" presId="urn:microsoft.com/office/officeart/2008/layout/LinedList"/>
    <dgm:cxn modelId="{84A651A9-A768-4D31-893D-8250171F3BC2}" type="presParOf" srcId="{C99A928D-A856-443F-82FB-1689553FBB4E}" destId="{2234FDA2-46D9-4652-A171-F2A03ABCEB07}" srcOrd="0" destOrd="0" presId="urn:microsoft.com/office/officeart/2008/layout/LinedList"/>
    <dgm:cxn modelId="{4898359C-B702-42A7-AC49-B73112FD9123}" type="presParOf" srcId="{C99A928D-A856-443F-82FB-1689553FBB4E}" destId="{DF05FE80-A0D5-406B-B02A-9F0A7780A98A}" srcOrd="1" destOrd="0" presId="urn:microsoft.com/office/officeart/2008/layout/LinedList"/>
    <dgm:cxn modelId="{97A4A0A1-91C6-47D7-A632-FCD8167CE4A8}" type="presParOf" srcId="{1161C9D5-A5DE-44DB-BFF2-6F9B328CFAD2}" destId="{DF912F81-22FA-46E8-A468-F8D9B716CBDA}" srcOrd="2" destOrd="0" presId="urn:microsoft.com/office/officeart/2008/layout/LinedList"/>
    <dgm:cxn modelId="{D967338C-16AF-412E-B933-53C8F71035AE}" type="presParOf" srcId="{1161C9D5-A5DE-44DB-BFF2-6F9B328CFAD2}" destId="{18049124-730A-46EE-8AF3-371C82E3EE39}" srcOrd="3" destOrd="0" presId="urn:microsoft.com/office/officeart/2008/layout/LinedList"/>
    <dgm:cxn modelId="{F090F859-3255-4961-8594-69805B0BC92D}" type="presParOf" srcId="{18049124-730A-46EE-8AF3-371C82E3EE39}" destId="{EAA7A7B8-E05B-4EFC-AF47-B35A6A8A953A}" srcOrd="0" destOrd="0" presId="urn:microsoft.com/office/officeart/2008/layout/LinedList"/>
    <dgm:cxn modelId="{21F0DA0B-0A91-4FAF-A86F-E08FD5EF52F4}" type="presParOf" srcId="{18049124-730A-46EE-8AF3-371C82E3EE39}" destId="{8E0B22E6-CA80-4DC2-AACE-34D6F5B5173E}" srcOrd="1" destOrd="0" presId="urn:microsoft.com/office/officeart/2008/layout/LinedList"/>
    <dgm:cxn modelId="{267215A5-612C-4BC2-8399-0EB31F582C26}" type="presParOf" srcId="{1161C9D5-A5DE-44DB-BFF2-6F9B328CFAD2}" destId="{6A6CABB3-B56E-4DB7-976E-43E200D768C0}" srcOrd="4" destOrd="0" presId="urn:microsoft.com/office/officeart/2008/layout/LinedList"/>
    <dgm:cxn modelId="{82D50414-6C4E-41E6-99AF-593EB37E45B6}" type="presParOf" srcId="{1161C9D5-A5DE-44DB-BFF2-6F9B328CFAD2}" destId="{20C18BDE-5219-438F-ACEB-E5F3A3C48859}" srcOrd="5" destOrd="0" presId="urn:microsoft.com/office/officeart/2008/layout/LinedList"/>
    <dgm:cxn modelId="{53C2EFCC-848F-4820-BAD6-B2D41CAA9CC2}" type="presParOf" srcId="{20C18BDE-5219-438F-ACEB-E5F3A3C48859}" destId="{5C2F15D5-A1C8-449D-8A62-8995E63973C8}" srcOrd="0" destOrd="0" presId="urn:microsoft.com/office/officeart/2008/layout/LinedList"/>
    <dgm:cxn modelId="{07E793C8-6A1D-4D79-85B4-7D1FC3852F30}" type="presParOf" srcId="{20C18BDE-5219-438F-ACEB-E5F3A3C48859}" destId="{3D3C12C5-F65C-4C4B-A57C-3FA7FCD234D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D2BE2B43-49DF-4C4D-A7A8-9960003F299D}"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6D0AF88D-F1C5-4720-822D-60462D1FCA51}">
      <dgm:prSet/>
      <dgm:spPr/>
      <dgm:t>
        <a:bodyPr/>
        <a:lstStyle/>
        <a:p>
          <a:r>
            <a:rPr lang="en-US"/>
            <a:t>Nişanlanma: evlenme vaadi (MK 118).</a:t>
          </a:r>
        </a:p>
      </dgm:t>
    </dgm:pt>
    <dgm:pt modelId="{BF9816D2-CEAF-401A-BDEF-2C82683A6AD2}" type="parTrans" cxnId="{6164FEDE-46F3-4A18-9DE4-7630A95411A6}">
      <dgm:prSet/>
      <dgm:spPr/>
      <dgm:t>
        <a:bodyPr/>
        <a:lstStyle/>
        <a:p>
          <a:endParaRPr lang="en-US"/>
        </a:p>
      </dgm:t>
    </dgm:pt>
    <dgm:pt modelId="{5D4279AC-841A-4C72-9248-E4A57A692AA8}" type="sibTrans" cxnId="{6164FEDE-46F3-4A18-9DE4-7630A95411A6}">
      <dgm:prSet/>
      <dgm:spPr/>
      <dgm:t>
        <a:bodyPr/>
        <a:lstStyle/>
        <a:p>
          <a:endParaRPr lang="en-US"/>
        </a:p>
      </dgm:t>
    </dgm:pt>
    <dgm:pt modelId="{753F4EF2-28D0-47BD-B06E-A936C015200E}">
      <dgm:prSet/>
      <dgm:spPr/>
      <dgm:t>
        <a:bodyPr/>
        <a:lstStyle/>
        <a:p>
          <a:r>
            <a:rPr lang="en-US"/>
            <a:t>Evlenmeye zorlama hakkı yok; cayma tazminatı/ceza şartı dava edilemez (MK 119).</a:t>
          </a:r>
        </a:p>
      </dgm:t>
    </dgm:pt>
    <dgm:pt modelId="{5D832341-27E5-4379-B2AE-FAFC3C57EC8C}" type="parTrans" cxnId="{0AEFFC68-034E-4277-B961-37DBAD8F6F74}">
      <dgm:prSet/>
      <dgm:spPr/>
      <dgm:t>
        <a:bodyPr/>
        <a:lstStyle/>
        <a:p>
          <a:endParaRPr lang="en-US"/>
        </a:p>
      </dgm:t>
    </dgm:pt>
    <dgm:pt modelId="{2ED13BD3-0A9E-4162-8896-DCA81AEE8F87}" type="sibTrans" cxnId="{0AEFFC68-034E-4277-B961-37DBAD8F6F74}">
      <dgm:prSet/>
      <dgm:spPr/>
      <dgm:t>
        <a:bodyPr/>
        <a:lstStyle/>
        <a:p>
          <a:endParaRPr lang="en-US"/>
        </a:p>
      </dgm:t>
    </dgm:pt>
    <dgm:pt modelId="{8FB338AC-D7F5-4A05-8594-3B0486AA1ACE}">
      <dgm:prSet/>
      <dgm:spPr/>
      <dgm:t>
        <a:bodyPr/>
        <a:lstStyle/>
        <a:p>
          <a:r>
            <a:rPr lang="en-US"/>
            <a:t>Haklı sebep olmadan bozma → yapılan masraflar ve maddî fedakârlıklar için uygun tazminat (MK 120).</a:t>
          </a:r>
        </a:p>
      </dgm:t>
    </dgm:pt>
    <dgm:pt modelId="{1E3C97F4-EF63-4AE0-8F4A-09313950885E}" type="parTrans" cxnId="{729433AB-73F4-4118-998B-0CB806B9CAEE}">
      <dgm:prSet/>
      <dgm:spPr/>
      <dgm:t>
        <a:bodyPr/>
        <a:lstStyle/>
        <a:p>
          <a:endParaRPr lang="en-US"/>
        </a:p>
      </dgm:t>
    </dgm:pt>
    <dgm:pt modelId="{EE377422-DA7B-4673-AD94-B3F285772287}" type="sibTrans" cxnId="{729433AB-73F4-4118-998B-0CB806B9CAEE}">
      <dgm:prSet/>
      <dgm:spPr/>
      <dgm:t>
        <a:bodyPr/>
        <a:lstStyle/>
        <a:p>
          <a:endParaRPr lang="en-US"/>
        </a:p>
      </dgm:t>
    </dgm:pt>
    <dgm:pt modelId="{7DC33300-49EB-4513-BD82-E4A42A1744E3}">
      <dgm:prSet/>
      <dgm:spPr/>
      <dgm:t>
        <a:bodyPr/>
        <a:lstStyle/>
        <a:p>
          <a:r>
            <a:rPr lang="en-US"/>
            <a:t>Kişilik hakkı ihlâli → manevi tazminat talebi (MK 121).</a:t>
          </a:r>
        </a:p>
      </dgm:t>
    </dgm:pt>
    <dgm:pt modelId="{9754C84E-B652-44B5-98DB-9390CCAB79AD}" type="parTrans" cxnId="{E57E7F58-9A10-4D60-985C-CC489399E8A0}">
      <dgm:prSet/>
      <dgm:spPr/>
      <dgm:t>
        <a:bodyPr/>
        <a:lstStyle/>
        <a:p>
          <a:endParaRPr lang="en-US"/>
        </a:p>
      </dgm:t>
    </dgm:pt>
    <dgm:pt modelId="{B39563E5-0832-4CF0-A24E-41933EF1271F}" type="sibTrans" cxnId="{E57E7F58-9A10-4D60-985C-CC489399E8A0}">
      <dgm:prSet/>
      <dgm:spPr/>
      <dgm:t>
        <a:bodyPr/>
        <a:lstStyle/>
        <a:p>
          <a:endParaRPr lang="en-US"/>
        </a:p>
      </dgm:t>
    </dgm:pt>
    <dgm:pt modelId="{C16DF807-A92C-478D-BAB3-967B3D74CC9C}">
      <dgm:prSet/>
      <dgm:spPr/>
      <dgm:t>
        <a:bodyPr/>
        <a:lstStyle/>
        <a:p>
          <a:r>
            <a:rPr lang="en-US"/>
            <a:t>Alışılmışın dışındaki hediyelerin iadesi; aynen/mislen olmazsa sebepsiz zenginleşme (MK 122).</a:t>
          </a:r>
        </a:p>
      </dgm:t>
    </dgm:pt>
    <dgm:pt modelId="{7E1CF9CC-2640-4898-87D6-10582446C416}" type="parTrans" cxnId="{44AD8BC9-06D6-47FB-8EC9-6CE47CCF96E7}">
      <dgm:prSet/>
      <dgm:spPr/>
      <dgm:t>
        <a:bodyPr/>
        <a:lstStyle/>
        <a:p>
          <a:endParaRPr lang="en-US"/>
        </a:p>
      </dgm:t>
    </dgm:pt>
    <dgm:pt modelId="{55263CE6-9149-46FD-A122-B0173E84E66A}" type="sibTrans" cxnId="{44AD8BC9-06D6-47FB-8EC9-6CE47CCF96E7}">
      <dgm:prSet/>
      <dgm:spPr/>
      <dgm:t>
        <a:bodyPr/>
        <a:lstStyle/>
        <a:p>
          <a:endParaRPr lang="en-US"/>
        </a:p>
      </dgm:t>
    </dgm:pt>
    <dgm:pt modelId="{6FBCA9F3-484D-4A85-8CB8-7CA79CEAD9B1}">
      <dgm:prSet/>
      <dgm:spPr/>
      <dgm:t>
        <a:bodyPr/>
        <a:lstStyle/>
        <a:p>
          <a:r>
            <a:rPr lang="en-US"/>
            <a:t>Dava hakları için 1 yıllık zamanaşımı (MK 123).</a:t>
          </a:r>
        </a:p>
      </dgm:t>
    </dgm:pt>
    <dgm:pt modelId="{66238555-E101-47ED-9520-19E35E00E4BD}" type="parTrans" cxnId="{173A7AE5-A284-477F-B87A-25630232FD1C}">
      <dgm:prSet/>
      <dgm:spPr/>
      <dgm:t>
        <a:bodyPr/>
        <a:lstStyle/>
        <a:p>
          <a:endParaRPr lang="en-US"/>
        </a:p>
      </dgm:t>
    </dgm:pt>
    <dgm:pt modelId="{F5A00E27-3B85-440F-891C-83E181668E08}" type="sibTrans" cxnId="{173A7AE5-A284-477F-B87A-25630232FD1C}">
      <dgm:prSet/>
      <dgm:spPr/>
      <dgm:t>
        <a:bodyPr/>
        <a:lstStyle/>
        <a:p>
          <a:endParaRPr lang="en-US"/>
        </a:p>
      </dgm:t>
    </dgm:pt>
    <dgm:pt modelId="{00D969BF-CAB3-415E-9388-170645D469E1}" type="pres">
      <dgm:prSet presAssocID="{D2BE2B43-49DF-4C4D-A7A8-9960003F299D}" presName="vert0" presStyleCnt="0">
        <dgm:presLayoutVars>
          <dgm:dir/>
          <dgm:animOne val="branch"/>
          <dgm:animLvl val="lvl"/>
        </dgm:presLayoutVars>
      </dgm:prSet>
      <dgm:spPr/>
    </dgm:pt>
    <dgm:pt modelId="{32DF75A8-01BA-4611-9CEA-63B287DDBFAA}" type="pres">
      <dgm:prSet presAssocID="{6D0AF88D-F1C5-4720-822D-60462D1FCA51}" presName="thickLine" presStyleLbl="alignNode1" presStyleIdx="0" presStyleCnt="6"/>
      <dgm:spPr/>
    </dgm:pt>
    <dgm:pt modelId="{09A1F545-C5AF-4AEE-BCBB-CF4BFBA2F45D}" type="pres">
      <dgm:prSet presAssocID="{6D0AF88D-F1C5-4720-822D-60462D1FCA51}" presName="horz1" presStyleCnt="0"/>
      <dgm:spPr/>
    </dgm:pt>
    <dgm:pt modelId="{221AD541-3B5F-4512-919B-B9B443CDFA56}" type="pres">
      <dgm:prSet presAssocID="{6D0AF88D-F1C5-4720-822D-60462D1FCA51}" presName="tx1" presStyleLbl="revTx" presStyleIdx="0" presStyleCnt="6"/>
      <dgm:spPr/>
    </dgm:pt>
    <dgm:pt modelId="{E17098F7-307A-4E76-9A20-A003AF0F6AD9}" type="pres">
      <dgm:prSet presAssocID="{6D0AF88D-F1C5-4720-822D-60462D1FCA51}" presName="vert1" presStyleCnt="0"/>
      <dgm:spPr/>
    </dgm:pt>
    <dgm:pt modelId="{381B7330-53EB-4CD7-AEC1-3799D682AB71}" type="pres">
      <dgm:prSet presAssocID="{753F4EF2-28D0-47BD-B06E-A936C015200E}" presName="thickLine" presStyleLbl="alignNode1" presStyleIdx="1" presStyleCnt="6"/>
      <dgm:spPr/>
    </dgm:pt>
    <dgm:pt modelId="{817CB062-740C-4B39-90A3-F2A8DF5F7474}" type="pres">
      <dgm:prSet presAssocID="{753F4EF2-28D0-47BD-B06E-A936C015200E}" presName="horz1" presStyleCnt="0"/>
      <dgm:spPr/>
    </dgm:pt>
    <dgm:pt modelId="{C684948F-4BE9-402E-B666-A88041630F99}" type="pres">
      <dgm:prSet presAssocID="{753F4EF2-28D0-47BD-B06E-A936C015200E}" presName="tx1" presStyleLbl="revTx" presStyleIdx="1" presStyleCnt="6"/>
      <dgm:spPr/>
    </dgm:pt>
    <dgm:pt modelId="{BBE90E12-B2C5-47D4-A174-A6F751BCBD06}" type="pres">
      <dgm:prSet presAssocID="{753F4EF2-28D0-47BD-B06E-A936C015200E}" presName="vert1" presStyleCnt="0"/>
      <dgm:spPr/>
    </dgm:pt>
    <dgm:pt modelId="{72B03ED6-64A8-4295-B45E-2D0A86FF8B58}" type="pres">
      <dgm:prSet presAssocID="{8FB338AC-D7F5-4A05-8594-3B0486AA1ACE}" presName="thickLine" presStyleLbl="alignNode1" presStyleIdx="2" presStyleCnt="6"/>
      <dgm:spPr/>
    </dgm:pt>
    <dgm:pt modelId="{FA750997-864D-4628-8A2A-EA744B99E24F}" type="pres">
      <dgm:prSet presAssocID="{8FB338AC-D7F5-4A05-8594-3B0486AA1ACE}" presName="horz1" presStyleCnt="0"/>
      <dgm:spPr/>
    </dgm:pt>
    <dgm:pt modelId="{33169AB7-C21F-4371-8180-3CB66E118CBB}" type="pres">
      <dgm:prSet presAssocID="{8FB338AC-D7F5-4A05-8594-3B0486AA1ACE}" presName="tx1" presStyleLbl="revTx" presStyleIdx="2" presStyleCnt="6"/>
      <dgm:spPr/>
    </dgm:pt>
    <dgm:pt modelId="{44E1CD34-DBD9-49EB-B035-CC9E762A2E33}" type="pres">
      <dgm:prSet presAssocID="{8FB338AC-D7F5-4A05-8594-3B0486AA1ACE}" presName="vert1" presStyleCnt="0"/>
      <dgm:spPr/>
    </dgm:pt>
    <dgm:pt modelId="{158B1C03-D0B6-41E8-8810-128C6E4D679D}" type="pres">
      <dgm:prSet presAssocID="{7DC33300-49EB-4513-BD82-E4A42A1744E3}" presName="thickLine" presStyleLbl="alignNode1" presStyleIdx="3" presStyleCnt="6"/>
      <dgm:spPr/>
    </dgm:pt>
    <dgm:pt modelId="{3E8B5AD5-D993-421A-AAD2-5EE931BCCEAC}" type="pres">
      <dgm:prSet presAssocID="{7DC33300-49EB-4513-BD82-E4A42A1744E3}" presName="horz1" presStyleCnt="0"/>
      <dgm:spPr/>
    </dgm:pt>
    <dgm:pt modelId="{9FFC4B8D-F396-40A6-9B57-6C93C73256A5}" type="pres">
      <dgm:prSet presAssocID="{7DC33300-49EB-4513-BD82-E4A42A1744E3}" presName="tx1" presStyleLbl="revTx" presStyleIdx="3" presStyleCnt="6"/>
      <dgm:spPr/>
    </dgm:pt>
    <dgm:pt modelId="{5F4D0DB9-D2BE-4C6F-A472-ACC5C4360561}" type="pres">
      <dgm:prSet presAssocID="{7DC33300-49EB-4513-BD82-E4A42A1744E3}" presName="vert1" presStyleCnt="0"/>
      <dgm:spPr/>
    </dgm:pt>
    <dgm:pt modelId="{273269A0-3F27-4C2A-9D70-BB1317374140}" type="pres">
      <dgm:prSet presAssocID="{C16DF807-A92C-478D-BAB3-967B3D74CC9C}" presName="thickLine" presStyleLbl="alignNode1" presStyleIdx="4" presStyleCnt="6"/>
      <dgm:spPr/>
    </dgm:pt>
    <dgm:pt modelId="{4ECF4455-03FD-4458-9E6A-3B015455EA9E}" type="pres">
      <dgm:prSet presAssocID="{C16DF807-A92C-478D-BAB3-967B3D74CC9C}" presName="horz1" presStyleCnt="0"/>
      <dgm:spPr/>
    </dgm:pt>
    <dgm:pt modelId="{3590EF8A-FFBA-4FC8-92DE-30ED141CAE8A}" type="pres">
      <dgm:prSet presAssocID="{C16DF807-A92C-478D-BAB3-967B3D74CC9C}" presName="tx1" presStyleLbl="revTx" presStyleIdx="4" presStyleCnt="6"/>
      <dgm:spPr/>
    </dgm:pt>
    <dgm:pt modelId="{D3872C34-C307-406F-9F03-B2C857D9EAB5}" type="pres">
      <dgm:prSet presAssocID="{C16DF807-A92C-478D-BAB3-967B3D74CC9C}" presName="vert1" presStyleCnt="0"/>
      <dgm:spPr/>
    </dgm:pt>
    <dgm:pt modelId="{F3A57FD5-636B-495A-B90C-03FD5D92CB90}" type="pres">
      <dgm:prSet presAssocID="{6FBCA9F3-484D-4A85-8CB8-7CA79CEAD9B1}" presName="thickLine" presStyleLbl="alignNode1" presStyleIdx="5" presStyleCnt="6"/>
      <dgm:spPr/>
    </dgm:pt>
    <dgm:pt modelId="{AE0F22BD-8BAA-4FA3-8FF1-F4141508B89E}" type="pres">
      <dgm:prSet presAssocID="{6FBCA9F3-484D-4A85-8CB8-7CA79CEAD9B1}" presName="horz1" presStyleCnt="0"/>
      <dgm:spPr/>
    </dgm:pt>
    <dgm:pt modelId="{BB216B5E-72E0-434A-AED9-BBFB4B3C6712}" type="pres">
      <dgm:prSet presAssocID="{6FBCA9F3-484D-4A85-8CB8-7CA79CEAD9B1}" presName="tx1" presStyleLbl="revTx" presStyleIdx="5" presStyleCnt="6"/>
      <dgm:spPr/>
    </dgm:pt>
    <dgm:pt modelId="{ABACC98D-D401-4E1C-8ED1-2896262DF78C}" type="pres">
      <dgm:prSet presAssocID="{6FBCA9F3-484D-4A85-8CB8-7CA79CEAD9B1}" presName="vert1" presStyleCnt="0"/>
      <dgm:spPr/>
    </dgm:pt>
  </dgm:ptLst>
  <dgm:cxnLst>
    <dgm:cxn modelId="{F9C20F05-CA80-4517-AD29-93D54C7B5586}" type="presOf" srcId="{6D0AF88D-F1C5-4720-822D-60462D1FCA51}" destId="{221AD541-3B5F-4512-919B-B9B443CDFA56}" srcOrd="0" destOrd="0" presId="urn:microsoft.com/office/officeart/2008/layout/LinedList"/>
    <dgm:cxn modelId="{91F41513-2C73-4F93-BEFE-0E9A175371AB}" type="presOf" srcId="{8FB338AC-D7F5-4A05-8594-3B0486AA1ACE}" destId="{33169AB7-C21F-4371-8180-3CB66E118CBB}" srcOrd="0" destOrd="0" presId="urn:microsoft.com/office/officeart/2008/layout/LinedList"/>
    <dgm:cxn modelId="{0AEFFC68-034E-4277-B961-37DBAD8F6F74}" srcId="{D2BE2B43-49DF-4C4D-A7A8-9960003F299D}" destId="{753F4EF2-28D0-47BD-B06E-A936C015200E}" srcOrd="1" destOrd="0" parTransId="{5D832341-27E5-4379-B2AE-FAFC3C57EC8C}" sibTransId="{2ED13BD3-0A9E-4162-8896-DCA81AEE8F87}"/>
    <dgm:cxn modelId="{E57E7F58-9A10-4D60-985C-CC489399E8A0}" srcId="{D2BE2B43-49DF-4C4D-A7A8-9960003F299D}" destId="{7DC33300-49EB-4513-BD82-E4A42A1744E3}" srcOrd="3" destOrd="0" parTransId="{9754C84E-B652-44B5-98DB-9390CCAB79AD}" sibTransId="{B39563E5-0832-4CF0-A24E-41933EF1271F}"/>
    <dgm:cxn modelId="{729433AB-73F4-4118-998B-0CB806B9CAEE}" srcId="{D2BE2B43-49DF-4C4D-A7A8-9960003F299D}" destId="{8FB338AC-D7F5-4A05-8594-3B0486AA1ACE}" srcOrd="2" destOrd="0" parTransId="{1E3C97F4-EF63-4AE0-8F4A-09313950885E}" sibTransId="{EE377422-DA7B-4673-AD94-B3F285772287}"/>
    <dgm:cxn modelId="{365166B3-3E96-40FE-9C7B-38C2D0D42285}" type="presOf" srcId="{D2BE2B43-49DF-4C4D-A7A8-9960003F299D}" destId="{00D969BF-CAB3-415E-9388-170645D469E1}" srcOrd="0" destOrd="0" presId="urn:microsoft.com/office/officeart/2008/layout/LinedList"/>
    <dgm:cxn modelId="{97EF3FC5-8568-42C3-B4DB-D5E263D78E16}" type="presOf" srcId="{6FBCA9F3-484D-4A85-8CB8-7CA79CEAD9B1}" destId="{BB216B5E-72E0-434A-AED9-BBFB4B3C6712}" srcOrd="0" destOrd="0" presId="urn:microsoft.com/office/officeart/2008/layout/LinedList"/>
    <dgm:cxn modelId="{44AD8BC9-06D6-47FB-8EC9-6CE47CCF96E7}" srcId="{D2BE2B43-49DF-4C4D-A7A8-9960003F299D}" destId="{C16DF807-A92C-478D-BAB3-967B3D74CC9C}" srcOrd="4" destOrd="0" parTransId="{7E1CF9CC-2640-4898-87D6-10582446C416}" sibTransId="{55263CE6-9149-46FD-A122-B0173E84E66A}"/>
    <dgm:cxn modelId="{AD1C93D9-6B91-4219-B855-CC2576CC67E9}" type="presOf" srcId="{7DC33300-49EB-4513-BD82-E4A42A1744E3}" destId="{9FFC4B8D-F396-40A6-9B57-6C93C73256A5}" srcOrd="0" destOrd="0" presId="urn:microsoft.com/office/officeart/2008/layout/LinedList"/>
    <dgm:cxn modelId="{6164FEDE-46F3-4A18-9DE4-7630A95411A6}" srcId="{D2BE2B43-49DF-4C4D-A7A8-9960003F299D}" destId="{6D0AF88D-F1C5-4720-822D-60462D1FCA51}" srcOrd="0" destOrd="0" parTransId="{BF9816D2-CEAF-401A-BDEF-2C82683A6AD2}" sibTransId="{5D4279AC-841A-4C72-9248-E4A57A692AA8}"/>
    <dgm:cxn modelId="{173A7AE5-A284-477F-B87A-25630232FD1C}" srcId="{D2BE2B43-49DF-4C4D-A7A8-9960003F299D}" destId="{6FBCA9F3-484D-4A85-8CB8-7CA79CEAD9B1}" srcOrd="5" destOrd="0" parTransId="{66238555-E101-47ED-9520-19E35E00E4BD}" sibTransId="{F5A00E27-3B85-440F-891C-83E181668E08}"/>
    <dgm:cxn modelId="{DC62FCE7-FADA-40EC-AB69-E013F11CEAD2}" type="presOf" srcId="{C16DF807-A92C-478D-BAB3-967B3D74CC9C}" destId="{3590EF8A-FFBA-4FC8-92DE-30ED141CAE8A}" srcOrd="0" destOrd="0" presId="urn:microsoft.com/office/officeart/2008/layout/LinedList"/>
    <dgm:cxn modelId="{BC93E8EC-9D93-4893-9CBE-2E826FF4B3DD}" type="presOf" srcId="{753F4EF2-28D0-47BD-B06E-A936C015200E}" destId="{C684948F-4BE9-402E-B666-A88041630F99}" srcOrd="0" destOrd="0" presId="urn:microsoft.com/office/officeart/2008/layout/LinedList"/>
    <dgm:cxn modelId="{F2C96FE9-1F28-4D5C-AC02-C2132B3FCD6B}" type="presParOf" srcId="{00D969BF-CAB3-415E-9388-170645D469E1}" destId="{32DF75A8-01BA-4611-9CEA-63B287DDBFAA}" srcOrd="0" destOrd="0" presId="urn:microsoft.com/office/officeart/2008/layout/LinedList"/>
    <dgm:cxn modelId="{CA07B7F4-4AE8-4BB2-91AC-5BCCCD6EC27F}" type="presParOf" srcId="{00D969BF-CAB3-415E-9388-170645D469E1}" destId="{09A1F545-C5AF-4AEE-BCBB-CF4BFBA2F45D}" srcOrd="1" destOrd="0" presId="urn:microsoft.com/office/officeart/2008/layout/LinedList"/>
    <dgm:cxn modelId="{FDC92347-601F-48E2-B8F7-42FF37981F7C}" type="presParOf" srcId="{09A1F545-C5AF-4AEE-BCBB-CF4BFBA2F45D}" destId="{221AD541-3B5F-4512-919B-B9B443CDFA56}" srcOrd="0" destOrd="0" presId="urn:microsoft.com/office/officeart/2008/layout/LinedList"/>
    <dgm:cxn modelId="{9D2AB87F-04B7-46C0-9A11-EFB4100417AF}" type="presParOf" srcId="{09A1F545-C5AF-4AEE-BCBB-CF4BFBA2F45D}" destId="{E17098F7-307A-4E76-9A20-A003AF0F6AD9}" srcOrd="1" destOrd="0" presId="urn:microsoft.com/office/officeart/2008/layout/LinedList"/>
    <dgm:cxn modelId="{F7AD8435-46CC-454C-9078-4D574D0A2343}" type="presParOf" srcId="{00D969BF-CAB3-415E-9388-170645D469E1}" destId="{381B7330-53EB-4CD7-AEC1-3799D682AB71}" srcOrd="2" destOrd="0" presId="urn:microsoft.com/office/officeart/2008/layout/LinedList"/>
    <dgm:cxn modelId="{F911C9FB-AE10-4463-A194-9A2E795381C0}" type="presParOf" srcId="{00D969BF-CAB3-415E-9388-170645D469E1}" destId="{817CB062-740C-4B39-90A3-F2A8DF5F7474}" srcOrd="3" destOrd="0" presId="urn:microsoft.com/office/officeart/2008/layout/LinedList"/>
    <dgm:cxn modelId="{5176D240-E203-467E-9652-C3866944666F}" type="presParOf" srcId="{817CB062-740C-4B39-90A3-F2A8DF5F7474}" destId="{C684948F-4BE9-402E-B666-A88041630F99}" srcOrd="0" destOrd="0" presId="urn:microsoft.com/office/officeart/2008/layout/LinedList"/>
    <dgm:cxn modelId="{BDE5DAFA-3ECC-43A8-B9CB-D3158521FBB1}" type="presParOf" srcId="{817CB062-740C-4B39-90A3-F2A8DF5F7474}" destId="{BBE90E12-B2C5-47D4-A174-A6F751BCBD06}" srcOrd="1" destOrd="0" presId="urn:microsoft.com/office/officeart/2008/layout/LinedList"/>
    <dgm:cxn modelId="{0806FEEF-5A71-4EAB-8392-EE9C6E5518B2}" type="presParOf" srcId="{00D969BF-CAB3-415E-9388-170645D469E1}" destId="{72B03ED6-64A8-4295-B45E-2D0A86FF8B58}" srcOrd="4" destOrd="0" presId="urn:microsoft.com/office/officeart/2008/layout/LinedList"/>
    <dgm:cxn modelId="{581FBF0F-8616-4F0F-AADE-DB3ED2FEC894}" type="presParOf" srcId="{00D969BF-CAB3-415E-9388-170645D469E1}" destId="{FA750997-864D-4628-8A2A-EA744B99E24F}" srcOrd="5" destOrd="0" presId="urn:microsoft.com/office/officeart/2008/layout/LinedList"/>
    <dgm:cxn modelId="{0AB320F3-6CCA-42F7-A3B2-EAA7D4C456C9}" type="presParOf" srcId="{FA750997-864D-4628-8A2A-EA744B99E24F}" destId="{33169AB7-C21F-4371-8180-3CB66E118CBB}" srcOrd="0" destOrd="0" presId="urn:microsoft.com/office/officeart/2008/layout/LinedList"/>
    <dgm:cxn modelId="{E3399A88-5323-42E0-BBD1-E69558B5AF28}" type="presParOf" srcId="{FA750997-864D-4628-8A2A-EA744B99E24F}" destId="{44E1CD34-DBD9-49EB-B035-CC9E762A2E33}" srcOrd="1" destOrd="0" presId="urn:microsoft.com/office/officeart/2008/layout/LinedList"/>
    <dgm:cxn modelId="{3F1A279C-B181-4FC3-80B3-EF630CA57925}" type="presParOf" srcId="{00D969BF-CAB3-415E-9388-170645D469E1}" destId="{158B1C03-D0B6-41E8-8810-128C6E4D679D}" srcOrd="6" destOrd="0" presId="urn:microsoft.com/office/officeart/2008/layout/LinedList"/>
    <dgm:cxn modelId="{401AC75A-734B-4ECC-8222-3F89BE6F57B3}" type="presParOf" srcId="{00D969BF-CAB3-415E-9388-170645D469E1}" destId="{3E8B5AD5-D993-421A-AAD2-5EE931BCCEAC}" srcOrd="7" destOrd="0" presId="urn:microsoft.com/office/officeart/2008/layout/LinedList"/>
    <dgm:cxn modelId="{C741D62C-C445-4E7A-8F5F-9C59F9DEFAC3}" type="presParOf" srcId="{3E8B5AD5-D993-421A-AAD2-5EE931BCCEAC}" destId="{9FFC4B8D-F396-40A6-9B57-6C93C73256A5}" srcOrd="0" destOrd="0" presId="urn:microsoft.com/office/officeart/2008/layout/LinedList"/>
    <dgm:cxn modelId="{6E1877F3-35C5-4857-820F-0F5D32E3CCE6}" type="presParOf" srcId="{3E8B5AD5-D993-421A-AAD2-5EE931BCCEAC}" destId="{5F4D0DB9-D2BE-4C6F-A472-ACC5C4360561}" srcOrd="1" destOrd="0" presId="urn:microsoft.com/office/officeart/2008/layout/LinedList"/>
    <dgm:cxn modelId="{692F7A34-F515-4404-BE7B-E94A31E867D9}" type="presParOf" srcId="{00D969BF-CAB3-415E-9388-170645D469E1}" destId="{273269A0-3F27-4C2A-9D70-BB1317374140}" srcOrd="8" destOrd="0" presId="urn:microsoft.com/office/officeart/2008/layout/LinedList"/>
    <dgm:cxn modelId="{3251FF01-681F-4AD1-9E72-D2B0C9A5AD5F}" type="presParOf" srcId="{00D969BF-CAB3-415E-9388-170645D469E1}" destId="{4ECF4455-03FD-4458-9E6A-3B015455EA9E}" srcOrd="9" destOrd="0" presId="urn:microsoft.com/office/officeart/2008/layout/LinedList"/>
    <dgm:cxn modelId="{6F414E71-C168-470C-AAEC-382EEF060F86}" type="presParOf" srcId="{4ECF4455-03FD-4458-9E6A-3B015455EA9E}" destId="{3590EF8A-FFBA-4FC8-92DE-30ED141CAE8A}" srcOrd="0" destOrd="0" presId="urn:microsoft.com/office/officeart/2008/layout/LinedList"/>
    <dgm:cxn modelId="{1A051260-68A8-45F4-BF05-67393D3431B7}" type="presParOf" srcId="{4ECF4455-03FD-4458-9E6A-3B015455EA9E}" destId="{D3872C34-C307-406F-9F03-B2C857D9EAB5}" srcOrd="1" destOrd="0" presId="urn:microsoft.com/office/officeart/2008/layout/LinedList"/>
    <dgm:cxn modelId="{DC362E40-8B3C-4138-8657-B949DDFF5CE6}" type="presParOf" srcId="{00D969BF-CAB3-415E-9388-170645D469E1}" destId="{F3A57FD5-636B-495A-B90C-03FD5D92CB90}" srcOrd="10" destOrd="0" presId="urn:microsoft.com/office/officeart/2008/layout/LinedList"/>
    <dgm:cxn modelId="{02CA9E15-2454-43C0-8771-F88BB3E760BF}" type="presParOf" srcId="{00D969BF-CAB3-415E-9388-170645D469E1}" destId="{AE0F22BD-8BAA-4FA3-8FF1-F4141508B89E}" srcOrd="11" destOrd="0" presId="urn:microsoft.com/office/officeart/2008/layout/LinedList"/>
    <dgm:cxn modelId="{7D6D0EBD-0B3E-48EC-B6F7-A8E6B4A12B78}" type="presParOf" srcId="{AE0F22BD-8BAA-4FA3-8FF1-F4141508B89E}" destId="{BB216B5E-72E0-434A-AED9-BBFB4B3C6712}" srcOrd="0" destOrd="0" presId="urn:microsoft.com/office/officeart/2008/layout/LinedList"/>
    <dgm:cxn modelId="{4A52048D-69F9-46B3-ABBC-462E6D4EA969}" type="presParOf" srcId="{AE0F22BD-8BAA-4FA3-8FF1-F4141508B89E}" destId="{ABACC98D-D401-4E1C-8ED1-2896262DF78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51135CC3-7514-4FF9-AFDE-4ECD6928F504}"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8F626E0A-05C7-4838-AF80-5CABF17404FC}">
      <dgm:prSet/>
      <dgm:spPr/>
      <dgm:t>
        <a:bodyPr/>
        <a:lstStyle/>
        <a:p>
          <a:r>
            <a:rPr lang="en-US"/>
            <a:t>Taraflardan her birinin NIŞANLANMA anındaki milli hukukuna tabidir.</a:t>
          </a:r>
        </a:p>
      </dgm:t>
    </dgm:pt>
    <dgm:pt modelId="{314683A8-63E0-44D7-8BE7-566FDE85B827}" type="parTrans" cxnId="{AA70F5B1-74E6-4352-8779-89AF6CE33603}">
      <dgm:prSet/>
      <dgm:spPr/>
      <dgm:t>
        <a:bodyPr/>
        <a:lstStyle/>
        <a:p>
          <a:endParaRPr lang="en-US"/>
        </a:p>
      </dgm:t>
    </dgm:pt>
    <dgm:pt modelId="{47EBB3F4-7B83-4352-90E1-BB28E4431335}" type="sibTrans" cxnId="{AA70F5B1-74E6-4352-8779-89AF6CE33603}">
      <dgm:prSet/>
      <dgm:spPr/>
      <dgm:t>
        <a:bodyPr/>
        <a:lstStyle/>
        <a:p>
          <a:endParaRPr lang="en-US"/>
        </a:p>
      </dgm:t>
    </dgm:pt>
    <dgm:pt modelId="{6A15785C-F1D0-46DB-8FBD-C72B67DFF709}">
      <dgm:prSet/>
      <dgm:spPr/>
      <dgm:t>
        <a:bodyPr/>
        <a:lstStyle/>
        <a:p>
          <a:r>
            <a:rPr lang="en-US"/>
            <a:t>Her iki tarafa aynı anda farklı hukuklar uygulanabilir (kişiye sıkı sıkıya bağlılık).</a:t>
          </a:r>
        </a:p>
      </dgm:t>
    </dgm:pt>
    <dgm:pt modelId="{FBB496BA-2E28-4D53-B0CA-AA937B48322F}" type="parTrans" cxnId="{5385F9DF-CACD-410E-A206-48790CD646BF}">
      <dgm:prSet/>
      <dgm:spPr/>
      <dgm:t>
        <a:bodyPr/>
        <a:lstStyle/>
        <a:p>
          <a:endParaRPr lang="en-US"/>
        </a:p>
      </dgm:t>
    </dgm:pt>
    <dgm:pt modelId="{68101F51-E143-4388-B68B-C06BC3AF0163}" type="sibTrans" cxnId="{5385F9DF-CACD-410E-A206-48790CD646BF}">
      <dgm:prSet/>
      <dgm:spPr/>
      <dgm:t>
        <a:bodyPr/>
        <a:lstStyle/>
        <a:p>
          <a:endParaRPr lang="en-US"/>
        </a:p>
      </dgm:t>
    </dgm:pt>
    <dgm:pt modelId="{A85CB464-D945-4E6F-A10E-88D17937CBD8}">
      <dgm:prSet/>
      <dgm:spPr/>
      <dgm:t>
        <a:bodyPr/>
        <a:lstStyle/>
        <a:p>
          <a:r>
            <a:rPr lang="en-US"/>
            <a:t>Atıf (renvoi) mümkün: m.2/3 uyarınca ehliyet/şartlar bakımından da nazara alınır.</a:t>
          </a:r>
        </a:p>
      </dgm:t>
    </dgm:pt>
    <dgm:pt modelId="{E322F635-BC2A-4D51-A7CC-D9BCCA32C905}" type="parTrans" cxnId="{D8263895-8394-4DED-B0BC-4C407212D519}">
      <dgm:prSet/>
      <dgm:spPr/>
      <dgm:t>
        <a:bodyPr/>
        <a:lstStyle/>
        <a:p>
          <a:endParaRPr lang="en-US"/>
        </a:p>
      </dgm:t>
    </dgm:pt>
    <dgm:pt modelId="{108BC29F-AB73-4517-9556-F6D95BEF20CE}" type="sibTrans" cxnId="{D8263895-8394-4DED-B0BC-4C407212D519}">
      <dgm:prSet/>
      <dgm:spPr/>
      <dgm:t>
        <a:bodyPr/>
        <a:lstStyle/>
        <a:p>
          <a:endParaRPr lang="en-US"/>
        </a:p>
      </dgm:t>
    </dgm:pt>
    <dgm:pt modelId="{B9B7341B-6EAB-4992-9625-E2B8F2DC8DAB}" type="pres">
      <dgm:prSet presAssocID="{51135CC3-7514-4FF9-AFDE-4ECD6928F504}" presName="vert0" presStyleCnt="0">
        <dgm:presLayoutVars>
          <dgm:dir/>
          <dgm:animOne val="branch"/>
          <dgm:animLvl val="lvl"/>
        </dgm:presLayoutVars>
      </dgm:prSet>
      <dgm:spPr/>
    </dgm:pt>
    <dgm:pt modelId="{E5DEAFDA-14C4-4A5B-BBF7-5019C3370B67}" type="pres">
      <dgm:prSet presAssocID="{8F626E0A-05C7-4838-AF80-5CABF17404FC}" presName="thickLine" presStyleLbl="alignNode1" presStyleIdx="0" presStyleCnt="3"/>
      <dgm:spPr/>
    </dgm:pt>
    <dgm:pt modelId="{4D5A7FFE-8E92-4479-96A7-B89BFC52D194}" type="pres">
      <dgm:prSet presAssocID="{8F626E0A-05C7-4838-AF80-5CABF17404FC}" presName="horz1" presStyleCnt="0"/>
      <dgm:spPr/>
    </dgm:pt>
    <dgm:pt modelId="{57BE691A-C535-4811-A3A9-6C62DE8B8D89}" type="pres">
      <dgm:prSet presAssocID="{8F626E0A-05C7-4838-AF80-5CABF17404FC}" presName="tx1" presStyleLbl="revTx" presStyleIdx="0" presStyleCnt="3"/>
      <dgm:spPr/>
    </dgm:pt>
    <dgm:pt modelId="{17FC676C-5A23-4F67-BB32-70C4CB4FFAA2}" type="pres">
      <dgm:prSet presAssocID="{8F626E0A-05C7-4838-AF80-5CABF17404FC}" presName="vert1" presStyleCnt="0"/>
      <dgm:spPr/>
    </dgm:pt>
    <dgm:pt modelId="{4CF66584-7073-4D62-9FDB-517DC157B088}" type="pres">
      <dgm:prSet presAssocID="{6A15785C-F1D0-46DB-8FBD-C72B67DFF709}" presName="thickLine" presStyleLbl="alignNode1" presStyleIdx="1" presStyleCnt="3"/>
      <dgm:spPr/>
    </dgm:pt>
    <dgm:pt modelId="{61A9C9E0-3E63-4AE1-A46B-01E9DB7494C5}" type="pres">
      <dgm:prSet presAssocID="{6A15785C-F1D0-46DB-8FBD-C72B67DFF709}" presName="horz1" presStyleCnt="0"/>
      <dgm:spPr/>
    </dgm:pt>
    <dgm:pt modelId="{4D51BF92-6A33-4D52-B359-98E7430FA85B}" type="pres">
      <dgm:prSet presAssocID="{6A15785C-F1D0-46DB-8FBD-C72B67DFF709}" presName="tx1" presStyleLbl="revTx" presStyleIdx="1" presStyleCnt="3"/>
      <dgm:spPr/>
    </dgm:pt>
    <dgm:pt modelId="{804F42DE-AB99-49F2-A253-93364E7605C9}" type="pres">
      <dgm:prSet presAssocID="{6A15785C-F1D0-46DB-8FBD-C72B67DFF709}" presName="vert1" presStyleCnt="0"/>
      <dgm:spPr/>
    </dgm:pt>
    <dgm:pt modelId="{18467AC4-8155-4D2A-8769-BDC65415E60C}" type="pres">
      <dgm:prSet presAssocID="{A85CB464-D945-4E6F-A10E-88D17937CBD8}" presName="thickLine" presStyleLbl="alignNode1" presStyleIdx="2" presStyleCnt="3"/>
      <dgm:spPr/>
    </dgm:pt>
    <dgm:pt modelId="{DBFBAFF3-4B16-479F-8678-A6FAAFB94BAB}" type="pres">
      <dgm:prSet presAssocID="{A85CB464-D945-4E6F-A10E-88D17937CBD8}" presName="horz1" presStyleCnt="0"/>
      <dgm:spPr/>
    </dgm:pt>
    <dgm:pt modelId="{4BAB1DBA-E5E8-45A6-9CB5-BF1FC4E9AFAE}" type="pres">
      <dgm:prSet presAssocID="{A85CB464-D945-4E6F-A10E-88D17937CBD8}" presName="tx1" presStyleLbl="revTx" presStyleIdx="2" presStyleCnt="3"/>
      <dgm:spPr/>
    </dgm:pt>
    <dgm:pt modelId="{12733496-DD33-46D0-A9E1-5FA8B59DB4EF}" type="pres">
      <dgm:prSet presAssocID="{A85CB464-D945-4E6F-A10E-88D17937CBD8}" presName="vert1" presStyleCnt="0"/>
      <dgm:spPr/>
    </dgm:pt>
  </dgm:ptLst>
  <dgm:cxnLst>
    <dgm:cxn modelId="{8B57BB1F-FC29-47BC-89E1-70C72A526371}" type="presOf" srcId="{6A15785C-F1D0-46DB-8FBD-C72B67DFF709}" destId="{4D51BF92-6A33-4D52-B359-98E7430FA85B}" srcOrd="0" destOrd="0" presId="urn:microsoft.com/office/officeart/2008/layout/LinedList"/>
    <dgm:cxn modelId="{D8D1BB3F-C46B-4BBA-82D5-A2FFBA0E4310}" type="presOf" srcId="{8F626E0A-05C7-4838-AF80-5CABF17404FC}" destId="{57BE691A-C535-4811-A3A9-6C62DE8B8D89}" srcOrd="0" destOrd="0" presId="urn:microsoft.com/office/officeart/2008/layout/LinedList"/>
    <dgm:cxn modelId="{D0938F62-8E27-4228-8F61-E9FFA24EE696}" type="presOf" srcId="{A85CB464-D945-4E6F-A10E-88D17937CBD8}" destId="{4BAB1DBA-E5E8-45A6-9CB5-BF1FC4E9AFAE}" srcOrd="0" destOrd="0" presId="urn:microsoft.com/office/officeart/2008/layout/LinedList"/>
    <dgm:cxn modelId="{D8263895-8394-4DED-B0BC-4C407212D519}" srcId="{51135CC3-7514-4FF9-AFDE-4ECD6928F504}" destId="{A85CB464-D945-4E6F-A10E-88D17937CBD8}" srcOrd="2" destOrd="0" parTransId="{E322F635-BC2A-4D51-A7CC-D9BCCA32C905}" sibTransId="{108BC29F-AB73-4517-9556-F6D95BEF20CE}"/>
    <dgm:cxn modelId="{AA70F5B1-74E6-4352-8779-89AF6CE33603}" srcId="{51135CC3-7514-4FF9-AFDE-4ECD6928F504}" destId="{8F626E0A-05C7-4838-AF80-5CABF17404FC}" srcOrd="0" destOrd="0" parTransId="{314683A8-63E0-44D7-8BE7-566FDE85B827}" sibTransId="{47EBB3F4-7B83-4352-90E1-BB28E4431335}"/>
    <dgm:cxn modelId="{5385F9DF-CACD-410E-A206-48790CD646BF}" srcId="{51135CC3-7514-4FF9-AFDE-4ECD6928F504}" destId="{6A15785C-F1D0-46DB-8FBD-C72B67DFF709}" srcOrd="1" destOrd="0" parTransId="{FBB496BA-2E28-4D53-B0CA-AA937B48322F}" sibTransId="{68101F51-E143-4388-B68B-C06BC3AF0163}"/>
    <dgm:cxn modelId="{440B19F2-7227-4382-8625-3FF8A2C25990}" type="presOf" srcId="{51135CC3-7514-4FF9-AFDE-4ECD6928F504}" destId="{B9B7341B-6EAB-4992-9625-E2B8F2DC8DAB}" srcOrd="0" destOrd="0" presId="urn:microsoft.com/office/officeart/2008/layout/LinedList"/>
    <dgm:cxn modelId="{44D0CED9-4080-44F8-A32E-1FE8F00CFE16}" type="presParOf" srcId="{B9B7341B-6EAB-4992-9625-E2B8F2DC8DAB}" destId="{E5DEAFDA-14C4-4A5B-BBF7-5019C3370B67}" srcOrd="0" destOrd="0" presId="urn:microsoft.com/office/officeart/2008/layout/LinedList"/>
    <dgm:cxn modelId="{F99E2215-778A-4706-A714-4AF1D54AF7C9}" type="presParOf" srcId="{B9B7341B-6EAB-4992-9625-E2B8F2DC8DAB}" destId="{4D5A7FFE-8E92-4479-96A7-B89BFC52D194}" srcOrd="1" destOrd="0" presId="urn:microsoft.com/office/officeart/2008/layout/LinedList"/>
    <dgm:cxn modelId="{EB7A84EB-65D3-4AC8-A05E-8A4CECCEC0D6}" type="presParOf" srcId="{4D5A7FFE-8E92-4479-96A7-B89BFC52D194}" destId="{57BE691A-C535-4811-A3A9-6C62DE8B8D89}" srcOrd="0" destOrd="0" presId="urn:microsoft.com/office/officeart/2008/layout/LinedList"/>
    <dgm:cxn modelId="{8A148341-1042-479D-8840-44C510D3E2F5}" type="presParOf" srcId="{4D5A7FFE-8E92-4479-96A7-B89BFC52D194}" destId="{17FC676C-5A23-4F67-BB32-70C4CB4FFAA2}" srcOrd="1" destOrd="0" presId="urn:microsoft.com/office/officeart/2008/layout/LinedList"/>
    <dgm:cxn modelId="{25EB24E8-969E-4C8C-81CE-EEF0E5E09D3A}" type="presParOf" srcId="{B9B7341B-6EAB-4992-9625-E2B8F2DC8DAB}" destId="{4CF66584-7073-4D62-9FDB-517DC157B088}" srcOrd="2" destOrd="0" presId="urn:microsoft.com/office/officeart/2008/layout/LinedList"/>
    <dgm:cxn modelId="{AF43D90F-E949-4D6B-B9B4-370C4B80DEE1}" type="presParOf" srcId="{B9B7341B-6EAB-4992-9625-E2B8F2DC8DAB}" destId="{61A9C9E0-3E63-4AE1-A46B-01E9DB7494C5}" srcOrd="3" destOrd="0" presId="urn:microsoft.com/office/officeart/2008/layout/LinedList"/>
    <dgm:cxn modelId="{AE8A28A3-0702-4DB1-A033-B481E2099B5F}" type="presParOf" srcId="{61A9C9E0-3E63-4AE1-A46B-01E9DB7494C5}" destId="{4D51BF92-6A33-4D52-B359-98E7430FA85B}" srcOrd="0" destOrd="0" presId="urn:microsoft.com/office/officeart/2008/layout/LinedList"/>
    <dgm:cxn modelId="{5BDFAB6C-7119-49FC-AED2-A7C441691196}" type="presParOf" srcId="{61A9C9E0-3E63-4AE1-A46B-01E9DB7494C5}" destId="{804F42DE-AB99-49F2-A253-93364E7605C9}" srcOrd="1" destOrd="0" presId="urn:microsoft.com/office/officeart/2008/layout/LinedList"/>
    <dgm:cxn modelId="{CC8F2F9D-2AE6-44F5-ACB7-AC1521A5C776}" type="presParOf" srcId="{B9B7341B-6EAB-4992-9625-E2B8F2DC8DAB}" destId="{18467AC4-8155-4D2A-8769-BDC65415E60C}" srcOrd="4" destOrd="0" presId="urn:microsoft.com/office/officeart/2008/layout/LinedList"/>
    <dgm:cxn modelId="{81C9CD7E-D10D-4A48-AB21-3945A3144FA6}" type="presParOf" srcId="{B9B7341B-6EAB-4992-9625-E2B8F2DC8DAB}" destId="{DBFBAFF3-4B16-479F-8678-A6FAAFB94BAB}" srcOrd="5" destOrd="0" presId="urn:microsoft.com/office/officeart/2008/layout/LinedList"/>
    <dgm:cxn modelId="{73E57478-7FF5-4B57-93EF-53EA370B4EB9}" type="presParOf" srcId="{DBFBAFF3-4B16-479F-8678-A6FAAFB94BAB}" destId="{4BAB1DBA-E5E8-45A6-9CB5-BF1FC4E9AFAE}" srcOrd="0" destOrd="0" presId="urn:microsoft.com/office/officeart/2008/layout/LinedList"/>
    <dgm:cxn modelId="{12326C65-7D27-470F-B36D-6F9122A29765}" type="presParOf" srcId="{DBFBAFF3-4B16-479F-8678-A6FAAFB94BAB}" destId="{12733496-DD33-46D0-A9E1-5FA8B59DB4E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BD9D85-7DCC-490F-AC67-DBE3993454B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8B37B36-9682-4AE5-B617-2F9CC7416EAB}">
      <dgm:prSet/>
      <dgm:spPr/>
      <dgm:t>
        <a:bodyPr/>
        <a:lstStyle/>
        <a:p>
          <a:r>
            <a:rPr lang="en-US"/>
            <a:t>Evlenme: MÖHUK m.13/2; Evlendirme Yön. m.10, m.12.</a:t>
          </a:r>
        </a:p>
      </dgm:t>
    </dgm:pt>
    <dgm:pt modelId="{B8346D2C-EF0D-4414-8490-2FBFCF7565A0}" type="parTrans" cxnId="{F23D630F-6DB5-4313-8D75-75C790ED81A3}">
      <dgm:prSet/>
      <dgm:spPr/>
      <dgm:t>
        <a:bodyPr/>
        <a:lstStyle/>
        <a:p>
          <a:endParaRPr lang="en-US"/>
        </a:p>
      </dgm:t>
    </dgm:pt>
    <dgm:pt modelId="{63D1B69A-4F04-41B5-AEBB-5126F39B6673}" type="sibTrans" cxnId="{F23D630F-6DB5-4313-8D75-75C790ED81A3}">
      <dgm:prSet/>
      <dgm:spPr/>
      <dgm:t>
        <a:bodyPr/>
        <a:lstStyle/>
        <a:p>
          <a:endParaRPr lang="en-US"/>
        </a:p>
      </dgm:t>
    </dgm:pt>
    <dgm:pt modelId="{74F7B73A-3B39-4C14-8E5C-748963108762}">
      <dgm:prSet/>
      <dgm:spPr/>
      <dgm:t>
        <a:bodyPr/>
        <a:lstStyle/>
        <a:p>
          <a:r>
            <a:rPr lang="en-US"/>
            <a:t>Ölüme bağlı tasarruflar: MÖHUK m.20/4; 1961 Lahey Sözleşmesi.</a:t>
          </a:r>
        </a:p>
      </dgm:t>
    </dgm:pt>
    <dgm:pt modelId="{584603C4-6FD2-4072-AE5E-9EFAC8F739BC}" type="parTrans" cxnId="{8584C4FA-FE19-4E8D-A328-29DB9D0B2F17}">
      <dgm:prSet/>
      <dgm:spPr/>
      <dgm:t>
        <a:bodyPr/>
        <a:lstStyle/>
        <a:p>
          <a:endParaRPr lang="en-US"/>
        </a:p>
      </dgm:t>
    </dgm:pt>
    <dgm:pt modelId="{B7EB3CE2-2B47-44D4-8DFB-9E82E45083D3}" type="sibTrans" cxnId="{8584C4FA-FE19-4E8D-A328-29DB9D0B2F17}">
      <dgm:prSet/>
      <dgm:spPr/>
      <dgm:t>
        <a:bodyPr/>
        <a:lstStyle/>
        <a:p>
          <a:endParaRPr lang="en-US"/>
        </a:p>
      </dgm:t>
    </dgm:pt>
    <dgm:pt modelId="{30DDBC29-FE0B-4B8B-8335-56596C1754D4}">
      <dgm:prSet/>
      <dgm:spPr/>
      <dgm:t>
        <a:bodyPr/>
        <a:lstStyle/>
        <a:p>
          <a:r>
            <a:rPr lang="en-US"/>
            <a:t>Taşınmaz aynî işlemler: MÖHUK m.21/4.</a:t>
          </a:r>
        </a:p>
      </dgm:t>
    </dgm:pt>
    <dgm:pt modelId="{670CFECD-3724-46E0-83DF-F5DD1E35C660}" type="parTrans" cxnId="{4F371F5F-EC5B-4C90-A396-5C5775E148FA}">
      <dgm:prSet/>
      <dgm:spPr/>
      <dgm:t>
        <a:bodyPr/>
        <a:lstStyle/>
        <a:p>
          <a:endParaRPr lang="en-US"/>
        </a:p>
      </dgm:t>
    </dgm:pt>
    <dgm:pt modelId="{5316E239-B9B9-40B9-A109-8168B3AEF342}" type="sibTrans" cxnId="{4F371F5F-EC5B-4C90-A396-5C5775E148FA}">
      <dgm:prSet/>
      <dgm:spPr/>
      <dgm:t>
        <a:bodyPr/>
        <a:lstStyle/>
        <a:p>
          <a:endParaRPr lang="en-US"/>
        </a:p>
      </dgm:t>
    </dgm:pt>
    <dgm:pt modelId="{FAE03A4C-36EF-4C5E-8D0A-6DB56362C244}">
      <dgm:prSet/>
      <dgm:spPr/>
      <dgm:t>
        <a:bodyPr/>
        <a:lstStyle/>
        <a:p>
          <a:r>
            <a:rPr lang="en-US"/>
            <a:t>Tüketici sözleşmeleri: MÖHUK m.26/3.</a:t>
          </a:r>
        </a:p>
      </dgm:t>
    </dgm:pt>
    <dgm:pt modelId="{4EE75A65-5E88-4BED-9CDE-8A5899DB6A92}" type="parTrans" cxnId="{4E52A681-812A-448E-864F-F35F70020E6F}">
      <dgm:prSet/>
      <dgm:spPr/>
      <dgm:t>
        <a:bodyPr/>
        <a:lstStyle/>
        <a:p>
          <a:endParaRPr lang="en-US"/>
        </a:p>
      </dgm:t>
    </dgm:pt>
    <dgm:pt modelId="{8A09B782-C1A9-4696-9874-8CC7B21AAE25}" type="sibTrans" cxnId="{4E52A681-812A-448E-864F-F35F70020E6F}">
      <dgm:prSet/>
      <dgm:spPr/>
      <dgm:t>
        <a:bodyPr/>
        <a:lstStyle/>
        <a:p>
          <a:endParaRPr lang="en-US"/>
        </a:p>
      </dgm:t>
    </dgm:pt>
    <dgm:pt modelId="{ECAEA804-4329-4585-8AB0-BEEE762DC028}">
      <dgm:prSet/>
      <dgm:spPr/>
      <dgm:t>
        <a:bodyPr/>
        <a:lstStyle/>
        <a:p>
          <a:r>
            <a:rPr lang="en-US"/>
            <a:t>Kambiyo senetleri: TTK hükümleri (m.767, 778, 820, 822).</a:t>
          </a:r>
        </a:p>
      </dgm:t>
    </dgm:pt>
    <dgm:pt modelId="{ADA4CA89-987D-4B08-B337-4BF8771EBB01}" type="parTrans" cxnId="{79B83FD9-B036-4544-A66A-C2F3398E4E79}">
      <dgm:prSet/>
      <dgm:spPr/>
      <dgm:t>
        <a:bodyPr/>
        <a:lstStyle/>
        <a:p>
          <a:endParaRPr lang="en-US"/>
        </a:p>
      </dgm:t>
    </dgm:pt>
    <dgm:pt modelId="{90C172C7-04FF-4EE1-B5A8-7D2F30490414}" type="sibTrans" cxnId="{79B83FD9-B036-4544-A66A-C2F3398E4E79}">
      <dgm:prSet/>
      <dgm:spPr/>
      <dgm:t>
        <a:bodyPr/>
        <a:lstStyle/>
        <a:p>
          <a:endParaRPr lang="en-US"/>
        </a:p>
      </dgm:t>
    </dgm:pt>
    <dgm:pt modelId="{C879EFF3-6441-4F90-B57F-09203196950C}" type="pres">
      <dgm:prSet presAssocID="{EDBD9D85-7DCC-490F-AC67-DBE3993454B6}" presName="root" presStyleCnt="0">
        <dgm:presLayoutVars>
          <dgm:dir/>
          <dgm:resizeHandles val="exact"/>
        </dgm:presLayoutVars>
      </dgm:prSet>
      <dgm:spPr/>
    </dgm:pt>
    <dgm:pt modelId="{2DC757A6-8852-4B51-BF1E-6AC5C401666C}" type="pres">
      <dgm:prSet presAssocID="{68B37B36-9682-4AE5-B617-2F9CC7416EAB}" presName="compNode" presStyleCnt="0"/>
      <dgm:spPr/>
    </dgm:pt>
    <dgm:pt modelId="{9DAFFC5C-7FA2-4A88-AE3B-4FA72AD4B64B}" type="pres">
      <dgm:prSet presAssocID="{68B37B36-9682-4AE5-B617-2F9CC7416EAB}" presName="bgRect" presStyleLbl="bgShp" presStyleIdx="0" presStyleCnt="5"/>
      <dgm:spPr/>
    </dgm:pt>
    <dgm:pt modelId="{492D8502-3E7A-49D1-AA8B-5195476BB5A2}" type="pres">
      <dgm:prSet presAssocID="{68B37B36-9682-4AE5-B617-2F9CC7416EAB}"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rawing Compass"/>
        </a:ext>
      </dgm:extLst>
    </dgm:pt>
    <dgm:pt modelId="{7C53A29F-D041-4AA4-BF4A-159DBBA304A0}" type="pres">
      <dgm:prSet presAssocID="{68B37B36-9682-4AE5-B617-2F9CC7416EAB}" presName="spaceRect" presStyleCnt="0"/>
      <dgm:spPr/>
    </dgm:pt>
    <dgm:pt modelId="{7092BAE3-E92B-4732-AB0A-2F0A40601CF6}" type="pres">
      <dgm:prSet presAssocID="{68B37B36-9682-4AE5-B617-2F9CC7416EAB}" presName="parTx" presStyleLbl="revTx" presStyleIdx="0" presStyleCnt="5">
        <dgm:presLayoutVars>
          <dgm:chMax val="0"/>
          <dgm:chPref val="0"/>
        </dgm:presLayoutVars>
      </dgm:prSet>
      <dgm:spPr/>
    </dgm:pt>
    <dgm:pt modelId="{5FFA9DD1-961C-4328-B632-03B55D4B02D4}" type="pres">
      <dgm:prSet presAssocID="{63D1B69A-4F04-41B5-AEBB-5126F39B6673}" presName="sibTrans" presStyleCnt="0"/>
      <dgm:spPr/>
    </dgm:pt>
    <dgm:pt modelId="{863A6B5C-D330-4A64-AECB-1C31D2C40B49}" type="pres">
      <dgm:prSet presAssocID="{74F7B73A-3B39-4C14-8E5C-748963108762}" presName="compNode" presStyleCnt="0"/>
      <dgm:spPr/>
    </dgm:pt>
    <dgm:pt modelId="{B84F1E8B-0E68-4FDF-A30B-0C2F891CC843}" type="pres">
      <dgm:prSet presAssocID="{74F7B73A-3B39-4C14-8E5C-748963108762}" presName="bgRect" presStyleLbl="bgShp" presStyleIdx="1" presStyleCnt="5"/>
      <dgm:spPr/>
    </dgm:pt>
    <dgm:pt modelId="{074FEC5C-95F4-4A2A-8702-CA72C6D5EBBC}" type="pres">
      <dgm:prSet presAssocID="{74F7B73A-3B39-4C14-8E5C-748963108762}"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Yuan"/>
        </a:ext>
      </dgm:extLst>
    </dgm:pt>
    <dgm:pt modelId="{919FFA17-CA0D-4522-9FFE-3A5DC6C1459C}" type="pres">
      <dgm:prSet presAssocID="{74F7B73A-3B39-4C14-8E5C-748963108762}" presName="spaceRect" presStyleCnt="0"/>
      <dgm:spPr/>
    </dgm:pt>
    <dgm:pt modelId="{7FC07914-7CEF-4AEE-B8A2-F11E73EA1260}" type="pres">
      <dgm:prSet presAssocID="{74F7B73A-3B39-4C14-8E5C-748963108762}" presName="parTx" presStyleLbl="revTx" presStyleIdx="1" presStyleCnt="5">
        <dgm:presLayoutVars>
          <dgm:chMax val="0"/>
          <dgm:chPref val="0"/>
        </dgm:presLayoutVars>
      </dgm:prSet>
      <dgm:spPr/>
    </dgm:pt>
    <dgm:pt modelId="{50C00287-FA29-47E3-9150-B9CF57016A23}" type="pres">
      <dgm:prSet presAssocID="{B7EB3CE2-2B47-44D4-8DFB-9E82E45083D3}" presName="sibTrans" presStyleCnt="0"/>
      <dgm:spPr/>
    </dgm:pt>
    <dgm:pt modelId="{37A23349-9408-4828-857B-F022ED66C8C7}" type="pres">
      <dgm:prSet presAssocID="{30DDBC29-FE0B-4B8B-8335-56596C1754D4}" presName="compNode" presStyleCnt="0"/>
      <dgm:spPr/>
    </dgm:pt>
    <dgm:pt modelId="{3B50DB4B-D274-4B20-A247-582F5785205D}" type="pres">
      <dgm:prSet presAssocID="{30DDBC29-FE0B-4B8B-8335-56596C1754D4}" presName="bgRect" presStyleLbl="bgShp" presStyleIdx="2" presStyleCnt="5"/>
      <dgm:spPr/>
    </dgm:pt>
    <dgm:pt modelId="{10D9917E-2EDF-4FE7-8C30-B1A7D3724D05}" type="pres">
      <dgm:prSet presAssocID="{30DDBC29-FE0B-4B8B-8335-56596C1754D4}"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kış Çizelgesi"/>
        </a:ext>
      </dgm:extLst>
    </dgm:pt>
    <dgm:pt modelId="{B6E2E866-E8C9-40BC-BA86-925FF08DFFFF}" type="pres">
      <dgm:prSet presAssocID="{30DDBC29-FE0B-4B8B-8335-56596C1754D4}" presName="spaceRect" presStyleCnt="0"/>
      <dgm:spPr/>
    </dgm:pt>
    <dgm:pt modelId="{2F1F2DD5-42A1-41A3-AC3F-A1AA2B0179F7}" type="pres">
      <dgm:prSet presAssocID="{30DDBC29-FE0B-4B8B-8335-56596C1754D4}" presName="parTx" presStyleLbl="revTx" presStyleIdx="2" presStyleCnt="5">
        <dgm:presLayoutVars>
          <dgm:chMax val="0"/>
          <dgm:chPref val="0"/>
        </dgm:presLayoutVars>
      </dgm:prSet>
      <dgm:spPr/>
    </dgm:pt>
    <dgm:pt modelId="{5D14A411-B09F-4A3C-9D89-3DF9F721D73B}" type="pres">
      <dgm:prSet presAssocID="{5316E239-B9B9-40B9-A109-8168B3AEF342}" presName="sibTrans" presStyleCnt="0"/>
      <dgm:spPr/>
    </dgm:pt>
    <dgm:pt modelId="{F4DD9C58-E938-4804-9DD0-84A3811145D9}" type="pres">
      <dgm:prSet presAssocID="{FAE03A4C-36EF-4C5E-8D0A-6DB56362C244}" presName="compNode" presStyleCnt="0"/>
      <dgm:spPr/>
    </dgm:pt>
    <dgm:pt modelId="{B937F759-7805-4961-B643-C40251357C08}" type="pres">
      <dgm:prSet presAssocID="{FAE03A4C-36EF-4C5E-8D0A-6DB56362C244}" presName="bgRect" presStyleLbl="bgShp" presStyleIdx="3" presStyleCnt="5"/>
      <dgm:spPr/>
    </dgm:pt>
    <dgm:pt modelId="{795C22F9-6E8D-4DB2-97D5-EEEE849D2740}" type="pres">
      <dgm:prSet presAssocID="{FAE03A4C-36EF-4C5E-8D0A-6DB56362C244}"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anabata Tree"/>
        </a:ext>
      </dgm:extLst>
    </dgm:pt>
    <dgm:pt modelId="{C267F2A2-B96C-4479-B41F-B590710FD746}" type="pres">
      <dgm:prSet presAssocID="{FAE03A4C-36EF-4C5E-8D0A-6DB56362C244}" presName="spaceRect" presStyleCnt="0"/>
      <dgm:spPr/>
    </dgm:pt>
    <dgm:pt modelId="{C8356D5E-DEC4-4C39-8646-3B61F0E30342}" type="pres">
      <dgm:prSet presAssocID="{FAE03A4C-36EF-4C5E-8D0A-6DB56362C244}" presName="parTx" presStyleLbl="revTx" presStyleIdx="3" presStyleCnt="5">
        <dgm:presLayoutVars>
          <dgm:chMax val="0"/>
          <dgm:chPref val="0"/>
        </dgm:presLayoutVars>
      </dgm:prSet>
      <dgm:spPr/>
    </dgm:pt>
    <dgm:pt modelId="{CC017E0A-58E0-47FC-94AF-F32C52182EF6}" type="pres">
      <dgm:prSet presAssocID="{8A09B782-C1A9-4696-9874-8CC7B21AAE25}" presName="sibTrans" presStyleCnt="0"/>
      <dgm:spPr/>
    </dgm:pt>
    <dgm:pt modelId="{FFE229EC-E3DF-4816-BA4B-57B55F3E1539}" type="pres">
      <dgm:prSet presAssocID="{ECAEA804-4329-4585-8AB0-BEEE762DC028}" presName="compNode" presStyleCnt="0"/>
      <dgm:spPr/>
    </dgm:pt>
    <dgm:pt modelId="{9AD855AB-BD25-4C52-98DB-6822272C5570}" type="pres">
      <dgm:prSet presAssocID="{ECAEA804-4329-4585-8AB0-BEEE762DC028}" presName="bgRect" presStyleLbl="bgShp" presStyleIdx="4" presStyleCnt="5"/>
      <dgm:spPr/>
    </dgm:pt>
    <dgm:pt modelId="{2AA5133D-9C05-40B3-AF98-F86917D21058}" type="pres">
      <dgm:prSet presAssocID="{ECAEA804-4329-4585-8AB0-BEEE762DC028}"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astane"/>
        </a:ext>
      </dgm:extLst>
    </dgm:pt>
    <dgm:pt modelId="{357277E6-E15A-457C-9193-287D9C5CDDFB}" type="pres">
      <dgm:prSet presAssocID="{ECAEA804-4329-4585-8AB0-BEEE762DC028}" presName="spaceRect" presStyleCnt="0"/>
      <dgm:spPr/>
    </dgm:pt>
    <dgm:pt modelId="{ED837071-B460-4641-A520-6429910687F9}" type="pres">
      <dgm:prSet presAssocID="{ECAEA804-4329-4585-8AB0-BEEE762DC028}" presName="parTx" presStyleLbl="revTx" presStyleIdx="4" presStyleCnt="5">
        <dgm:presLayoutVars>
          <dgm:chMax val="0"/>
          <dgm:chPref val="0"/>
        </dgm:presLayoutVars>
      </dgm:prSet>
      <dgm:spPr/>
    </dgm:pt>
  </dgm:ptLst>
  <dgm:cxnLst>
    <dgm:cxn modelId="{F23D630F-6DB5-4313-8D75-75C790ED81A3}" srcId="{EDBD9D85-7DCC-490F-AC67-DBE3993454B6}" destId="{68B37B36-9682-4AE5-B617-2F9CC7416EAB}" srcOrd="0" destOrd="0" parTransId="{B8346D2C-EF0D-4414-8490-2FBFCF7565A0}" sibTransId="{63D1B69A-4F04-41B5-AEBB-5126F39B6673}"/>
    <dgm:cxn modelId="{67B0E018-D3B6-4F17-80FA-E0422593A09F}" type="presOf" srcId="{FAE03A4C-36EF-4C5E-8D0A-6DB56362C244}" destId="{C8356D5E-DEC4-4C39-8646-3B61F0E30342}" srcOrd="0" destOrd="0" presId="urn:microsoft.com/office/officeart/2018/2/layout/IconVerticalSolidList"/>
    <dgm:cxn modelId="{4F371F5F-EC5B-4C90-A396-5C5775E148FA}" srcId="{EDBD9D85-7DCC-490F-AC67-DBE3993454B6}" destId="{30DDBC29-FE0B-4B8B-8335-56596C1754D4}" srcOrd="2" destOrd="0" parTransId="{670CFECD-3724-46E0-83DF-F5DD1E35C660}" sibTransId="{5316E239-B9B9-40B9-A109-8168B3AEF342}"/>
    <dgm:cxn modelId="{AED79152-B761-40D8-8FA2-CD4EA18A2169}" type="presOf" srcId="{68B37B36-9682-4AE5-B617-2F9CC7416EAB}" destId="{7092BAE3-E92B-4732-AB0A-2F0A40601CF6}" srcOrd="0" destOrd="0" presId="urn:microsoft.com/office/officeart/2018/2/layout/IconVerticalSolidList"/>
    <dgm:cxn modelId="{CCC5C853-4E85-40C6-9546-DD4F4899FF77}" type="presOf" srcId="{74F7B73A-3B39-4C14-8E5C-748963108762}" destId="{7FC07914-7CEF-4AEE-B8A2-F11E73EA1260}" srcOrd="0" destOrd="0" presId="urn:microsoft.com/office/officeart/2018/2/layout/IconVerticalSolidList"/>
    <dgm:cxn modelId="{4E52A681-812A-448E-864F-F35F70020E6F}" srcId="{EDBD9D85-7DCC-490F-AC67-DBE3993454B6}" destId="{FAE03A4C-36EF-4C5E-8D0A-6DB56362C244}" srcOrd="3" destOrd="0" parTransId="{4EE75A65-5E88-4BED-9CDE-8A5899DB6A92}" sibTransId="{8A09B782-C1A9-4696-9874-8CC7B21AAE25}"/>
    <dgm:cxn modelId="{7B76BA85-5131-4EFA-B345-DBD78018E60E}" type="presOf" srcId="{ECAEA804-4329-4585-8AB0-BEEE762DC028}" destId="{ED837071-B460-4641-A520-6429910687F9}" srcOrd="0" destOrd="0" presId="urn:microsoft.com/office/officeart/2018/2/layout/IconVerticalSolidList"/>
    <dgm:cxn modelId="{072405C5-814D-4758-85D0-BCBC133C554C}" type="presOf" srcId="{30DDBC29-FE0B-4B8B-8335-56596C1754D4}" destId="{2F1F2DD5-42A1-41A3-AC3F-A1AA2B0179F7}" srcOrd="0" destOrd="0" presId="urn:microsoft.com/office/officeart/2018/2/layout/IconVerticalSolidList"/>
    <dgm:cxn modelId="{724459D1-EA2E-4CA6-9D2C-58C8DEC34A0F}" type="presOf" srcId="{EDBD9D85-7DCC-490F-AC67-DBE3993454B6}" destId="{C879EFF3-6441-4F90-B57F-09203196950C}" srcOrd="0" destOrd="0" presId="urn:microsoft.com/office/officeart/2018/2/layout/IconVerticalSolidList"/>
    <dgm:cxn modelId="{79B83FD9-B036-4544-A66A-C2F3398E4E79}" srcId="{EDBD9D85-7DCC-490F-AC67-DBE3993454B6}" destId="{ECAEA804-4329-4585-8AB0-BEEE762DC028}" srcOrd="4" destOrd="0" parTransId="{ADA4CA89-987D-4B08-B337-4BF8771EBB01}" sibTransId="{90C172C7-04FF-4EE1-B5A8-7D2F30490414}"/>
    <dgm:cxn modelId="{8584C4FA-FE19-4E8D-A328-29DB9D0B2F17}" srcId="{EDBD9D85-7DCC-490F-AC67-DBE3993454B6}" destId="{74F7B73A-3B39-4C14-8E5C-748963108762}" srcOrd="1" destOrd="0" parTransId="{584603C4-6FD2-4072-AE5E-9EFAC8F739BC}" sibTransId="{B7EB3CE2-2B47-44D4-8DFB-9E82E45083D3}"/>
    <dgm:cxn modelId="{A241D534-348D-412B-B61D-47EB33257085}" type="presParOf" srcId="{C879EFF3-6441-4F90-B57F-09203196950C}" destId="{2DC757A6-8852-4B51-BF1E-6AC5C401666C}" srcOrd="0" destOrd="0" presId="urn:microsoft.com/office/officeart/2018/2/layout/IconVerticalSolidList"/>
    <dgm:cxn modelId="{A422B657-BB65-44C4-B3AC-70A10E160ABD}" type="presParOf" srcId="{2DC757A6-8852-4B51-BF1E-6AC5C401666C}" destId="{9DAFFC5C-7FA2-4A88-AE3B-4FA72AD4B64B}" srcOrd="0" destOrd="0" presId="urn:microsoft.com/office/officeart/2018/2/layout/IconVerticalSolidList"/>
    <dgm:cxn modelId="{0D2E8E8B-A374-4867-B67D-5E23BC867770}" type="presParOf" srcId="{2DC757A6-8852-4B51-BF1E-6AC5C401666C}" destId="{492D8502-3E7A-49D1-AA8B-5195476BB5A2}" srcOrd="1" destOrd="0" presId="urn:microsoft.com/office/officeart/2018/2/layout/IconVerticalSolidList"/>
    <dgm:cxn modelId="{CB945432-6096-4853-94AE-03AAF735AFA7}" type="presParOf" srcId="{2DC757A6-8852-4B51-BF1E-6AC5C401666C}" destId="{7C53A29F-D041-4AA4-BF4A-159DBBA304A0}" srcOrd="2" destOrd="0" presId="urn:microsoft.com/office/officeart/2018/2/layout/IconVerticalSolidList"/>
    <dgm:cxn modelId="{48CA17DC-16CF-4F44-8DF0-F330C0E5A49E}" type="presParOf" srcId="{2DC757A6-8852-4B51-BF1E-6AC5C401666C}" destId="{7092BAE3-E92B-4732-AB0A-2F0A40601CF6}" srcOrd="3" destOrd="0" presId="urn:microsoft.com/office/officeart/2018/2/layout/IconVerticalSolidList"/>
    <dgm:cxn modelId="{A5F9DD82-9E81-40C5-97C4-6C74973FB757}" type="presParOf" srcId="{C879EFF3-6441-4F90-B57F-09203196950C}" destId="{5FFA9DD1-961C-4328-B632-03B55D4B02D4}" srcOrd="1" destOrd="0" presId="urn:microsoft.com/office/officeart/2018/2/layout/IconVerticalSolidList"/>
    <dgm:cxn modelId="{7CABD9A7-AF39-4AFA-AE4C-0DAAA5D2BA81}" type="presParOf" srcId="{C879EFF3-6441-4F90-B57F-09203196950C}" destId="{863A6B5C-D330-4A64-AECB-1C31D2C40B49}" srcOrd="2" destOrd="0" presId="urn:microsoft.com/office/officeart/2018/2/layout/IconVerticalSolidList"/>
    <dgm:cxn modelId="{EC81852C-68F1-438A-8A8D-90C5C5577EB6}" type="presParOf" srcId="{863A6B5C-D330-4A64-AECB-1C31D2C40B49}" destId="{B84F1E8B-0E68-4FDF-A30B-0C2F891CC843}" srcOrd="0" destOrd="0" presId="urn:microsoft.com/office/officeart/2018/2/layout/IconVerticalSolidList"/>
    <dgm:cxn modelId="{71A40896-595D-48D8-BEE4-918700B41698}" type="presParOf" srcId="{863A6B5C-D330-4A64-AECB-1C31D2C40B49}" destId="{074FEC5C-95F4-4A2A-8702-CA72C6D5EBBC}" srcOrd="1" destOrd="0" presId="urn:microsoft.com/office/officeart/2018/2/layout/IconVerticalSolidList"/>
    <dgm:cxn modelId="{981F1282-9577-49F1-A05C-AAFDB1723E46}" type="presParOf" srcId="{863A6B5C-D330-4A64-AECB-1C31D2C40B49}" destId="{919FFA17-CA0D-4522-9FFE-3A5DC6C1459C}" srcOrd="2" destOrd="0" presId="urn:microsoft.com/office/officeart/2018/2/layout/IconVerticalSolidList"/>
    <dgm:cxn modelId="{506DE355-FCB5-45FB-9796-B2DA7C7C9DDA}" type="presParOf" srcId="{863A6B5C-D330-4A64-AECB-1C31D2C40B49}" destId="{7FC07914-7CEF-4AEE-B8A2-F11E73EA1260}" srcOrd="3" destOrd="0" presId="urn:microsoft.com/office/officeart/2018/2/layout/IconVerticalSolidList"/>
    <dgm:cxn modelId="{EB0AD50E-969D-494A-9F94-D431A6018AB7}" type="presParOf" srcId="{C879EFF3-6441-4F90-B57F-09203196950C}" destId="{50C00287-FA29-47E3-9150-B9CF57016A23}" srcOrd="3" destOrd="0" presId="urn:microsoft.com/office/officeart/2018/2/layout/IconVerticalSolidList"/>
    <dgm:cxn modelId="{DFEB1C07-D73C-40E7-817D-9498F80AB863}" type="presParOf" srcId="{C879EFF3-6441-4F90-B57F-09203196950C}" destId="{37A23349-9408-4828-857B-F022ED66C8C7}" srcOrd="4" destOrd="0" presId="urn:microsoft.com/office/officeart/2018/2/layout/IconVerticalSolidList"/>
    <dgm:cxn modelId="{E44791B3-EBDA-489B-9AB0-E3B81DD5CC8D}" type="presParOf" srcId="{37A23349-9408-4828-857B-F022ED66C8C7}" destId="{3B50DB4B-D274-4B20-A247-582F5785205D}" srcOrd="0" destOrd="0" presId="urn:microsoft.com/office/officeart/2018/2/layout/IconVerticalSolidList"/>
    <dgm:cxn modelId="{5F5309E7-1281-4CF9-8D51-A7422B0A93D3}" type="presParOf" srcId="{37A23349-9408-4828-857B-F022ED66C8C7}" destId="{10D9917E-2EDF-4FE7-8C30-B1A7D3724D05}" srcOrd="1" destOrd="0" presId="urn:microsoft.com/office/officeart/2018/2/layout/IconVerticalSolidList"/>
    <dgm:cxn modelId="{A195FFFD-2243-44B3-B98E-19545CDEE02E}" type="presParOf" srcId="{37A23349-9408-4828-857B-F022ED66C8C7}" destId="{B6E2E866-E8C9-40BC-BA86-925FF08DFFFF}" srcOrd="2" destOrd="0" presId="urn:microsoft.com/office/officeart/2018/2/layout/IconVerticalSolidList"/>
    <dgm:cxn modelId="{C6860760-D47C-4069-B6B0-481CF5DED1EF}" type="presParOf" srcId="{37A23349-9408-4828-857B-F022ED66C8C7}" destId="{2F1F2DD5-42A1-41A3-AC3F-A1AA2B0179F7}" srcOrd="3" destOrd="0" presId="urn:microsoft.com/office/officeart/2018/2/layout/IconVerticalSolidList"/>
    <dgm:cxn modelId="{A98B4A40-AE84-47E3-B8F2-304DB2402509}" type="presParOf" srcId="{C879EFF3-6441-4F90-B57F-09203196950C}" destId="{5D14A411-B09F-4A3C-9D89-3DF9F721D73B}" srcOrd="5" destOrd="0" presId="urn:microsoft.com/office/officeart/2018/2/layout/IconVerticalSolidList"/>
    <dgm:cxn modelId="{17FEA720-6B09-4CFE-BE8A-777CB91251AE}" type="presParOf" srcId="{C879EFF3-6441-4F90-B57F-09203196950C}" destId="{F4DD9C58-E938-4804-9DD0-84A3811145D9}" srcOrd="6" destOrd="0" presId="urn:microsoft.com/office/officeart/2018/2/layout/IconVerticalSolidList"/>
    <dgm:cxn modelId="{5B884CE6-0C6A-43F0-83E9-AB2BD6AB806D}" type="presParOf" srcId="{F4DD9C58-E938-4804-9DD0-84A3811145D9}" destId="{B937F759-7805-4961-B643-C40251357C08}" srcOrd="0" destOrd="0" presId="urn:microsoft.com/office/officeart/2018/2/layout/IconVerticalSolidList"/>
    <dgm:cxn modelId="{9829C74E-C199-4465-9805-05EFDC9895CC}" type="presParOf" srcId="{F4DD9C58-E938-4804-9DD0-84A3811145D9}" destId="{795C22F9-6E8D-4DB2-97D5-EEEE849D2740}" srcOrd="1" destOrd="0" presId="urn:microsoft.com/office/officeart/2018/2/layout/IconVerticalSolidList"/>
    <dgm:cxn modelId="{E01CA1CF-E304-4439-8064-420D5B916A83}" type="presParOf" srcId="{F4DD9C58-E938-4804-9DD0-84A3811145D9}" destId="{C267F2A2-B96C-4479-B41F-B590710FD746}" srcOrd="2" destOrd="0" presId="urn:microsoft.com/office/officeart/2018/2/layout/IconVerticalSolidList"/>
    <dgm:cxn modelId="{60AB062B-CA9E-45CE-86F1-8F216AB11A85}" type="presParOf" srcId="{F4DD9C58-E938-4804-9DD0-84A3811145D9}" destId="{C8356D5E-DEC4-4C39-8646-3B61F0E30342}" srcOrd="3" destOrd="0" presId="urn:microsoft.com/office/officeart/2018/2/layout/IconVerticalSolidList"/>
    <dgm:cxn modelId="{2223FFF8-1532-49D2-A445-375B23677C25}" type="presParOf" srcId="{C879EFF3-6441-4F90-B57F-09203196950C}" destId="{CC017E0A-58E0-47FC-94AF-F32C52182EF6}" srcOrd="7" destOrd="0" presId="urn:microsoft.com/office/officeart/2018/2/layout/IconVerticalSolidList"/>
    <dgm:cxn modelId="{91B2EC5C-D478-4FEF-B218-7C0EB3FCF555}" type="presParOf" srcId="{C879EFF3-6441-4F90-B57F-09203196950C}" destId="{FFE229EC-E3DF-4816-BA4B-57B55F3E1539}" srcOrd="8" destOrd="0" presId="urn:microsoft.com/office/officeart/2018/2/layout/IconVerticalSolidList"/>
    <dgm:cxn modelId="{047CFB54-3A61-4320-9E78-7BD1FA57832B}" type="presParOf" srcId="{FFE229EC-E3DF-4816-BA4B-57B55F3E1539}" destId="{9AD855AB-BD25-4C52-98DB-6822272C5570}" srcOrd="0" destOrd="0" presId="urn:microsoft.com/office/officeart/2018/2/layout/IconVerticalSolidList"/>
    <dgm:cxn modelId="{C36CC995-EDCB-4088-B440-11ED7964863A}" type="presParOf" srcId="{FFE229EC-E3DF-4816-BA4B-57B55F3E1539}" destId="{2AA5133D-9C05-40B3-AF98-F86917D21058}" srcOrd="1" destOrd="0" presId="urn:microsoft.com/office/officeart/2018/2/layout/IconVerticalSolidList"/>
    <dgm:cxn modelId="{C022CB9D-3D2C-44A3-9874-8CA95833EFED}" type="presParOf" srcId="{FFE229EC-E3DF-4816-BA4B-57B55F3E1539}" destId="{357277E6-E15A-457C-9193-287D9C5CDDFB}" srcOrd="2" destOrd="0" presId="urn:microsoft.com/office/officeart/2018/2/layout/IconVerticalSolidList"/>
    <dgm:cxn modelId="{3005E346-6683-45FC-8C56-E5505B66D335}" type="presParOf" srcId="{FFE229EC-E3DF-4816-BA4B-57B55F3E1539}" destId="{ED837071-B460-4641-A520-6429910687F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1DA708C0-36EB-4D04-AC09-04DE5EFC3B50}"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34E78394-D6CE-404A-AAC6-2233AFB31BBD}">
      <dgm:prSet/>
      <dgm:spPr/>
      <dgm:t>
        <a:bodyPr/>
        <a:lstStyle/>
        <a:p>
          <a:r>
            <a:rPr lang="en-US" b="1" dirty="0"/>
            <a:t>İki </a:t>
          </a:r>
          <a:r>
            <a:rPr lang="en-US" b="1" dirty="0" err="1"/>
            <a:t>hukukta</a:t>
          </a:r>
          <a:r>
            <a:rPr lang="en-US" b="1" dirty="0"/>
            <a:t> da </a:t>
          </a:r>
          <a:r>
            <a:rPr lang="en-US" b="1" dirty="0" err="1"/>
            <a:t>geçerlilik</a:t>
          </a:r>
          <a:r>
            <a:rPr lang="en-US" b="1" dirty="0"/>
            <a:t> </a:t>
          </a:r>
          <a:r>
            <a:rPr lang="en-US" b="1" dirty="0" err="1"/>
            <a:t>aranmalı</a:t>
          </a:r>
          <a:r>
            <a:rPr lang="en-US" b="1" dirty="0"/>
            <a:t> </a:t>
          </a:r>
          <a:r>
            <a:rPr lang="en-US" b="1" dirty="0" err="1"/>
            <a:t>mı</a:t>
          </a:r>
          <a:r>
            <a:rPr lang="en-US" b="1" dirty="0"/>
            <a:t>? </a:t>
          </a:r>
          <a:r>
            <a:rPr lang="en-US" dirty="0"/>
            <a:t>(</a:t>
          </a:r>
          <a:r>
            <a:rPr lang="en-US" dirty="0" err="1"/>
            <a:t>çifte</a:t>
          </a:r>
          <a:r>
            <a:rPr lang="en-US" dirty="0"/>
            <a:t> </a:t>
          </a:r>
          <a:r>
            <a:rPr lang="en-US" dirty="0" err="1"/>
            <a:t>uygunluk</a:t>
          </a:r>
          <a:r>
            <a:rPr lang="en-US" dirty="0"/>
            <a:t> </a:t>
          </a:r>
          <a:r>
            <a:rPr lang="en-US" dirty="0" err="1"/>
            <a:t>yaklaşımı</a:t>
          </a:r>
          <a:r>
            <a:rPr lang="en-US" dirty="0"/>
            <a:t>)</a:t>
          </a:r>
        </a:p>
      </dgm:t>
    </dgm:pt>
    <dgm:pt modelId="{451D0185-F455-4754-B11E-33DC7D6B7ED0}" type="parTrans" cxnId="{AC56B40A-CA7C-44B4-AFDD-F70EE1A1BE71}">
      <dgm:prSet/>
      <dgm:spPr/>
      <dgm:t>
        <a:bodyPr/>
        <a:lstStyle/>
        <a:p>
          <a:endParaRPr lang="en-US"/>
        </a:p>
      </dgm:t>
    </dgm:pt>
    <dgm:pt modelId="{B79A0E0A-8442-4401-8435-AC5366998AC3}" type="sibTrans" cxnId="{AC56B40A-CA7C-44B4-AFDD-F70EE1A1BE71}">
      <dgm:prSet/>
      <dgm:spPr/>
      <dgm:t>
        <a:bodyPr/>
        <a:lstStyle/>
        <a:p>
          <a:endParaRPr lang="en-US"/>
        </a:p>
      </dgm:t>
    </dgm:pt>
    <dgm:pt modelId="{E621FA1C-8F14-4BDE-B910-7F6890E9575E}">
      <dgm:prSet/>
      <dgm:spPr/>
      <dgm:t>
        <a:bodyPr/>
        <a:lstStyle/>
        <a:p>
          <a:r>
            <a:rPr lang="en-US" b="1" dirty="0" err="1"/>
            <a:t>Karşı</a:t>
          </a:r>
          <a:r>
            <a:rPr lang="en-US" b="1" dirty="0"/>
            <a:t> </a:t>
          </a:r>
          <a:r>
            <a:rPr lang="en-US" b="1" dirty="0" err="1"/>
            <a:t>görüş</a:t>
          </a:r>
          <a:r>
            <a:rPr lang="en-US" b="1" dirty="0"/>
            <a:t>: </a:t>
          </a:r>
          <a:r>
            <a:rPr lang="en-US" dirty="0"/>
            <a:t>m.12/1’in </a:t>
          </a:r>
          <a:r>
            <a:rPr lang="en-US" dirty="0" err="1"/>
            <a:t>lafzı</a:t>
          </a:r>
          <a:r>
            <a:rPr lang="en-US" dirty="0"/>
            <a:t> </a:t>
          </a:r>
          <a:r>
            <a:rPr lang="en-US" dirty="0" err="1"/>
            <a:t>ve</a:t>
          </a:r>
          <a:r>
            <a:rPr lang="en-US" dirty="0"/>
            <a:t> </a:t>
          </a:r>
          <a:r>
            <a:rPr lang="en-US" dirty="0" err="1"/>
            <a:t>amacı</a:t>
          </a:r>
          <a:r>
            <a:rPr lang="en-US" dirty="0"/>
            <a:t> </a:t>
          </a:r>
          <a:r>
            <a:rPr lang="en-US" dirty="0" err="1"/>
            <a:t>gereği</a:t>
          </a:r>
          <a:r>
            <a:rPr lang="en-US" dirty="0"/>
            <a:t> her </a:t>
          </a:r>
          <a:r>
            <a:rPr lang="en-US" dirty="0" err="1"/>
            <a:t>taraf</a:t>
          </a:r>
          <a:r>
            <a:rPr lang="en-US" dirty="0"/>
            <a:t> </a:t>
          </a:r>
          <a:r>
            <a:rPr lang="en-US" dirty="0" err="1"/>
            <a:t>yalnızca</a:t>
          </a:r>
          <a:r>
            <a:rPr lang="en-US" dirty="0"/>
            <a:t> </a:t>
          </a:r>
          <a:r>
            <a:rPr lang="en-US" dirty="0" err="1"/>
            <a:t>kendi</a:t>
          </a:r>
          <a:r>
            <a:rPr lang="en-US" dirty="0"/>
            <a:t> milli </a:t>
          </a:r>
          <a:r>
            <a:rPr lang="en-US" dirty="0" err="1"/>
            <a:t>hukukuna</a:t>
          </a:r>
          <a:r>
            <a:rPr lang="en-US" dirty="0"/>
            <a:t> </a:t>
          </a:r>
          <a:r>
            <a:rPr lang="en-US" dirty="0" err="1"/>
            <a:t>tabidir</a:t>
          </a:r>
          <a:r>
            <a:rPr lang="en-US" dirty="0"/>
            <a:t>.</a:t>
          </a:r>
        </a:p>
      </dgm:t>
    </dgm:pt>
    <dgm:pt modelId="{2496ABE5-8B9E-47C6-819E-6C0C75248C3D}" type="parTrans" cxnId="{0F14FD38-5934-49F3-A477-B9AA176D60FF}">
      <dgm:prSet/>
      <dgm:spPr/>
      <dgm:t>
        <a:bodyPr/>
        <a:lstStyle/>
        <a:p>
          <a:endParaRPr lang="en-US"/>
        </a:p>
      </dgm:t>
    </dgm:pt>
    <dgm:pt modelId="{E94A67B7-BBD8-49F1-AA29-93FEF7E49BD3}" type="sibTrans" cxnId="{0F14FD38-5934-49F3-A477-B9AA176D60FF}">
      <dgm:prSet/>
      <dgm:spPr/>
      <dgm:t>
        <a:bodyPr/>
        <a:lstStyle/>
        <a:p>
          <a:endParaRPr lang="en-US"/>
        </a:p>
      </dgm:t>
    </dgm:pt>
    <dgm:pt modelId="{C3DDF574-2253-46A7-AFCE-57E3AB7C4FFD}">
      <dgm:prSet/>
      <dgm:spPr/>
      <dgm:t>
        <a:bodyPr/>
        <a:lstStyle/>
        <a:p>
          <a:r>
            <a:rPr lang="en-US" b="1" dirty="0"/>
            <a:t>Pratik </a:t>
          </a:r>
          <a:r>
            <a:rPr lang="en-US" b="1" dirty="0" err="1"/>
            <a:t>gerekçe</a:t>
          </a:r>
          <a:r>
            <a:rPr lang="en-US" b="1" dirty="0"/>
            <a:t>: </a:t>
          </a:r>
          <a:r>
            <a:rPr lang="en-US" dirty="0" err="1"/>
            <a:t>Kişiden</a:t>
          </a:r>
          <a:r>
            <a:rPr lang="en-US" dirty="0"/>
            <a:t> </a:t>
          </a:r>
          <a:r>
            <a:rPr lang="en-US" dirty="0" err="1"/>
            <a:t>hiç</a:t>
          </a:r>
          <a:r>
            <a:rPr lang="en-US" dirty="0"/>
            <a:t> </a:t>
          </a:r>
          <a:r>
            <a:rPr lang="en-US" dirty="0" err="1"/>
            <a:t>aşina</a:t>
          </a:r>
          <a:r>
            <a:rPr lang="en-US" dirty="0"/>
            <a:t> </a:t>
          </a:r>
          <a:r>
            <a:rPr lang="en-US" dirty="0" err="1"/>
            <a:t>olmadığı</a:t>
          </a:r>
          <a:r>
            <a:rPr lang="en-US" dirty="0"/>
            <a:t> </a:t>
          </a:r>
          <a:r>
            <a:rPr lang="en-US" dirty="0" err="1"/>
            <a:t>bir</a:t>
          </a:r>
          <a:r>
            <a:rPr lang="en-US" dirty="0"/>
            <a:t> </a:t>
          </a:r>
          <a:r>
            <a:rPr lang="en-US" dirty="0" err="1"/>
            <a:t>hukukun</a:t>
          </a:r>
          <a:r>
            <a:rPr lang="en-US" dirty="0"/>
            <a:t> </a:t>
          </a:r>
          <a:r>
            <a:rPr lang="en-US" dirty="0" err="1"/>
            <a:t>koşullarına</a:t>
          </a:r>
          <a:r>
            <a:rPr lang="en-US" dirty="0"/>
            <a:t> </a:t>
          </a:r>
          <a:r>
            <a:rPr lang="en-US" dirty="0" err="1"/>
            <a:t>uyması</a:t>
          </a:r>
          <a:r>
            <a:rPr lang="en-US" dirty="0"/>
            <a:t> </a:t>
          </a:r>
          <a:r>
            <a:rPr lang="en-US" dirty="0" err="1"/>
            <a:t>beklenemez</a:t>
          </a:r>
          <a:r>
            <a:rPr lang="en-US" dirty="0"/>
            <a:t>.</a:t>
          </a:r>
        </a:p>
      </dgm:t>
    </dgm:pt>
    <dgm:pt modelId="{D7752F95-C489-4BFD-9C28-34FB0D4BEC0C}" type="parTrans" cxnId="{91A10AA1-A9FA-4FAD-AB49-56E57B1A6C43}">
      <dgm:prSet/>
      <dgm:spPr/>
      <dgm:t>
        <a:bodyPr/>
        <a:lstStyle/>
        <a:p>
          <a:endParaRPr lang="en-US"/>
        </a:p>
      </dgm:t>
    </dgm:pt>
    <dgm:pt modelId="{3937E12D-6D5A-43C3-B78A-10882E00BD12}" type="sibTrans" cxnId="{91A10AA1-A9FA-4FAD-AB49-56E57B1A6C43}">
      <dgm:prSet/>
      <dgm:spPr/>
      <dgm:t>
        <a:bodyPr/>
        <a:lstStyle/>
        <a:p>
          <a:endParaRPr lang="en-US"/>
        </a:p>
      </dgm:t>
    </dgm:pt>
    <dgm:pt modelId="{1575EE24-8C92-492E-B99A-E983FF635948}" type="pres">
      <dgm:prSet presAssocID="{1DA708C0-36EB-4D04-AC09-04DE5EFC3B50}" presName="vert0" presStyleCnt="0">
        <dgm:presLayoutVars>
          <dgm:dir/>
          <dgm:animOne val="branch"/>
          <dgm:animLvl val="lvl"/>
        </dgm:presLayoutVars>
      </dgm:prSet>
      <dgm:spPr/>
    </dgm:pt>
    <dgm:pt modelId="{31071231-A453-4737-8745-1B2FEC36A004}" type="pres">
      <dgm:prSet presAssocID="{34E78394-D6CE-404A-AAC6-2233AFB31BBD}" presName="thickLine" presStyleLbl="alignNode1" presStyleIdx="0" presStyleCnt="3"/>
      <dgm:spPr/>
    </dgm:pt>
    <dgm:pt modelId="{32D3FC92-04B7-4DB6-A943-7823B417D762}" type="pres">
      <dgm:prSet presAssocID="{34E78394-D6CE-404A-AAC6-2233AFB31BBD}" presName="horz1" presStyleCnt="0"/>
      <dgm:spPr/>
    </dgm:pt>
    <dgm:pt modelId="{D01DBB1B-CF36-457C-9C69-BF69CCAD106E}" type="pres">
      <dgm:prSet presAssocID="{34E78394-D6CE-404A-AAC6-2233AFB31BBD}" presName="tx1" presStyleLbl="revTx" presStyleIdx="0" presStyleCnt="3"/>
      <dgm:spPr/>
    </dgm:pt>
    <dgm:pt modelId="{728F589A-D076-45A2-A26B-231C6E732782}" type="pres">
      <dgm:prSet presAssocID="{34E78394-D6CE-404A-AAC6-2233AFB31BBD}" presName="vert1" presStyleCnt="0"/>
      <dgm:spPr/>
    </dgm:pt>
    <dgm:pt modelId="{A36B1298-4EBE-4DF9-9A67-EDD562E657D5}" type="pres">
      <dgm:prSet presAssocID="{E621FA1C-8F14-4BDE-B910-7F6890E9575E}" presName="thickLine" presStyleLbl="alignNode1" presStyleIdx="1" presStyleCnt="3"/>
      <dgm:spPr/>
    </dgm:pt>
    <dgm:pt modelId="{F691CBEC-D817-44C4-9466-EB87F09F111C}" type="pres">
      <dgm:prSet presAssocID="{E621FA1C-8F14-4BDE-B910-7F6890E9575E}" presName="horz1" presStyleCnt="0"/>
      <dgm:spPr/>
    </dgm:pt>
    <dgm:pt modelId="{D15C1DC1-72F2-4ED2-8EC4-5144222A457E}" type="pres">
      <dgm:prSet presAssocID="{E621FA1C-8F14-4BDE-B910-7F6890E9575E}" presName="tx1" presStyleLbl="revTx" presStyleIdx="1" presStyleCnt="3"/>
      <dgm:spPr/>
    </dgm:pt>
    <dgm:pt modelId="{66A035B5-6E89-459F-861A-8DD88A498625}" type="pres">
      <dgm:prSet presAssocID="{E621FA1C-8F14-4BDE-B910-7F6890E9575E}" presName="vert1" presStyleCnt="0"/>
      <dgm:spPr/>
    </dgm:pt>
    <dgm:pt modelId="{F3C4986F-9686-40F4-8B19-A1F7BABCC326}" type="pres">
      <dgm:prSet presAssocID="{C3DDF574-2253-46A7-AFCE-57E3AB7C4FFD}" presName="thickLine" presStyleLbl="alignNode1" presStyleIdx="2" presStyleCnt="3"/>
      <dgm:spPr/>
    </dgm:pt>
    <dgm:pt modelId="{5AC3EB21-2D6E-43D9-998E-098635B3BC04}" type="pres">
      <dgm:prSet presAssocID="{C3DDF574-2253-46A7-AFCE-57E3AB7C4FFD}" presName="horz1" presStyleCnt="0"/>
      <dgm:spPr/>
    </dgm:pt>
    <dgm:pt modelId="{14FC0334-99C6-4EB1-AB6A-EF61CC4F90BF}" type="pres">
      <dgm:prSet presAssocID="{C3DDF574-2253-46A7-AFCE-57E3AB7C4FFD}" presName="tx1" presStyleLbl="revTx" presStyleIdx="2" presStyleCnt="3"/>
      <dgm:spPr/>
    </dgm:pt>
    <dgm:pt modelId="{27F7B554-1F18-46D4-BBD7-9E06B13F69A8}" type="pres">
      <dgm:prSet presAssocID="{C3DDF574-2253-46A7-AFCE-57E3AB7C4FFD}" presName="vert1" presStyleCnt="0"/>
      <dgm:spPr/>
    </dgm:pt>
  </dgm:ptLst>
  <dgm:cxnLst>
    <dgm:cxn modelId="{4DB6BE03-9C30-4DFE-B643-563A46DC5656}" type="presOf" srcId="{1DA708C0-36EB-4D04-AC09-04DE5EFC3B50}" destId="{1575EE24-8C92-492E-B99A-E983FF635948}" srcOrd="0" destOrd="0" presId="urn:microsoft.com/office/officeart/2008/layout/LinedList"/>
    <dgm:cxn modelId="{AC56B40A-CA7C-44B4-AFDD-F70EE1A1BE71}" srcId="{1DA708C0-36EB-4D04-AC09-04DE5EFC3B50}" destId="{34E78394-D6CE-404A-AAC6-2233AFB31BBD}" srcOrd="0" destOrd="0" parTransId="{451D0185-F455-4754-B11E-33DC7D6B7ED0}" sibTransId="{B79A0E0A-8442-4401-8435-AC5366998AC3}"/>
    <dgm:cxn modelId="{10CB7D1B-2E86-4770-BAB1-04C53ABD28AD}" type="presOf" srcId="{E621FA1C-8F14-4BDE-B910-7F6890E9575E}" destId="{D15C1DC1-72F2-4ED2-8EC4-5144222A457E}" srcOrd="0" destOrd="0" presId="urn:microsoft.com/office/officeart/2008/layout/LinedList"/>
    <dgm:cxn modelId="{E7E2A21B-B519-4DEE-93E1-62E686103DB6}" type="presOf" srcId="{C3DDF574-2253-46A7-AFCE-57E3AB7C4FFD}" destId="{14FC0334-99C6-4EB1-AB6A-EF61CC4F90BF}" srcOrd="0" destOrd="0" presId="urn:microsoft.com/office/officeart/2008/layout/LinedList"/>
    <dgm:cxn modelId="{A6E87527-3400-4918-AD55-2394E6D69E2A}" type="presOf" srcId="{34E78394-D6CE-404A-AAC6-2233AFB31BBD}" destId="{D01DBB1B-CF36-457C-9C69-BF69CCAD106E}" srcOrd="0" destOrd="0" presId="urn:microsoft.com/office/officeart/2008/layout/LinedList"/>
    <dgm:cxn modelId="{0F14FD38-5934-49F3-A477-B9AA176D60FF}" srcId="{1DA708C0-36EB-4D04-AC09-04DE5EFC3B50}" destId="{E621FA1C-8F14-4BDE-B910-7F6890E9575E}" srcOrd="1" destOrd="0" parTransId="{2496ABE5-8B9E-47C6-819E-6C0C75248C3D}" sibTransId="{E94A67B7-BBD8-49F1-AA29-93FEF7E49BD3}"/>
    <dgm:cxn modelId="{91A10AA1-A9FA-4FAD-AB49-56E57B1A6C43}" srcId="{1DA708C0-36EB-4D04-AC09-04DE5EFC3B50}" destId="{C3DDF574-2253-46A7-AFCE-57E3AB7C4FFD}" srcOrd="2" destOrd="0" parTransId="{D7752F95-C489-4BFD-9C28-34FB0D4BEC0C}" sibTransId="{3937E12D-6D5A-43C3-B78A-10882E00BD12}"/>
    <dgm:cxn modelId="{A3506929-391D-46BD-84A2-25B2E697EF4B}" type="presParOf" srcId="{1575EE24-8C92-492E-B99A-E983FF635948}" destId="{31071231-A453-4737-8745-1B2FEC36A004}" srcOrd="0" destOrd="0" presId="urn:microsoft.com/office/officeart/2008/layout/LinedList"/>
    <dgm:cxn modelId="{1AE71640-90A9-4B37-856E-DD465A19767C}" type="presParOf" srcId="{1575EE24-8C92-492E-B99A-E983FF635948}" destId="{32D3FC92-04B7-4DB6-A943-7823B417D762}" srcOrd="1" destOrd="0" presId="urn:microsoft.com/office/officeart/2008/layout/LinedList"/>
    <dgm:cxn modelId="{B13DFC7A-D168-4F1F-89D8-62882E0FBFF1}" type="presParOf" srcId="{32D3FC92-04B7-4DB6-A943-7823B417D762}" destId="{D01DBB1B-CF36-457C-9C69-BF69CCAD106E}" srcOrd="0" destOrd="0" presId="urn:microsoft.com/office/officeart/2008/layout/LinedList"/>
    <dgm:cxn modelId="{D2DBB013-7737-4777-A528-A568D8D41424}" type="presParOf" srcId="{32D3FC92-04B7-4DB6-A943-7823B417D762}" destId="{728F589A-D076-45A2-A26B-231C6E732782}" srcOrd="1" destOrd="0" presId="urn:microsoft.com/office/officeart/2008/layout/LinedList"/>
    <dgm:cxn modelId="{C92D645A-59F7-43CE-9C65-9A0A162D6D7B}" type="presParOf" srcId="{1575EE24-8C92-492E-B99A-E983FF635948}" destId="{A36B1298-4EBE-4DF9-9A67-EDD562E657D5}" srcOrd="2" destOrd="0" presId="urn:microsoft.com/office/officeart/2008/layout/LinedList"/>
    <dgm:cxn modelId="{FD8DFD43-40C0-4A91-9135-D7F89A45C966}" type="presParOf" srcId="{1575EE24-8C92-492E-B99A-E983FF635948}" destId="{F691CBEC-D817-44C4-9466-EB87F09F111C}" srcOrd="3" destOrd="0" presId="urn:microsoft.com/office/officeart/2008/layout/LinedList"/>
    <dgm:cxn modelId="{BB46EAB0-AB55-4A83-9B9A-5276893189C0}" type="presParOf" srcId="{F691CBEC-D817-44C4-9466-EB87F09F111C}" destId="{D15C1DC1-72F2-4ED2-8EC4-5144222A457E}" srcOrd="0" destOrd="0" presId="urn:microsoft.com/office/officeart/2008/layout/LinedList"/>
    <dgm:cxn modelId="{BE9D15EA-D139-47C0-BF84-8A68AAB88090}" type="presParOf" srcId="{F691CBEC-D817-44C4-9466-EB87F09F111C}" destId="{66A035B5-6E89-459F-861A-8DD88A498625}" srcOrd="1" destOrd="0" presId="urn:microsoft.com/office/officeart/2008/layout/LinedList"/>
    <dgm:cxn modelId="{F449A744-2820-4E06-AFBE-A4065FED4AF4}" type="presParOf" srcId="{1575EE24-8C92-492E-B99A-E983FF635948}" destId="{F3C4986F-9686-40F4-8B19-A1F7BABCC326}" srcOrd="4" destOrd="0" presId="urn:microsoft.com/office/officeart/2008/layout/LinedList"/>
    <dgm:cxn modelId="{05429C3E-AAEC-4911-B1C1-A62D4411411D}" type="presParOf" srcId="{1575EE24-8C92-492E-B99A-E983FF635948}" destId="{5AC3EB21-2D6E-43D9-998E-098635B3BC04}" srcOrd="5" destOrd="0" presId="urn:microsoft.com/office/officeart/2008/layout/LinedList"/>
    <dgm:cxn modelId="{3E703337-3AAD-4F0E-9A2E-064321E4B8C5}" type="presParOf" srcId="{5AC3EB21-2D6E-43D9-998E-098635B3BC04}" destId="{14FC0334-99C6-4EB1-AB6A-EF61CC4F90BF}" srcOrd="0" destOrd="0" presId="urn:microsoft.com/office/officeart/2008/layout/LinedList"/>
    <dgm:cxn modelId="{1A4C4ADC-2581-4573-BF6D-1A6517AF3B2A}" type="presParOf" srcId="{5AC3EB21-2D6E-43D9-998E-098635B3BC04}" destId="{27F7B554-1F18-46D4-BBD7-9E06B13F69A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B41C1A58-C6EB-483E-A82A-4050B5D2A2B5}"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0E65D624-BF36-4479-AEE1-CA4FD347B134}">
      <dgm:prSet/>
      <dgm:spPr/>
      <dgm:t>
        <a:bodyPr/>
        <a:lstStyle/>
        <a:p>
          <a:r>
            <a:rPr lang="en-US"/>
            <a:t>Atıf kuralı nişanlanma ehliyeti/şartları ve hüküm-sonuçlarda uygulanabilir.</a:t>
          </a:r>
        </a:p>
      </dgm:t>
    </dgm:pt>
    <dgm:pt modelId="{A4E49804-7248-4FB0-943C-2F9FD4402D7F}" type="parTrans" cxnId="{898608D4-21E1-42E3-BF6E-A9A86C475076}">
      <dgm:prSet/>
      <dgm:spPr/>
      <dgm:t>
        <a:bodyPr/>
        <a:lstStyle/>
        <a:p>
          <a:endParaRPr lang="en-US"/>
        </a:p>
      </dgm:t>
    </dgm:pt>
    <dgm:pt modelId="{28773253-E684-4590-8296-6902113322CD}" type="sibTrans" cxnId="{898608D4-21E1-42E3-BF6E-A9A86C475076}">
      <dgm:prSet/>
      <dgm:spPr/>
      <dgm:t>
        <a:bodyPr/>
        <a:lstStyle/>
        <a:p>
          <a:endParaRPr lang="en-US"/>
        </a:p>
      </dgm:t>
    </dgm:pt>
    <dgm:pt modelId="{6A194BC0-65A8-4803-9494-83732FED2F21}">
      <dgm:prSet/>
      <dgm:spPr/>
      <dgm:t>
        <a:bodyPr/>
        <a:lstStyle/>
        <a:p>
          <a:r>
            <a:rPr lang="en-US"/>
            <a:t>Yabancı hukukun kanunlar ihtilafı kuralları Türk hukukuna geri gönderme yaparsa, hâkim bunu nazara alır.</a:t>
          </a:r>
        </a:p>
      </dgm:t>
    </dgm:pt>
    <dgm:pt modelId="{7ADAE177-F51F-4EC9-8CC2-41E156D602FA}" type="parTrans" cxnId="{1698A712-4EB2-4CF6-824B-62C35BE6B59E}">
      <dgm:prSet/>
      <dgm:spPr/>
      <dgm:t>
        <a:bodyPr/>
        <a:lstStyle/>
        <a:p>
          <a:endParaRPr lang="en-US"/>
        </a:p>
      </dgm:t>
    </dgm:pt>
    <dgm:pt modelId="{C5867ABC-DE03-4B75-9213-30FFAA90C28D}" type="sibTrans" cxnId="{1698A712-4EB2-4CF6-824B-62C35BE6B59E}">
      <dgm:prSet/>
      <dgm:spPr/>
      <dgm:t>
        <a:bodyPr/>
        <a:lstStyle/>
        <a:p>
          <a:endParaRPr lang="en-US"/>
        </a:p>
      </dgm:t>
    </dgm:pt>
    <dgm:pt modelId="{B25937FF-81C7-4DAF-811D-6322A9725116}">
      <dgm:prSet/>
      <dgm:spPr/>
      <dgm:t>
        <a:bodyPr/>
        <a:lstStyle/>
        <a:p>
          <a:r>
            <a:rPr lang="en-US"/>
            <a:t>Atıf, kanunlar ihtilafında yeknesaklık ve uyum amacını güder.</a:t>
          </a:r>
        </a:p>
      </dgm:t>
    </dgm:pt>
    <dgm:pt modelId="{254C2574-9AFB-4C04-8990-0EA6150C0695}" type="parTrans" cxnId="{15D94DC4-91D4-41E1-9920-230F04816D76}">
      <dgm:prSet/>
      <dgm:spPr/>
      <dgm:t>
        <a:bodyPr/>
        <a:lstStyle/>
        <a:p>
          <a:endParaRPr lang="en-US"/>
        </a:p>
      </dgm:t>
    </dgm:pt>
    <dgm:pt modelId="{E2B6CC46-86BD-49D0-9205-4CECC80D2A1E}" type="sibTrans" cxnId="{15D94DC4-91D4-41E1-9920-230F04816D76}">
      <dgm:prSet/>
      <dgm:spPr/>
      <dgm:t>
        <a:bodyPr/>
        <a:lstStyle/>
        <a:p>
          <a:endParaRPr lang="en-US"/>
        </a:p>
      </dgm:t>
    </dgm:pt>
    <dgm:pt modelId="{A776A06F-19DA-4543-8569-3ECEF74ABF91}" type="pres">
      <dgm:prSet presAssocID="{B41C1A58-C6EB-483E-A82A-4050B5D2A2B5}" presName="vert0" presStyleCnt="0">
        <dgm:presLayoutVars>
          <dgm:dir/>
          <dgm:animOne val="branch"/>
          <dgm:animLvl val="lvl"/>
        </dgm:presLayoutVars>
      </dgm:prSet>
      <dgm:spPr/>
    </dgm:pt>
    <dgm:pt modelId="{E406CA51-5445-47A1-87D7-D33A1B23EED2}" type="pres">
      <dgm:prSet presAssocID="{0E65D624-BF36-4479-AEE1-CA4FD347B134}" presName="thickLine" presStyleLbl="alignNode1" presStyleIdx="0" presStyleCnt="3"/>
      <dgm:spPr/>
    </dgm:pt>
    <dgm:pt modelId="{16139418-4294-404A-B1E1-3FF78B49A6C5}" type="pres">
      <dgm:prSet presAssocID="{0E65D624-BF36-4479-AEE1-CA4FD347B134}" presName="horz1" presStyleCnt="0"/>
      <dgm:spPr/>
    </dgm:pt>
    <dgm:pt modelId="{93CED9DA-9C64-4639-8595-ABEC687A996D}" type="pres">
      <dgm:prSet presAssocID="{0E65D624-BF36-4479-AEE1-CA4FD347B134}" presName="tx1" presStyleLbl="revTx" presStyleIdx="0" presStyleCnt="3"/>
      <dgm:spPr/>
    </dgm:pt>
    <dgm:pt modelId="{91984F9D-1A79-4534-A30B-52F032CF2BED}" type="pres">
      <dgm:prSet presAssocID="{0E65D624-BF36-4479-AEE1-CA4FD347B134}" presName="vert1" presStyleCnt="0"/>
      <dgm:spPr/>
    </dgm:pt>
    <dgm:pt modelId="{622D06BA-EECA-4853-BCE4-278919194BEA}" type="pres">
      <dgm:prSet presAssocID="{6A194BC0-65A8-4803-9494-83732FED2F21}" presName="thickLine" presStyleLbl="alignNode1" presStyleIdx="1" presStyleCnt="3"/>
      <dgm:spPr/>
    </dgm:pt>
    <dgm:pt modelId="{B1A5D844-4502-482A-A812-3EFFD1570F9F}" type="pres">
      <dgm:prSet presAssocID="{6A194BC0-65A8-4803-9494-83732FED2F21}" presName="horz1" presStyleCnt="0"/>
      <dgm:spPr/>
    </dgm:pt>
    <dgm:pt modelId="{F4E69386-576E-4B02-88CE-A963714184A3}" type="pres">
      <dgm:prSet presAssocID="{6A194BC0-65A8-4803-9494-83732FED2F21}" presName="tx1" presStyleLbl="revTx" presStyleIdx="1" presStyleCnt="3"/>
      <dgm:spPr/>
    </dgm:pt>
    <dgm:pt modelId="{F0F74468-1F73-4683-BA36-04F876DEF058}" type="pres">
      <dgm:prSet presAssocID="{6A194BC0-65A8-4803-9494-83732FED2F21}" presName="vert1" presStyleCnt="0"/>
      <dgm:spPr/>
    </dgm:pt>
    <dgm:pt modelId="{0C5D8505-E286-4F5A-B9C8-9A89AC05E703}" type="pres">
      <dgm:prSet presAssocID="{B25937FF-81C7-4DAF-811D-6322A9725116}" presName="thickLine" presStyleLbl="alignNode1" presStyleIdx="2" presStyleCnt="3"/>
      <dgm:spPr/>
    </dgm:pt>
    <dgm:pt modelId="{84E7B476-E43E-4696-9C0E-491AB732F44F}" type="pres">
      <dgm:prSet presAssocID="{B25937FF-81C7-4DAF-811D-6322A9725116}" presName="horz1" presStyleCnt="0"/>
      <dgm:spPr/>
    </dgm:pt>
    <dgm:pt modelId="{32D4B8E9-6EC3-4BB5-81A6-73F5B2C0E215}" type="pres">
      <dgm:prSet presAssocID="{B25937FF-81C7-4DAF-811D-6322A9725116}" presName="tx1" presStyleLbl="revTx" presStyleIdx="2" presStyleCnt="3"/>
      <dgm:spPr/>
    </dgm:pt>
    <dgm:pt modelId="{8616FA15-CB6C-4926-BF30-3E76D71A80AB}" type="pres">
      <dgm:prSet presAssocID="{B25937FF-81C7-4DAF-811D-6322A9725116}" presName="vert1" presStyleCnt="0"/>
      <dgm:spPr/>
    </dgm:pt>
  </dgm:ptLst>
  <dgm:cxnLst>
    <dgm:cxn modelId="{915C2A01-240C-4222-BC1D-8BF712CA6FB4}" type="presOf" srcId="{B25937FF-81C7-4DAF-811D-6322A9725116}" destId="{32D4B8E9-6EC3-4BB5-81A6-73F5B2C0E215}" srcOrd="0" destOrd="0" presId="urn:microsoft.com/office/officeart/2008/layout/LinedList"/>
    <dgm:cxn modelId="{1698A712-4EB2-4CF6-824B-62C35BE6B59E}" srcId="{B41C1A58-C6EB-483E-A82A-4050B5D2A2B5}" destId="{6A194BC0-65A8-4803-9494-83732FED2F21}" srcOrd="1" destOrd="0" parTransId="{7ADAE177-F51F-4EC9-8CC2-41E156D602FA}" sibTransId="{C5867ABC-DE03-4B75-9213-30FFAA90C28D}"/>
    <dgm:cxn modelId="{6BB61D16-5F67-4BB5-908F-48470060E96F}" type="presOf" srcId="{0E65D624-BF36-4479-AEE1-CA4FD347B134}" destId="{93CED9DA-9C64-4639-8595-ABEC687A996D}" srcOrd="0" destOrd="0" presId="urn:microsoft.com/office/officeart/2008/layout/LinedList"/>
    <dgm:cxn modelId="{79198878-4A9A-446B-8E73-6EB7E2E67DA1}" type="presOf" srcId="{6A194BC0-65A8-4803-9494-83732FED2F21}" destId="{F4E69386-576E-4B02-88CE-A963714184A3}" srcOrd="0" destOrd="0" presId="urn:microsoft.com/office/officeart/2008/layout/LinedList"/>
    <dgm:cxn modelId="{A31ED5A9-9EB5-4132-A907-00A207D434A2}" type="presOf" srcId="{B41C1A58-C6EB-483E-A82A-4050B5D2A2B5}" destId="{A776A06F-19DA-4543-8569-3ECEF74ABF91}" srcOrd="0" destOrd="0" presId="urn:microsoft.com/office/officeart/2008/layout/LinedList"/>
    <dgm:cxn modelId="{15D94DC4-91D4-41E1-9920-230F04816D76}" srcId="{B41C1A58-C6EB-483E-A82A-4050B5D2A2B5}" destId="{B25937FF-81C7-4DAF-811D-6322A9725116}" srcOrd="2" destOrd="0" parTransId="{254C2574-9AFB-4C04-8990-0EA6150C0695}" sibTransId="{E2B6CC46-86BD-49D0-9205-4CECC80D2A1E}"/>
    <dgm:cxn modelId="{898608D4-21E1-42E3-BF6E-A9A86C475076}" srcId="{B41C1A58-C6EB-483E-A82A-4050B5D2A2B5}" destId="{0E65D624-BF36-4479-AEE1-CA4FD347B134}" srcOrd="0" destOrd="0" parTransId="{A4E49804-7248-4FB0-943C-2F9FD4402D7F}" sibTransId="{28773253-E684-4590-8296-6902113322CD}"/>
    <dgm:cxn modelId="{DAC99102-E107-4235-A334-79AF393F57A1}" type="presParOf" srcId="{A776A06F-19DA-4543-8569-3ECEF74ABF91}" destId="{E406CA51-5445-47A1-87D7-D33A1B23EED2}" srcOrd="0" destOrd="0" presId="urn:microsoft.com/office/officeart/2008/layout/LinedList"/>
    <dgm:cxn modelId="{7D3651EB-9E66-4C95-B7F2-EFB29EA68744}" type="presParOf" srcId="{A776A06F-19DA-4543-8569-3ECEF74ABF91}" destId="{16139418-4294-404A-B1E1-3FF78B49A6C5}" srcOrd="1" destOrd="0" presId="urn:microsoft.com/office/officeart/2008/layout/LinedList"/>
    <dgm:cxn modelId="{02802556-0805-42C3-A3EC-4ED34B472D58}" type="presParOf" srcId="{16139418-4294-404A-B1E1-3FF78B49A6C5}" destId="{93CED9DA-9C64-4639-8595-ABEC687A996D}" srcOrd="0" destOrd="0" presId="urn:microsoft.com/office/officeart/2008/layout/LinedList"/>
    <dgm:cxn modelId="{3E94A164-0E8E-4008-8A9F-5F7B721B6F90}" type="presParOf" srcId="{16139418-4294-404A-B1E1-3FF78B49A6C5}" destId="{91984F9D-1A79-4534-A30B-52F032CF2BED}" srcOrd="1" destOrd="0" presId="urn:microsoft.com/office/officeart/2008/layout/LinedList"/>
    <dgm:cxn modelId="{876C9696-9220-4357-A6C8-AFC5A7C49342}" type="presParOf" srcId="{A776A06F-19DA-4543-8569-3ECEF74ABF91}" destId="{622D06BA-EECA-4853-BCE4-278919194BEA}" srcOrd="2" destOrd="0" presId="urn:microsoft.com/office/officeart/2008/layout/LinedList"/>
    <dgm:cxn modelId="{8753A9D3-83CF-41C2-AC01-93FCC129BC44}" type="presParOf" srcId="{A776A06F-19DA-4543-8569-3ECEF74ABF91}" destId="{B1A5D844-4502-482A-A812-3EFFD1570F9F}" srcOrd="3" destOrd="0" presId="urn:microsoft.com/office/officeart/2008/layout/LinedList"/>
    <dgm:cxn modelId="{11ABB0EE-5932-4D78-9867-3F8646F014FB}" type="presParOf" srcId="{B1A5D844-4502-482A-A812-3EFFD1570F9F}" destId="{F4E69386-576E-4B02-88CE-A963714184A3}" srcOrd="0" destOrd="0" presId="urn:microsoft.com/office/officeart/2008/layout/LinedList"/>
    <dgm:cxn modelId="{B35D1990-55E7-42D7-9218-AB407EE5D51F}" type="presParOf" srcId="{B1A5D844-4502-482A-A812-3EFFD1570F9F}" destId="{F0F74468-1F73-4683-BA36-04F876DEF058}" srcOrd="1" destOrd="0" presId="urn:microsoft.com/office/officeart/2008/layout/LinedList"/>
    <dgm:cxn modelId="{DFFB296E-EA38-4AAA-A71A-944734B7F9FB}" type="presParOf" srcId="{A776A06F-19DA-4543-8569-3ECEF74ABF91}" destId="{0C5D8505-E286-4F5A-B9C8-9A89AC05E703}" srcOrd="4" destOrd="0" presId="urn:microsoft.com/office/officeart/2008/layout/LinedList"/>
    <dgm:cxn modelId="{AEFB00D8-8517-4236-B542-E0BDF611E4A2}" type="presParOf" srcId="{A776A06F-19DA-4543-8569-3ECEF74ABF91}" destId="{84E7B476-E43E-4696-9C0E-491AB732F44F}" srcOrd="5" destOrd="0" presId="urn:microsoft.com/office/officeart/2008/layout/LinedList"/>
    <dgm:cxn modelId="{7BC6CF0D-CC03-40CF-832E-AA961A839D38}" type="presParOf" srcId="{84E7B476-E43E-4696-9C0E-491AB732F44F}" destId="{32D4B8E9-6EC3-4BB5-81A6-73F5B2C0E215}" srcOrd="0" destOrd="0" presId="urn:microsoft.com/office/officeart/2008/layout/LinedList"/>
    <dgm:cxn modelId="{7A389D99-D4C9-4971-9FDE-B6552C9F6533}" type="presParOf" srcId="{84E7B476-E43E-4696-9C0E-491AB732F44F}" destId="{8616FA15-CB6C-4926-BF30-3E76D71A80A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CA3D7864-E7DF-4B46-B1A8-63DEE18FE682}"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A4579B7F-8792-4918-92E8-97BFB03A66C7}">
      <dgm:prSet/>
      <dgm:spPr/>
      <dgm:t>
        <a:bodyPr/>
        <a:lstStyle/>
        <a:p>
          <a:r>
            <a:rPr lang="en-US"/>
            <a:t>Özel kural yok → m.7 uygulanır.</a:t>
          </a:r>
        </a:p>
      </dgm:t>
    </dgm:pt>
    <dgm:pt modelId="{A5742CED-CA2B-43E9-8859-61B208CDFDD0}" type="parTrans" cxnId="{45938598-0E43-45C8-8769-00617D43E298}">
      <dgm:prSet/>
      <dgm:spPr/>
      <dgm:t>
        <a:bodyPr/>
        <a:lstStyle/>
        <a:p>
          <a:endParaRPr lang="en-US"/>
        </a:p>
      </dgm:t>
    </dgm:pt>
    <dgm:pt modelId="{429C8AE3-D8E4-4519-9534-F03B40E27054}" type="sibTrans" cxnId="{45938598-0E43-45C8-8769-00617D43E298}">
      <dgm:prSet/>
      <dgm:spPr/>
      <dgm:t>
        <a:bodyPr/>
        <a:lstStyle/>
        <a:p>
          <a:endParaRPr lang="en-US"/>
        </a:p>
      </dgm:t>
    </dgm:pt>
    <dgm:pt modelId="{9BF4B613-94D9-4E2F-9F19-4797D1975FC9}">
      <dgm:prSet/>
      <dgm:spPr/>
      <dgm:t>
        <a:bodyPr/>
        <a:lstStyle/>
        <a:p>
          <a:r>
            <a:rPr lang="en-US"/>
            <a:t>Alternatif bağlama: yapıldığı yer hukuku (lex loci actus) veya uygulanacak esas hukuk (lex causae).</a:t>
          </a:r>
        </a:p>
      </dgm:t>
    </dgm:pt>
    <dgm:pt modelId="{D3A5C3F7-2BE6-475F-A9A5-4D6AA2CF5048}" type="parTrans" cxnId="{73791F75-2175-4EE4-BEE1-34CE4FF81ECD}">
      <dgm:prSet/>
      <dgm:spPr/>
      <dgm:t>
        <a:bodyPr/>
        <a:lstStyle/>
        <a:p>
          <a:endParaRPr lang="en-US"/>
        </a:p>
      </dgm:t>
    </dgm:pt>
    <dgm:pt modelId="{CBB11E77-28E8-42EC-9EF2-2B1D4A6C497B}" type="sibTrans" cxnId="{73791F75-2175-4EE4-BEE1-34CE4FF81ECD}">
      <dgm:prSet/>
      <dgm:spPr/>
      <dgm:t>
        <a:bodyPr/>
        <a:lstStyle/>
        <a:p>
          <a:endParaRPr lang="en-US"/>
        </a:p>
      </dgm:t>
    </dgm:pt>
    <dgm:pt modelId="{23A30D35-65E2-4F2C-BC0E-825C1EA59F84}">
      <dgm:prSet/>
      <dgm:spPr/>
      <dgm:t>
        <a:bodyPr/>
        <a:lstStyle/>
        <a:p>
          <a:r>
            <a:rPr lang="en-US"/>
            <a:t>Türk hukukunda nişan özel şekle bağlı değildir.</a:t>
          </a:r>
        </a:p>
      </dgm:t>
    </dgm:pt>
    <dgm:pt modelId="{918F3193-D5DB-40DF-B105-EBE5E80B129B}" type="parTrans" cxnId="{F40CEB2F-5455-45B6-97E9-BE9DCAFEC2D5}">
      <dgm:prSet/>
      <dgm:spPr/>
      <dgm:t>
        <a:bodyPr/>
        <a:lstStyle/>
        <a:p>
          <a:endParaRPr lang="en-US"/>
        </a:p>
      </dgm:t>
    </dgm:pt>
    <dgm:pt modelId="{7E3D8D9E-BC97-4299-8C29-E24F2EC5CD0C}" type="sibTrans" cxnId="{F40CEB2F-5455-45B6-97E9-BE9DCAFEC2D5}">
      <dgm:prSet/>
      <dgm:spPr/>
      <dgm:t>
        <a:bodyPr/>
        <a:lstStyle/>
        <a:p>
          <a:endParaRPr lang="en-US"/>
        </a:p>
      </dgm:t>
    </dgm:pt>
    <dgm:pt modelId="{91DBB185-0A0B-4F89-AF43-39F11909F6B3}" type="pres">
      <dgm:prSet presAssocID="{CA3D7864-E7DF-4B46-B1A8-63DEE18FE682}" presName="vert0" presStyleCnt="0">
        <dgm:presLayoutVars>
          <dgm:dir/>
          <dgm:animOne val="branch"/>
          <dgm:animLvl val="lvl"/>
        </dgm:presLayoutVars>
      </dgm:prSet>
      <dgm:spPr/>
    </dgm:pt>
    <dgm:pt modelId="{6D515FF2-7C62-4C06-9007-10E60B7D7E37}" type="pres">
      <dgm:prSet presAssocID="{A4579B7F-8792-4918-92E8-97BFB03A66C7}" presName="thickLine" presStyleLbl="alignNode1" presStyleIdx="0" presStyleCnt="3"/>
      <dgm:spPr/>
    </dgm:pt>
    <dgm:pt modelId="{0AD3FBC0-4EE3-4915-9862-3553C0F16CBE}" type="pres">
      <dgm:prSet presAssocID="{A4579B7F-8792-4918-92E8-97BFB03A66C7}" presName="horz1" presStyleCnt="0"/>
      <dgm:spPr/>
    </dgm:pt>
    <dgm:pt modelId="{ADFAE1FD-64BD-4A5D-B5D3-0A87A7A32626}" type="pres">
      <dgm:prSet presAssocID="{A4579B7F-8792-4918-92E8-97BFB03A66C7}" presName="tx1" presStyleLbl="revTx" presStyleIdx="0" presStyleCnt="3"/>
      <dgm:spPr/>
    </dgm:pt>
    <dgm:pt modelId="{8B8F3A1D-8EB9-4A9D-936D-E23ABA32EE3F}" type="pres">
      <dgm:prSet presAssocID="{A4579B7F-8792-4918-92E8-97BFB03A66C7}" presName="vert1" presStyleCnt="0"/>
      <dgm:spPr/>
    </dgm:pt>
    <dgm:pt modelId="{3C74FEEB-27D7-4CA7-B2FC-B28442A14F11}" type="pres">
      <dgm:prSet presAssocID="{9BF4B613-94D9-4E2F-9F19-4797D1975FC9}" presName="thickLine" presStyleLbl="alignNode1" presStyleIdx="1" presStyleCnt="3"/>
      <dgm:spPr/>
    </dgm:pt>
    <dgm:pt modelId="{EE9F4005-7C6A-439D-8D82-1BAC9579D1F1}" type="pres">
      <dgm:prSet presAssocID="{9BF4B613-94D9-4E2F-9F19-4797D1975FC9}" presName="horz1" presStyleCnt="0"/>
      <dgm:spPr/>
    </dgm:pt>
    <dgm:pt modelId="{C63FF853-EA26-40D0-8E54-E26DC283E1EA}" type="pres">
      <dgm:prSet presAssocID="{9BF4B613-94D9-4E2F-9F19-4797D1975FC9}" presName="tx1" presStyleLbl="revTx" presStyleIdx="1" presStyleCnt="3"/>
      <dgm:spPr/>
    </dgm:pt>
    <dgm:pt modelId="{0F48E9D3-D8FC-457A-963F-71E3C50A0EB0}" type="pres">
      <dgm:prSet presAssocID="{9BF4B613-94D9-4E2F-9F19-4797D1975FC9}" presName="vert1" presStyleCnt="0"/>
      <dgm:spPr/>
    </dgm:pt>
    <dgm:pt modelId="{C8AB8B99-C392-44D5-A3DA-1CAC77AA00B7}" type="pres">
      <dgm:prSet presAssocID="{23A30D35-65E2-4F2C-BC0E-825C1EA59F84}" presName="thickLine" presStyleLbl="alignNode1" presStyleIdx="2" presStyleCnt="3"/>
      <dgm:spPr/>
    </dgm:pt>
    <dgm:pt modelId="{46C8A6B8-1064-40B2-9FD9-779FE1C5034D}" type="pres">
      <dgm:prSet presAssocID="{23A30D35-65E2-4F2C-BC0E-825C1EA59F84}" presName="horz1" presStyleCnt="0"/>
      <dgm:spPr/>
    </dgm:pt>
    <dgm:pt modelId="{235F8190-D3BE-4AE6-BB4E-B643B906EC77}" type="pres">
      <dgm:prSet presAssocID="{23A30D35-65E2-4F2C-BC0E-825C1EA59F84}" presName="tx1" presStyleLbl="revTx" presStyleIdx="2" presStyleCnt="3"/>
      <dgm:spPr/>
    </dgm:pt>
    <dgm:pt modelId="{19DA94B5-16F5-40DE-AC3E-604762D0B578}" type="pres">
      <dgm:prSet presAssocID="{23A30D35-65E2-4F2C-BC0E-825C1EA59F84}" presName="vert1" presStyleCnt="0"/>
      <dgm:spPr/>
    </dgm:pt>
  </dgm:ptLst>
  <dgm:cxnLst>
    <dgm:cxn modelId="{F40CEB2F-5455-45B6-97E9-BE9DCAFEC2D5}" srcId="{CA3D7864-E7DF-4B46-B1A8-63DEE18FE682}" destId="{23A30D35-65E2-4F2C-BC0E-825C1EA59F84}" srcOrd="2" destOrd="0" parTransId="{918F3193-D5DB-40DF-B105-EBE5E80B129B}" sibTransId="{7E3D8D9E-BC97-4299-8C29-E24F2EC5CD0C}"/>
    <dgm:cxn modelId="{9636746D-B8DF-4103-9650-069937C3E2EB}" type="presOf" srcId="{A4579B7F-8792-4918-92E8-97BFB03A66C7}" destId="{ADFAE1FD-64BD-4A5D-B5D3-0A87A7A32626}" srcOrd="0" destOrd="0" presId="urn:microsoft.com/office/officeart/2008/layout/LinedList"/>
    <dgm:cxn modelId="{73791F75-2175-4EE4-BEE1-34CE4FF81ECD}" srcId="{CA3D7864-E7DF-4B46-B1A8-63DEE18FE682}" destId="{9BF4B613-94D9-4E2F-9F19-4797D1975FC9}" srcOrd="1" destOrd="0" parTransId="{D3A5C3F7-2BE6-475F-A9A5-4D6AA2CF5048}" sibTransId="{CBB11E77-28E8-42EC-9EF2-2B1D4A6C497B}"/>
    <dgm:cxn modelId="{789A8994-6994-48F9-93B1-3D16990638BC}" type="presOf" srcId="{CA3D7864-E7DF-4B46-B1A8-63DEE18FE682}" destId="{91DBB185-0A0B-4F89-AF43-39F11909F6B3}" srcOrd="0" destOrd="0" presId="urn:microsoft.com/office/officeart/2008/layout/LinedList"/>
    <dgm:cxn modelId="{45938598-0E43-45C8-8769-00617D43E298}" srcId="{CA3D7864-E7DF-4B46-B1A8-63DEE18FE682}" destId="{A4579B7F-8792-4918-92E8-97BFB03A66C7}" srcOrd="0" destOrd="0" parTransId="{A5742CED-CA2B-43E9-8859-61B208CDFDD0}" sibTransId="{429C8AE3-D8E4-4519-9534-F03B40E27054}"/>
    <dgm:cxn modelId="{F0344B9E-2D3C-4002-92F4-81096593346D}" type="presOf" srcId="{23A30D35-65E2-4F2C-BC0E-825C1EA59F84}" destId="{235F8190-D3BE-4AE6-BB4E-B643B906EC77}" srcOrd="0" destOrd="0" presId="urn:microsoft.com/office/officeart/2008/layout/LinedList"/>
    <dgm:cxn modelId="{77183ED5-FF6E-4246-932F-233ABFDB5807}" type="presOf" srcId="{9BF4B613-94D9-4E2F-9F19-4797D1975FC9}" destId="{C63FF853-EA26-40D0-8E54-E26DC283E1EA}" srcOrd="0" destOrd="0" presId="urn:microsoft.com/office/officeart/2008/layout/LinedList"/>
    <dgm:cxn modelId="{32BD5E83-C51B-44E3-8E6E-57D3C9F7DD3E}" type="presParOf" srcId="{91DBB185-0A0B-4F89-AF43-39F11909F6B3}" destId="{6D515FF2-7C62-4C06-9007-10E60B7D7E37}" srcOrd="0" destOrd="0" presId="urn:microsoft.com/office/officeart/2008/layout/LinedList"/>
    <dgm:cxn modelId="{D9350549-3781-422C-A7A2-733FDF61CC97}" type="presParOf" srcId="{91DBB185-0A0B-4F89-AF43-39F11909F6B3}" destId="{0AD3FBC0-4EE3-4915-9862-3553C0F16CBE}" srcOrd="1" destOrd="0" presId="urn:microsoft.com/office/officeart/2008/layout/LinedList"/>
    <dgm:cxn modelId="{2C08B735-79DF-43DC-8C7F-3E0A2D051F4D}" type="presParOf" srcId="{0AD3FBC0-4EE3-4915-9862-3553C0F16CBE}" destId="{ADFAE1FD-64BD-4A5D-B5D3-0A87A7A32626}" srcOrd="0" destOrd="0" presId="urn:microsoft.com/office/officeart/2008/layout/LinedList"/>
    <dgm:cxn modelId="{6DE8C339-634F-4CEC-B7F9-88FDB4D84870}" type="presParOf" srcId="{0AD3FBC0-4EE3-4915-9862-3553C0F16CBE}" destId="{8B8F3A1D-8EB9-4A9D-936D-E23ABA32EE3F}" srcOrd="1" destOrd="0" presId="urn:microsoft.com/office/officeart/2008/layout/LinedList"/>
    <dgm:cxn modelId="{FDB5A1ED-3E14-4ADF-8787-0D9FEF2882EA}" type="presParOf" srcId="{91DBB185-0A0B-4F89-AF43-39F11909F6B3}" destId="{3C74FEEB-27D7-4CA7-B2FC-B28442A14F11}" srcOrd="2" destOrd="0" presId="urn:microsoft.com/office/officeart/2008/layout/LinedList"/>
    <dgm:cxn modelId="{177CB2FB-4870-4D70-BB30-DB6C9718DD96}" type="presParOf" srcId="{91DBB185-0A0B-4F89-AF43-39F11909F6B3}" destId="{EE9F4005-7C6A-439D-8D82-1BAC9579D1F1}" srcOrd="3" destOrd="0" presId="urn:microsoft.com/office/officeart/2008/layout/LinedList"/>
    <dgm:cxn modelId="{09531B21-20DF-4B51-9146-BA1C14E70BC4}" type="presParOf" srcId="{EE9F4005-7C6A-439D-8D82-1BAC9579D1F1}" destId="{C63FF853-EA26-40D0-8E54-E26DC283E1EA}" srcOrd="0" destOrd="0" presId="urn:microsoft.com/office/officeart/2008/layout/LinedList"/>
    <dgm:cxn modelId="{A66EABB5-66EA-4ABF-9E9B-C1D47E351AC1}" type="presParOf" srcId="{EE9F4005-7C6A-439D-8D82-1BAC9579D1F1}" destId="{0F48E9D3-D8FC-457A-963F-71E3C50A0EB0}" srcOrd="1" destOrd="0" presId="urn:microsoft.com/office/officeart/2008/layout/LinedList"/>
    <dgm:cxn modelId="{FB68DD32-8716-4AE3-A725-846372F1B9B9}" type="presParOf" srcId="{91DBB185-0A0B-4F89-AF43-39F11909F6B3}" destId="{C8AB8B99-C392-44D5-A3DA-1CAC77AA00B7}" srcOrd="4" destOrd="0" presId="urn:microsoft.com/office/officeart/2008/layout/LinedList"/>
    <dgm:cxn modelId="{A45F890B-1040-4830-873F-EBD6DBDB2C1E}" type="presParOf" srcId="{91DBB185-0A0B-4F89-AF43-39F11909F6B3}" destId="{46C8A6B8-1064-40B2-9FD9-779FE1C5034D}" srcOrd="5" destOrd="0" presId="urn:microsoft.com/office/officeart/2008/layout/LinedList"/>
    <dgm:cxn modelId="{D94FC1B5-CC33-42AD-9625-39DDE095394C}" type="presParOf" srcId="{46C8A6B8-1064-40B2-9FD9-779FE1C5034D}" destId="{235F8190-D3BE-4AE6-BB4E-B643B906EC77}" srcOrd="0" destOrd="0" presId="urn:microsoft.com/office/officeart/2008/layout/LinedList"/>
    <dgm:cxn modelId="{FA5C5CC4-F36C-47C7-8174-958A4DB877DF}" type="presParOf" srcId="{46C8A6B8-1064-40B2-9FD9-779FE1C5034D}" destId="{19DA94B5-16F5-40DE-AC3E-604762D0B57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948D6EEB-B3D4-44CD-9D06-057F949ADF5F}"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405C9210-03AF-45EE-9AA4-6D0D7663AB5D}">
      <dgm:prSet/>
      <dgm:spPr/>
      <dgm:t>
        <a:bodyPr/>
        <a:lstStyle/>
        <a:p>
          <a:r>
            <a:rPr lang="en-US"/>
            <a:t>Öncelik: Tarafların müşterek milli hukuku.</a:t>
          </a:r>
        </a:p>
      </dgm:t>
    </dgm:pt>
    <dgm:pt modelId="{13B876B0-3ABA-48E3-9079-60713F4310B3}" type="parTrans" cxnId="{A371D52D-1321-46AD-BDFB-2BC93D848688}">
      <dgm:prSet/>
      <dgm:spPr/>
      <dgm:t>
        <a:bodyPr/>
        <a:lstStyle/>
        <a:p>
          <a:endParaRPr lang="en-US"/>
        </a:p>
      </dgm:t>
    </dgm:pt>
    <dgm:pt modelId="{FC4E52FC-5FF4-4E7B-9C7E-A3CA59E673A3}" type="sibTrans" cxnId="{A371D52D-1321-46AD-BDFB-2BC93D848688}">
      <dgm:prSet/>
      <dgm:spPr/>
      <dgm:t>
        <a:bodyPr/>
        <a:lstStyle/>
        <a:p>
          <a:endParaRPr lang="en-US"/>
        </a:p>
      </dgm:t>
    </dgm:pt>
    <dgm:pt modelId="{50A4C310-98B1-4D70-BB56-966707FECA82}">
      <dgm:prSet/>
      <dgm:spPr/>
      <dgm:t>
        <a:bodyPr/>
        <a:lstStyle/>
        <a:p>
          <a:r>
            <a:rPr lang="en-US"/>
            <a:t>Yoksa: Türk hukuku uygulanır.</a:t>
          </a:r>
        </a:p>
      </dgm:t>
    </dgm:pt>
    <dgm:pt modelId="{CA8B1C1E-D471-4593-8E49-2C4C56E5C230}" type="parTrans" cxnId="{5C50434C-A2D2-4020-8E17-76529D391601}">
      <dgm:prSet/>
      <dgm:spPr/>
      <dgm:t>
        <a:bodyPr/>
        <a:lstStyle/>
        <a:p>
          <a:endParaRPr lang="en-US"/>
        </a:p>
      </dgm:t>
    </dgm:pt>
    <dgm:pt modelId="{20B8DAEB-EEFA-4F00-B3AF-0CBBCD266080}" type="sibTrans" cxnId="{5C50434C-A2D2-4020-8E17-76529D391601}">
      <dgm:prSet/>
      <dgm:spPr/>
      <dgm:t>
        <a:bodyPr/>
        <a:lstStyle/>
        <a:p>
          <a:endParaRPr lang="en-US"/>
        </a:p>
      </dgm:t>
    </dgm:pt>
    <dgm:pt modelId="{DA3F4010-3ED7-4CD2-A939-DDBFEC09433B}">
      <dgm:prSet/>
      <dgm:spPr/>
      <dgm:t>
        <a:bodyPr/>
        <a:lstStyle/>
        <a:p>
          <a:r>
            <a:rPr lang="en-US"/>
            <a:t>Atıf (m.2/3) burada da dikkate alınır.</a:t>
          </a:r>
        </a:p>
      </dgm:t>
    </dgm:pt>
    <dgm:pt modelId="{4C24EC19-82CB-40B9-A776-22BB2FEC2F61}" type="parTrans" cxnId="{9DAE099A-3B39-49E3-A5D2-68F26D7DD6AE}">
      <dgm:prSet/>
      <dgm:spPr/>
      <dgm:t>
        <a:bodyPr/>
        <a:lstStyle/>
        <a:p>
          <a:endParaRPr lang="en-US"/>
        </a:p>
      </dgm:t>
    </dgm:pt>
    <dgm:pt modelId="{451AD9A5-F3F6-4B51-A86F-D45053D71131}" type="sibTrans" cxnId="{9DAE099A-3B39-49E3-A5D2-68F26D7DD6AE}">
      <dgm:prSet/>
      <dgm:spPr/>
      <dgm:t>
        <a:bodyPr/>
        <a:lstStyle/>
        <a:p>
          <a:endParaRPr lang="en-US"/>
        </a:p>
      </dgm:t>
    </dgm:pt>
    <dgm:pt modelId="{DD96ADCF-3E70-4934-B60A-B522E60BEB91}">
      <dgm:prSet/>
      <dgm:spPr/>
      <dgm:t>
        <a:bodyPr/>
        <a:lstStyle/>
        <a:p>
          <a:r>
            <a:rPr lang="en-US"/>
            <a:t>Kapsam örnekleri: tazminat (maddi/manevi), hediyelerin iadesi, bağlayıcılığın türü.</a:t>
          </a:r>
        </a:p>
      </dgm:t>
    </dgm:pt>
    <dgm:pt modelId="{59C96227-EEB3-40BF-8080-55FEA0BEF34A}" type="parTrans" cxnId="{E1B736D7-C5FE-4AAF-BDF8-F5EE0B19BE6A}">
      <dgm:prSet/>
      <dgm:spPr/>
      <dgm:t>
        <a:bodyPr/>
        <a:lstStyle/>
        <a:p>
          <a:endParaRPr lang="en-US"/>
        </a:p>
      </dgm:t>
    </dgm:pt>
    <dgm:pt modelId="{02B2B872-B12D-41BD-8E56-82E41CE61E82}" type="sibTrans" cxnId="{E1B736D7-C5FE-4AAF-BDF8-F5EE0B19BE6A}">
      <dgm:prSet/>
      <dgm:spPr/>
      <dgm:t>
        <a:bodyPr/>
        <a:lstStyle/>
        <a:p>
          <a:endParaRPr lang="en-US"/>
        </a:p>
      </dgm:t>
    </dgm:pt>
    <dgm:pt modelId="{5D260193-0DE7-466B-8A6E-80802FDB99C8}" type="pres">
      <dgm:prSet presAssocID="{948D6EEB-B3D4-44CD-9D06-057F949ADF5F}" presName="vert0" presStyleCnt="0">
        <dgm:presLayoutVars>
          <dgm:dir/>
          <dgm:animOne val="branch"/>
          <dgm:animLvl val="lvl"/>
        </dgm:presLayoutVars>
      </dgm:prSet>
      <dgm:spPr/>
    </dgm:pt>
    <dgm:pt modelId="{E8979434-BAEB-49F5-9AD9-5C5D21F3053A}" type="pres">
      <dgm:prSet presAssocID="{405C9210-03AF-45EE-9AA4-6D0D7663AB5D}" presName="thickLine" presStyleLbl="alignNode1" presStyleIdx="0" presStyleCnt="4"/>
      <dgm:spPr/>
    </dgm:pt>
    <dgm:pt modelId="{8E259C5A-9AE9-4923-9E1A-B3BAC4BE5E6D}" type="pres">
      <dgm:prSet presAssocID="{405C9210-03AF-45EE-9AA4-6D0D7663AB5D}" presName="horz1" presStyleCnt="0"/>
      <dgm:spPr/>
    </dgm:pt>
    <dgm:pt modelId="{A224AE8A-AD20-461B-9A44-FCF7FC8637FA}" type="pres">
      <dgm:prSet presAssocID="{405C9210-03AF-45EE-9AA4-6D0D7663AB5D}" presName="tx1" presStyleLbl="revTx" presStyleIdx="0" presStyleCnt="4"/>
      <dgm:spPr/>
    </dgm:pt>
    <dgm:pt modelId="{CE4961B1-C0E4-43C1-A7EE-E334F44540C5}" type="pres">
      <dgm:prSet presAssocID="{405C9210-03AF-45EE-9AA4-6D0D7663AB5D}" presName="vert1" presStyleCnt="0"/>
      <dgm:spPr/>
    </dgm:pt>
    <dgm:pt modelId="{73C50B08-0150-4037-AF7C-5E5A5B39DEBD}" type="pres">
      <dgm:prSet presAssocID="{50A4C310-98B1-4D70-BB56-966707FECA82}" presName="thickLine" presStyleLbl="alignNode1" presStyleIdx="1" presStyleCnt="4"/>
      <dgm:spPr/>
    </dgm:pt>
    <dgm:pt modelId="{469C0907-4EC7-48B0-B34B-918E9DD4B189}" type="pres">
      <dgm:prSet presAssocID="{50A4C310-98B1-4D70-BB56-966707FECA82}" presName="horz1" presStyleCnt="0"/>
      <dgm:spPr/>
    </dgm:pt>
    <dgm:pt modelId="{B495CE56-DBE4-4D49-8BB3-367F747270AD}" type="pres">
      <dgm:prSet presAssocID="{50A4C310-98B1-4D70-BB56-966707FECA82}" presName="tx1" presStyleLbl="revTx" presStyleIdx="1" presStyleCnt="4"/>
      <dgm:spPr/>
    </dgm:pt>
    <dgm:pt modelId="{1E4C5731-3460-4BC1-8A12-A3B85745D264}" type="pres">
      <dgm:prSet presAssocID="{50A4C310-98B1-4D70-BB56-966707FECA82}" presName="vert1" presStyleCnt="0"/>
      <dgm:spPr/>
    </dgm:pt>
    <dgm:pt modelId="{1242CEFF-D174-43E8-84EF-18743642AFF0}" type="pres">
      <dgm:prSet presAssocID="{DA3F4010-3ED7-4CD2-A939-DDBFEC09433B}" presName="thickLine" presStyleLbl="alignNode1" presStyleIdx="2" presStyleCnt="4"/>
      <dgm:spPr/>
    </dgm:pt>
    <dgm:pt modelId="{F6F18C43-1C52-4041-A31B-35B6F1FBADD6}" type="pres">
      <dgm:prSet presAssocID="{DA3F4010-3ED7-4CD2-A939-DDBFEC09433B}" presName="horz1" presStyleCnt="0"/>
      <dgm:spPr/>
    </dgm:pt>
    <dgm:pt modelId="{E3155BB1-6828-4A18-8723-8D69EE2FBE7F}" type="pres">
      <dgm:prSet presAssocID="{DA3F4010-3ED7-4CD2-A939-DDBFEC09433B}" presName="tx1" presStyleLbl="revTx" presStyleIdx="2" presStyleCnt="4"/>
      <dgm:spPr/>
    </dgm:pt>
    <dgm:pt modelId="{4BEEEB13-BB84-4026-BFA5-83D23399088D}" type="pres">
      <dgm:prSet presAssocID="{DA3F4010-3ED7-4CD2-A939-DDBFEC09433B}" presName="vert1" presStyleCnt="0"/>
      <dgm:spPr/>
    </dgm:pt>
    <dgm:pt modelId="{15295099-A8EF-43D4-AB8A-77D443E63C7A}" type="pres">
      <dgm:prSet presAssocID="{DD96ADCF-3E70-4934-B60A-B522E60BEB91}" presName="thickLine" presStyleLbl="alignNode1" presStyleIdx="3" presStyleCnt="4"/>
      <dgm:spPr/>
    </dgm:pt>
    <dgm:pt modelId="{A03DFC06-FF80-4CFD-983A-D854569C1AA2}" type="pres">
      <dgm:prSet presAssocID="{DD96ADCF-3E70-4934-B60A-B522E60BEB91}" presName="horz1" presStyleCnt="0"/>
      <dgm:spPr/>
    </dgm:pt>
    <dgm:pt modelId="{6948A16E-6588-4728-B731-270416273058}" type="pres">
      <dgm:prSet presAssocID="{DD96ADCF-3E70-4934-B60A-B522E60BEB91}" presName="tx1" presStyleLbl="revTx" presStyleIdx="3" presStyleCnt="4"/>
      <dgm:spPr/>
    </dgm:pt>
    <dgm:pt modelId="{28BF961A-1CCF-4B04-8900-E82401317953}" type="pres">
      <dgm:prSet presAssocID="{DD96ADCF-3E70-4934-B60A-B522E60BEB91}" presName="vert1" presStyleCnt="0"/>
      <dgm:spPr/>
    </dgm:pt>
  </dgm:ptLst>
  <dgm:cxnLst>
    <dgm:cxn modelId="{D7249213-80D0-4786-8812-DF859C672D21}" type="presOf" srcId="{50A4C310-98B1-4D70-BB56-966707FECA82}" destId="{B495CE56-DBE4-4D49-8BB3-367F747270AD}" srcOrd="0" destOrd="0" presId="urn:microsoft.com/office/officeart/2008/layout/LinedList"/>
    <dgm:cxn modelId="{A371D52D-1321-46AD-BDFB-2BC93D848688}" srcId="{948D6EEB-B3D4-44CD-9D06-057F949ADF5F}" destId="{405C9210-03AF-45EE-9AA4-6D0D7663AB5D}" srcOrd="0" destOrd="0" parTransId="{13B876B0-3ABA-48E3-9079-60713F4310B3}" sibTransId="{FC4E52FC-5FF4-4E7B-9C7E-A3CA59E673A3}"/>
    <dgm:cxn modelId="{A4635C39-8B81-4ED0-B1EA-34933D5567DF}" type="presOf" srcId="{405C9210-03AF-45EE-9AA4-6D0D7663AB5D}" destId="{A224AE8A-AD20-461B-9A44-FCF7FC8637FA}" srcOrd="0" destOrd="0" presId="urn:microsoft.com/office/officeart/2008/layout/LinedList"/>
    <dgm:cxn modelId="{5C50434C-A2D2-4020-8E17-76529D391601}" srcId="{948D6EEB-B3D4-44CD-9D06-057F949ADF5F}" destId="{50A4C310-98B1-4D70-BB56-966707FECA82}" srcOrd="1" destOrd="0" parTransId="{CA8B1C1E-D471-4593-8E49-2C4C56E5C230}" sibTransId="{20B8DAEB-EEFA-4F00-B3AF-0CBBCD266080}"/>
    <dgm:cxn modelId="{86B69A89-E17A-4B3B-830D-843F13071DCD}" type="presOf" srcId="{948D6EEB-B3D4-44CD-9D06-057F949ADF5F}" destId="{5D260193-0DE7-466B-8A6E-80802FDB99C8}" srcOrd="0" destOrd="0" presId="urn:microsoft.com/office/officeart/2008/layout/LinedList"/>
    <dgm:cxn modelId="{9DAE099A-3B39-49E3-A5D2-68F26D7DD6AE}" srcId="{948D6EEB-B3D4-44CD-9D06-057F949ADF5F}" destId="{DA3F4010-3ED7-4CD2-A939-DDBFEC09433B}" srcOrd="2" destOrd="0" parTransId="{4C24EC19-82CB-40B9-A776-22BB2FEC2F61}" sibTransId="{451AD9A5-F3F6-4B51-A86F-D45053D71131}"/>
    <dgm:cxn modelId="{50F558D6-A933-46CD-B196-3CC742E9CEC2}" type="presOf" srcId="{DA3F4010-3ED7-4CD2-A939-DDBFEC09433B}" destId="{E3155BB1-6828-4A18-8723-8D69EE2FBE7F}" srcOrd="0" destOrd="0" presId="urn:microsoft.com/office/officeart/2008/layout/LinedList"/>
    <dgm:cxn modelId="{E1B736D7-C5FE-4AAF-BDF8-F5EE0B19BE6A}" srcId="{948D6EEB-B3D4-44CD-9D06-057F949ADF5F}" destId="{DD96ADCF-3E70-4934-B60A-B522E60BEB91}" srcOrd="3" destOrd="0" parTransId="{59C96227-EEB3-40BF-8080-55FEA0BEF34A}" sibTransId="{02B2B872-B12D-41BD-8E56-82E41CE61E82}"/>
    <dgm:cxn modelId="{D93F01F2-4A78-4238-8A3C-869A101CA37E}" type="presOf" srcId="{DD96ADCF-3E70-4934-B60A-B522E60BEB91}" destId="{6948A16E-6588-4728-B731-270416273058}" srcOrd="0" destOrd="0" presId="urn:microsoft.com/office/officeart/2008/layout/LinedList"/>
    <dgm:cxn modelId="{7CCDB11E-371C-41DF-BADC-D0A910CF1A65}" type="presParOf" srcId="{5D260193-0DE7-466B-8A6E-80802FDB99C8}" destId="{E8979434-BAEB-49F5-9AD9-5C5D21F3053A}" srcOrd="0" destOrd="0" presId="urn:microsoft.com/office/officeart/2008/layout/LinedList"/>
    <dgm:cxn modelId="{7EC30FE6-6EB0-4F9C-8CBD-52912D395C08}" type="presParOf" srcId="{5D260193-0DE7-466B-8A6E-80802FDB99C8}" destId="{8E259C5A-9AE9-4923-9E1A-B3BAC4BE5E6D}" srcOrd="1" destOrd="0" presId="urn:microsoft.com/office/officeart/2008/layout/LinedList"/>
    <dgm:cxn modelId="{82B97BC4-65B8-454D-96B6-A36FCE048790}" type="presParOf" srcId="{8E259C5A-9AE9-4923-9E1A-B3BAC4BE5E6D}" destId="{A224AE8A-AD20-461B-9A44-FCF7FC8637FA}" srcOrd="0" destOrd="0" presId="urn:microsoft.com/office/officeart/2008/layout/LinedList"/>
    <dgm:cxn modelId="{01DA057E-6909-4DD4-AFA3-AA8BCDAF4489}" type="presParOf" srcId="{8E259C5A-9AE9-4923-9E1A-B3BAC4BE5E6D}" destId="{CE4961B1-C0E4-43C1-A7EE-E334F44540C5}" srcOrd="1" destOrd="0" presId="urn:microsoft.com/office/officeart/2008/layout/LinedList"/>
    <dgm:cxn modelId="{4428A0FF-B316-44A0-B31B-76CD610035FE}" type="presParOf" srcId="{5D260193-0DE7-466B-8A6E-80802FDB99C8}" destId="{73C50B08-0150-4037-AF7C-5E5A5B39DEBD}" srcOrd="2" destOrd="0" presId="urn:microsoft.com/office/officeart/2008/layout/LinedList"/>
    <dgm:cxn modelId="{53DA7554-9AEF-41B1-8FD5-D974BE3EFC91}" type="presParOf" srcId="{5D260193-0DE7-466B-8A6E-80802FDB99C8}" destId="{469C0907-4EC7-48B0-B34B-918E9DD4B189}" srcOrd="3" destOrd="0" presId="urn:microsoft.com/office/officeart/2008/layout/LinedList"/>
    <dgm:cxn modelId="{491C2D2D-CB50-4613-8FF9-5ED527A8C1ED}" type="presParOf" srcId="{469C0907-4EC7-48B0-B34B-918E9DD4B189}" destId="{B495CE56-DBE4-4D49-8BB3-367F747270AD}" srcOrd="0" destOrd="0" presId="urn:microsoft.com/office/officeart/2008/layout/LinedList"/>
    <dgm:cxn modelId="{A6A8DAED-939C-4ABC-8696-5B14B13F8E3C}" type="presParOf" srcId="{469C0907-4EC7-48B0-B34B-918E9DD4B189}" destId="{1E4C5731-3460-4BC1-8A12-A3B85745D264}" srcOrd="1" destOrd="0" presId="urn:microsoft.com/office/officeart/2008/layout/LinedList"/>
    <dgm:cxn modelId="{6F564638-F2ED-4FE8-A5A5-6F67661FC796}" type="presParOf" srcId="{5D260193-0DE7-466B-8A6E-80802FDB99C8}" destId="{1242CEFF-D174-43E8-84EF-18743642AFF0}" srcOrd="4" destOrd="0" presId="urn:microsoft.com/office/officeart/2008/layout/LinedList"/>
    <dgm:cxn modelId="{3520513E-A364-459F-A4A5-8FD52A1B4378}" type="presParOf" srcId="{5D260193-0DE7-466B-8A6E-80802FDB99C8}" destId="{F6F18C43-1C52-4041-A31B-35B6F1FBADD6}" srcOrd="5" destOrd="0" presId="urn:microsoft.com/office/officeart/2008/layout/LinedList"/>
    <dgm:cxn modelId="{9E8E604A-CB60-4162-BA1A-B4FD4D5EC80A}" type="presParOf" srcId="{F6F18C43-1C52-4041-A31B-35B6F1FBADD6}" destId="{E3155BB1-6828-4A18-8723-8D69EE2FBE7F}" srcOrd="0" destOrd="0" presId="urn:microsoft.com/office/officeart/2008/layout/LinedList"/>
    <dgm:cxn modelId="{443324AC-F287-43D6-80D4-F3FF6A3FF7BB}" type="presParOf" srcId="{F6F18C43-1C52-4041-A31B-35B6F1FBADD6}" destId="{4BEEEB13-BB84-4026-BFA5-83D23399088D}" srcOrd="1" destOrd="0" presId="urn:microsoft.com/office/officeart/2008/layout/LinedList"/>
    <dgm:cxn modelId="{F2BC3E43-5BF9-42BB-8EF4-CE9B1476A79E}" type="presParOf" srcId="{5D260193-0DE7-466B-8A6E-80802FDB99C8}" destId="{15295099-A8EF-43D4-AB8A-77D443E63C7A}" srcOrd="6" destOrd="0" presId="urn:microsoft.com/office/officeart/2008/layout/LinedList"/>
    <dgm:cxn modelId="{A03DCEA4-E48E-4649-A086-F6ED7810C7B3}" type="presParOf" srcId="{5D260193-0DE7-466B-8A6E-80802FDB99C8}" destId="{A03DFC06-FF80-4CFD-983A-D854569C1AA2}" srcOrd="7" destOrd="0" presId="urn:microsoft.com/office/officeart/2008/layout/LinedList"/>
    <dgm:cxn modelId="{6D7724B9-0C69-478F-A150-F4048F254DE3}" type="presParOf" srcId="{A03DFC06-FF80-4CFD-983A-D854569C1AA2}" destId="{6948A16E-6588-4728-B731-270416273058}" srcOrd="0" destOrd="0" presId="urn:microsoft.com/office/officeart/2008/layout/LinedList"/>
    <dgm:cxn modelId="{1CF6FCBF-6315-4640-8E49-252F85684455}" type="presParOf" srcId="{A03DFC06-FF80-4CFD-983A-D854569C1AA2}" destId="{28BF961A-1CCF-4B04-8900-E8240131795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7A369EDC-4825-4390-AEAE-5BD25C061C5A}"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604780F6-CB44-4560-B816-835F59D3B5C2}">
      <dgm:prSet/>
      <dgm:spPr/>
      <dgm:t>
        <a:bodyPr/>
        <a:lstStyle/>
        <a:p>
          <a:r>
            <a:rPr lang="en-US"/>
            <a:t>Fransız hukuku: nişanın bozulması belirli koşullarda ‘haksız fiil’ gibi nitelendirilebilir.</a:t>
          </a:r>
        </a:p>
      </dgm:t>
    </dgm:pt>
    <dgm:pt modelId="{2B298159-CF80-416E-959E-2F6FCAD99929}" type="parTrans" cxnId="{0845222F-2BA4-4FAD-ABAA-4E8AC9B8F806}">
      <dgm:prSet/>
      <dgm:spPr/>
      <dgm:t>
        <a:bodyPr/>
        <a:lstStyle/>
        <a:p>
          <a:endParaRPr lang="en-US"/>
        </a:p>
      </dgm:t>
    </dgm:pt>
    <dgm:pt modelId="{E46422D5-3391-435C-8B0E-AE5645F3B411}" type="sibTrans" cxnId="{0845222F-2BA4-4FAD-ABAA-4E8AC9B8F806}">
      <dgm:prSet/>
      <dgm:spPr/>
      <dgm:t>
        <a:bodyPr/>
        <a:lstStyle/>
        <a:p>
          <a:endParaRPr lang="en-US"/>
        </a:p>
      </dgm:t>
    </dgm:pt>
    <dgm:pt modelId="{825AB9D2-59A7-4E4D-92A1-898450D9E76C}">
      <dgm:prSet/>
      <dgm:spPr/>
      <dgm:t>
        <a:bodyPr/>
        <a:lstStyle/>
        <a:p>
          <a:r>
            <a:rPr lang="en-US"/>
            <a:t>İngiliz hukuku: sözleşmenin ihlali yaklaşımı görülebilir.</a:t>
          </a:r>
        </a:p>
      </dgm:t>
    </dgm:pt>
    <dgm:pt modelId="{C18F70EA-FAC2-414B-A477-42C0755EC476}" type="parTrans" cxnId="{799805A6-CCC8-424C-9859-06BE467B96C2}">
      <dgm:prSet/>
      <dgm:spPr/>
      <dgm:t>
        <a:bodyPr/>
        <a:lstStyle/>
        <a:p>
          <a:endParaRPr lang="en-US"/>
        </a:p>
      </dgm:t>
    </dgm:pt>
    <dgm:pt modelId="{A18E5C6B-3CA1-4E6E-A8C6-555D91D1225A}" type="sibTrans" cxnId="{799805A6-CCC8-424C-9859-06BE467B96C2}">
      <dgm:prSet/>
      <dgm:spPr/>
      <dgm:t>
        <a:bodyPr/>
        <a:lstStyle/>
        <a:p>
          <a:endParaRPr lang="en-US"/>
        </a:p>
      </dgm:t>
    </dgm:pt>
    <dgm:pt modelId="{4F743936-72E4-4D65-B049-B5D064516F97}">
      <dgm:prSet/>
      <dgm:spPr/>
      <dgm:t>
        <a:bodyPr/>
        <a:lstStyle/>
        <a:p>
          <a:r>
            <a:rPr lang="en-US"/>
            <a:t>Türk hukuku: ‘nişanlanmanın bozulması’ → vasıflandırma Türk hukukuna göre yapılır.</a:t>
          </a:r>
        </a:p>
      </dgm:t>
    </dgm:pt>
    <dgm:pt modelId="{78CF46EC-22FA-4740-A29E-17ADD898AB22}" type="parTrans" cxnId="{1A7DE402-299A-4704-808D-1A9DCBB4812D}">
      <dgm:prSet/>
      <dgm:spPr/>
      <dgm:t>
        <a:bodyPr/>
        <a:lstStyle/>
        <a:p>
          <a:endParaRPr lang="en-US"/>
        </a:p>
      </dgm:t>
    </dgm:pt>
    <dgm:pt modelId="{0A405DB1-7DF2-4888-9E9F-1C817B340530}" type="sibTrans" cxnId="{1A7DE402-299A-4704-808D-1A9DCBB4812D}">
      <dgm:prSet/>
      <dgm:spPr/>
      <dgm:t>
        <a:bodyPr/>
        <a:lstStyle/>
        <a:p>
          <a:endParaRPr lang="en-US"/>
        </a:p>
      </dgm:t>
    </dgm:pt>
    <dgm:pt modelId="{090E2F87-61A1-48C8-9612-C1281B59DFB0}">
      <dgm:prSet/>
      <dgm:spPr/>
      <dgm:t>
        <a:bodyPr/>
        <a:lstStyle/>
        <a:p>
          <a:r>
            <a:rPr lang="en-US"/>
            <a:t>Kamu düzeni: evlenmeye zorlama hakkı tanıyan düzenlemeler uygulanmaz.</a:t>
          </a:r>
        </a:p>
      </dgm:t>
    </dgm:pt>
    <dgm:pt modelId="{4DD0E4AE-B1AF-4027-A3C7-DECD020C42F3}" type="parTrans" cxnId="{BF95577E-364A-47BF-AE12-F88480607DE8}">
      <dgm:prSet/>
      <dgm:spPr/>
      <dgm:t>
        <a:bodyPr/>
        <a:lstStyle/>
        <a:p>
          <a:endParaRPr lang="en-US"/>
        </a:p>
      </dgm:t>
    </dgm:pt>
    <dgm:pt modelId="{9D83377A-7AD4-4942-ADC1-842FA1965D80}" type="sibTrans" cxnId="{BF95577E-364A-47BF-AE12-F88480607DE8}">
      <dgm:prSet/>
      <dgm:spPr/>
      <dgm:t>
        <a:bodyPr/>
        <a:lstStyle/>
        <a:p>
          <a:endParaRPr lang="en-US"/>
        </a:p>
      </dgm:t>
    </dgm:pt>
    <dgm:pt modelId="{3F80E607-6E33-4ECE-B5D6-484E015E21C7}" type="pres">
      <dgm:prSet presAssocID="{7A369EDC-4825-4390-AEAE-5BD25C061C5A}" presName="vert0" presStyleCnt="0">
        <dgm:presLayoutVars>
          <dgm:dir/>
          <dgm:animOne val="branch"/>
          <dgm:animLvl val="lvl"/>
        </dgm:presLayoutVars>
      </dgm:prSet>
      <dgm:spPr/>
    </dgm:pt>
    <dgm:pt modelId="{C75A92EA-561B-460D-A2F2-FE9A8C3BB8A8}" type="pres">
      <dgm:prSet presAssocID="{604780F6-CB44-4560-B816-835F59D3B5C2}" presName="thickLine" presStyleLbl="alignNode1" presStyleIdx="0" presStyleCnt="4"/>
      <dgm:spPr/>
    </dgm:pt>
    <dgm:pt modelId="{472E9D04-3516-490C-B4B7-47CD3D9926AA}" type="pres">
      <dgm:prSet presAssocID="{604780F6-CB44-4560-B816-835F59D3B5C2}" presName="horz1" presStyleCnt="0"/>
      <dgm:spPr/>
    </dgm:pt>
    <dgm:pt modelId="{B6717AE9-83F0-4F27-AEC5-B5EF85996148}" type="pres">
      <dgm:prSet presAssocID="{604780F6-CB44-4560-B816-835F59D3B5C2}" presName="tx1" presStyleLbl="revTx" presStyleIdx="0" presStyleCnt="4"/>
      <dgm:spPr/>
    </dgm:pt>
    <dgm:pt modelId="{12A85A7B-92DB-45C8-8F6A-B66393627249}" type="pres">
      <dgm:prSet presAssocID="{604780F6-CB44-4560-B816-835F59D3B5C2}" presName="vert1" presStyleCnt="0"/>
      <dgm:spPr/>
    </dgm:pt>
    <dgm:pt modelId="{B79FC2B9-0238-45AC-B90C-AF17AB77CE25}" type="pres">
      <dgm:prSet presAssocID="{825AB9D2-59A7-4E4D-92A1-898450D9E76C}" presName="thickLine" presStyleLbl="alignNode1" presStyleIdx="1" presStyleCnt="4"/>
      <dgm:spPr/>
    </dgm:pt>
    <dgm:pt modelId="{71B70CA7-DD0B-4BB4-BA11-AE0CE602D602}" type="pres">
      <dgm:prSet presAssocID="{825AB9D2-59A7-4E4D-92A1-898450D9E76C}" presName="horz1" presStyleCnt="0"/>
      <dgm:spPr/>
    </dgm:pt>
    <dgm:pt modelId="{F897636E-32A9-42CE-B88E-5A0C3743433A}" type="pres">
      <dgm:prSet presAssocID="{825AB9D2-59A7-4E4D-92A1-898450D9E76C}" presName="tx1" presStyleLbl="revTx" presStyleIdx="1" presStyleCnt="4"/>
      <dgm:spPr/>
    </dgm:pt>
    <dgm:pt modelId="{A8E8C676-7AA3-4E0B-8533-F7991278B1AC}" type="pres">
      <dgm:prSet presAssocID="{825AB9D2-59A7-4E4D-92A1-898450D9E76C}" presName="vert1" presStyleCnt="0"/>
      <dgm:spPr/>
    </dgm:pt>
    <dgm:pt modelId="{A47FF0DA-BCC2-4E66-B05F-7B3E2E77A6D0}" type="pres">
      <dgm:prSet presAssocID="{4F743936-72E4-4D65-B049-B5D064516F97}" presName="thickLine" presStyleLbl="alignNode1" presStyleIdx="2" presStyleCnt="4"/>
      <dgm:spPr/>
    </dgm:pt>
    <dgm:pt modelId="{04997050-39D7-419A-9C5A-343F415BEB37}" type="pres">
      <dgm:prSet presAssocID="{4F743936-72E4-4D65-B049-B5D064516F97}" presName="horz1" presStyleCnt="0"/>
      <dgm:spPr/>
    </dgm:pt>
    <dgm:pt modelId="{1B019F22-3AA3-427A-AE32-21B2668A1A99}" type="pres">
      <dgm:prSet presAssocID="{4F743936-72E4-4D65-B049-B5D064516F97}" presName="tx1" presStyleLbl="revTx" presStyleIdx="2" presStyleCnt="4"/>
      <dgm:spPr/>
    </dgm:pt>
    <dgm:pt modelId="{0214AF25-DEC5-4997-8C02-24B795E8765F}" type="pres">
      <dgm:prSet presAssocID="{4F743936-72E4-4D65-B049-B5D064516F97}" presName="vert1" presStyleCnt="0"/>
      <dgm:spPr/>
    </dgm:pt>
    <dgm:pt modelId="{4537F12D-C03C-44CC-B72E-36DA6ED25AD1}" type="pres">
      <dgm:prSet presAssocID="{090E2F87-61A1-48C8-9612-C1281B59DFB0}" presName="thickLine" presStyleLbl="alignNode1" presStyleIdx="3" presStyleCnt="4"/>
      <dgm:spPr/>
    </dgm:pt>
    <dgm:pt modelId="{509104B5-F2CA-4F89-B876-D0DD20045E64}" type="pres">
      <dgm:prSet presAssocID="{090E2F87-61A1-48C8-9612-C1281B59DFB0}" presName="horz1" presStyleCnt="0"/>
      <dgm:spPr/>
    </dgm:pt>
    <dgm:pt modelId="{43C8D00C-F5CB-454B-BA78-2AFBF7A8D2B6}" type="pres">
      <dgm:prSet presAssocID="{090E2F87-61A1-48C8-9612-C1281B59DFB0}" presName="tx1" presStyleLbl="revTx" presStyleIdx="3" presStyleCnt="4"/>
      <dgm:spPr/>
    </dgm:pt>
    <dgm:pt modelId="{9161D71E-FFD2-40E1-9769-1E667147762E}" type="pres">
      <dgm:prSet presAssocID="{090E2F87-61A1-48C8-9612-C1281B59DFB0}" presName="vert1" presStyleCnt="0"/>
      <dgm:spPr/>
    </dgm:pt>
  </dgm:ptLst>
  <dgm:cxnLst>
    <dgm:cxn modelId="{1A7DE402-299A-4704-808D-1A9DCBB4812D}" srcId="{7A369EDC-4825-4390-AEAE-5BD25C061C5A}" destId="{4F743936-72E4-4D65-B049-B5D064516F97}" srcOrd="2" destOrd="0" parTransId="{78CF46EC-22FA-4740-A29E-17ADD898AB22}" sibTransId="{0A405DB1-7DF2-4888-9E9F-1C817B340530}"/>
    <dgm:cxn modelId="{338C2018-D935-4AE8-A3FC-536014B6CA16}" type="presOf" srcId="{4F743936-72E4-4D65-B049-B5D064516F97}" destId="{1B019F22-3AA3-427A-AE32-21B2668A1A99}" srcOrd="0" destOrd="0" presId="urn:microsoft.com/office/officeart/2008/layout/LinedList"/>
    <dgm:cxn modelId="{0845222F-2BA4-4FAD-ABAA-4E8AC9B8F806}" srcId="{7A369EDC-4825-4390-AEAE-5BD25C061C5A}" destId="{604780F6-CB44-4560-B816-835F59D3B5C2}" srcOrd="0" destOrd="0" parTransId="{2B298159-CF80-416E-959E-2F6FCAD99929}" sibTransId="{E46422D5-3391-435C-8B0E-AE5645F3B411}"/>
    <dgm:cxn modelId="{A6770A50-42CC-4B80-83B1-C67588EC3CDE}" type="presOf" srcId="{825AB9D2-59A7-4E4D-92A1-898450D9E76C}" destId="{F897636E-32A9-42CE-B88E-5A0C3743433A}" srcOrd="0" destOrd="0" presId="urn:microsoft.com/office/officeart/2008/layout/LinedList"/>
    <dgm:cxn modelId="{6B470952-C898-494F-AB61-2826110760E3}" type="presOf" srcId="{7A369EDC-4825-4390-AEAE-5BD25C061C5A}" destId="{3F80E607-6E33-4ECE-B5D6-484E015E21C7}" srcOrd="0" destOrd="0" presId="urn:microsoft.com/office/officeart/2008/layout/LinedList"/>
    <dgm:cxn modelId="{BF95577E-364A-47BF-AE12-F88480607DE8}" srcId="{7A369EDC-4825-4390-AEAE-5BD25C061C5A}" destId="{090E2F87-61A1-48C8-9612-C1281B59DFB0}" srcOrd="3" destOrd="0" parTransId="{4DD0E4AE-B1AF-4027-A3C7-DECD020C42F3}" sibTransId="{9D83377A-7AD4-4942-ADC1-842FA1965D80}"/>
    <dgm:cxn modelId="{799805A6-CCC8-424C-9859-06BE467B96C2}" srcId="{7A369EDC-4825-4390-AEAE-5BD25C061C5A}" destId="{825AB9D2-59A7-4E4D-92A1-898450D9E76C}" srcOrd="1" destOrd="0" parTransId="{C18F70EA-FAC2-414B-A477-42C0755EC476}" sibTransId="{A18E5C6B-3CA1-4E6E-A8C6-555D91D1225A}"/>
    <dgm:cxn modelId="{C41730D0-C13B-40E3-A8DF-316EF25F25AF}" type="presOf" srcId="{604780F6-CB44-4560-B816-835F59D3B5C2}" destId="{B6717AE9-83F0-4F27-AEC5-B5EF85996148}" srcOrd="0" destOrd="0" presId="urn:microsoft.com/office/officeart/2008/layout/LinedList"/>
    <dgm:cxn modelId="{E0EA0AE7-BBF0-464A-8E35-3D96E743AE8D}" type="presOf" srcId="{090E2F87-61A1-48C8-9612-C1281B59DFB0}" destId="{43C8D00C-F5CB-454B-BA78-2AFBF7A8D2B6}" srcOrd="0" destOrd="0" presId="urn:microsoft.com/office/officeart/2008/layout/LinedList"/>
    <dgm:cxn modelId="{5162C5BD-346B-4AEC-8E2C-54861120F4FD}" type="presParOf" srcId="{3F80E607-6E33-4ECE-B5D6-484E015E21C7}" destId="{C75A92EA-561B-460D-A2F2-FE9A8C3BB8A8}" srcOrd="0" destOrd="0" presId="urn:microsoft.com/office/officeart/2008/layout/LinedList"/>
    <dgm:cxn modelId="{8E235636-6A87-44EC-8255-3E93B9CBE649}" type="presParOf" srcId="{3F80E607-6E33-4ECE-B5D6-484E015E21C7}" destId="{472E9D04-3516-490C-B4B7-47CD3D9926AA}" srcOrd="1" destOrd="0" presId="urn:microsoft.com/office/officeart/2008/layout/LinedList"/>
    <dgm:cxn modelId="{6FC9FAC4-11F5-4E58-9FA2-007A108987E5}" type="presParOf" srcId="{472E9D04-3516-490C-B4B7-47CD3D9926AA}" destId="{B6717AE9-83F0-4F27-AEC5-B5EF85996148}" srcOrd="0" destOrd="0" presId="urn:microsoft.com/office/officeart/2008/layout/LinedList"/>
    <dgm:cxn modelId="{B75439C7-0745-4939-AAF2-0F348E1425A4}" type="presParOf" srcId="{472E9D04-3516-490C-B4B7-47CD3D9926AA}" destId="{12A85A7B-92DB-45C8-8F6A-B66393627249}" srcOrd="1" destOrd="0" presId="urn:microsoft.com/office/officeart/2008/layout/LinedList"/>
    <dgm:cxn modelId="{A8CFE7CA-699B-481F-BE0E-059547D49B1C}" type="presParOf" srcId="{3F80E607-6E33-4ECE-B5D6-484E015E21C7}" destId="{B79FC2B9-0238-45AC-B90C-AF17AB77CE25}" srcOrd="2" destOrd="0" presId="urn:microsoft.com/office/officeart/2008/layout/LinedList"/>
    <dgm:cxn modelId="{88A17222-4590-4929-84FC-58524C24C5A5}" type="presParOf" srcId="{3F80E607-6E33-4ECE-B5D6-484E015E21C7}" destId="{71B70CA7-DD0B-4BB4-BA11-AE0CE602D602}" srcOrd="3" destOrd="0" presId="urn:microsoft.com/office/officeart/2008/layout/LinedList"/>
    <dgm:cxn modelId="{A4E73537-38E8-409D-AD15-FADA94CB0089}" type="presParOf" srcId="{71B70CA7-DD0B-4BB4-BA11-AE0CE602D602}" destId="{F897636E-32A9-42CE-B88E-5A0C3743433A}" srcOrd="0" destOrd="0" presId="urn:microsoft.com/office/officeart/2008/layout/LinedList"/>
    <dgm:cxn modelId="{9A5643DC-9BD7-4614-AE37-5BB93FDD5629}" type="presParOf" srcId="{71B70CA7-DD0B-4BB4-BA11-AE0CE602D602}" destId="{A8E8C676-7AA3-4E0B-8533-F7991278B1AC}" srcOrd="1" destOrd="0" presId="urn:microsoft.com/office/officeart/2008/layout/LinedList"/>
    <dgm:cxn modelId="{D1768588-814C-4178-9FC4-5E26313BA8F2}" type="presParOf" srcId="{3F80E607-6E33-4ECE-B5D6-484E015E21C7}" destId="{A47FF0DA-BCC2-4E66-B05F-7B3E2E77A6D0}" srcOrd="4" destOrd="0" presId="urn:microsoft.com/office/officeart/2008/layout/LinedList"/>
    <dgm:cxn modelId="{95483890-6F7F-4FCA-BD0B-3371E4E88F0B}" type="presParOf" srcId="{3F80E607-6E33-4ECE-B5D6-484E015E21C7}" destId="{04997050-39D7-419A-9C5A-343F415BEB37}" srcOrd="5" destOrd="0" presId="urn:microsoft.com/office/officeart/2008/layout/LinedList"/>
    <dgm:cxn modelId="{FB4AC4B5-904D-45D8-9D3E-44A4958B42A7}" type="presParOf" srcId="{04997050-39D7-419A-9C5A-343F415BEB37}" destId="{1B019F22-3AA3-427A-AE32-21B2668A1A99}" srcOrd="0" destOrd="0" presId="urn:microsoft.com/office/officeart/2008/layout/LinedList"/>
    <dgm:cxn modelId="{6386E954-21DF-4F3A-BDF9-098FE8E1B42C}" type="presParOf" srcId="{04997050-39D7-419A-9C5A-343F415BEB37}" destId="{0214AF25-DEC5-4997-8C02-24B795E8765F}" srcOrd="1" destOrd="0" presId="urn:microsoft.com/office/officeart/2008/layout/LinedList"/>
    <dgm:cxn modelId="{CC5C283E-52DC-4B08-AB10-763A275DAD33}" type="presParOf" srcId="{3F80E607-6E33-4ECE-B5D6-484E015E21C7}" destId="{4537F12D-C03C-44CC-B72E-36DA6ED25AD1}" srcOrd="6" destOrd="0" presId="urn:microsoft.com/office/officeart/2008/layout/LinedList"/>
    <dgm:cxn modelId="{A0823CB8-1D9E-4100-8B58-A0FF88FC4C4A}" type="presParOf" srcId="{3F80E607-6E33-4ECE-B5D6-484E015E21C7}" destId="{509104B5-F2CA-4F89-B876-D0DD20045E64}" srcOrd="7" destOrd="0" presId="urn:microsoft.com/office/officeart/2008/layout/LinedList"/>
    <dgm:cxn modelId="{0E390D0D-4AB0-4A9B-82AB-EC3346190D8E}" type="presParOf" srcId="{509104B5-F2CA-4F89-B876-D0DD20045E64}" destId="{43C8D00C-F5CB-454B-BA78-2AFBF7A8D2B6}" srcOrd="0" destOrd="0" presId="urn:microsoft.com/office/officeart/2008/layout/LinedList"/>
    <dgm:cxn modelId="{3C430B84-BB61-431B-A9DE-E655F7E0027A}" type="presParOf" srcId="{509104B5-F2CA-4F89-B876-D0DD20045E64}" destId="{9161D71E-FFD2-40E1-9769-1E667147762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64A8EF70-E383-4457-8B11-D8D6083EEF98}"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EE0F550D-BD1E-4E86-8FC7-15AA5463FB75}">
      <dgm:prSet/>
      <dgm:spPr/>
      <dgm:t>
        <a:bodyPr/>
        <a:lstStyle/>
        <a:p>
          <a:r>
            <a:rPr lang="en-US"/>
            <a:t>Evlenmeye zorlama hakkı tanıyan yabancı hukuklar Türk kamu düzenine aykırıdır.</a:t>
          </a:r>
        </a:p>
      </dgm:t>
    </dgm:pt>
    <dgm:pt modelId="{FFA42AF4-3DA2-43DB-819B-41794CE34A2D}" type="parTrans" cxnId="{C638A253-117E-41B1-97BE-A114E176B312}">
      <dgm:prSet/>
      <dgm:spPr/>
      <dgm:t>
        <a:bodyPr/>
        <a:lstStyle/>
        <a:p>
          <a:endParaRPr lang="en-US"/>
        </a:p>
      </dgm:t>
    </dgm:pt>
    <dgm:pt modelId="{AF2890FB-AF43-4018-B26D-D2951903BAB6}" type="sibTrans" cxnId="{C638A253-117E-41B1-97BE-A114E176B312}">
      <dgm:prSet/>
      <dgm:spPr/>
      <dgm:t>
        <a:bodyPr/>
        <a:lstStyle/>
        <a:p>
          <a:endParaRPr lang="en-US"/>
        </a:p>
      </dgm:t>
    </dgm:pt>
    <dgm:pt modelId="{3598C3B2-8546-412F-A985-5220455834AD}">
      <dgm:prSet/>
      <dgm:spPr/>
      <dgm:t>
        <a:bodyPr/>
        <a:lstStyle/>
        <a:p>
          <a:r>
            <a:rPr lang="en-US"/>
            <a:t>Bu tür hükümler uygulanmaz; MÖHUK m.5 (kamu düzeni) çerçevesinde bertaraf edilir.</a:t>
          </a:r>
        </a:p>
      </dgm:t>
    </dgm:pt>
    <dgm:pt modelId="{40842AB3-5A5F-4F77-90EF-F1BC17B53120}" type="parTrans" cxnId="{7B568988-0451-4638-ADE8-A35ECFE2E299}">
      <dgm:prSet/>
      <dgm:spPr/>
      <dgm:t>
        <a:bodyPr/>
        <a:lstStyle/>
        <a:p>
          <a:endParaRPr lang="en-US"/>
        </a:p>
      </dgm:t>
    </dgm:pt>
    <dgm:pt modelId="{C5896609-8424-4B44-8671-0809FBBD8423}" type="sibTrans" cxnId="{7B568988-0451-4638-ADE8-A35ECFE2E299}">
      <dgm:prSet/>
      <dgm:spPr/>
      <dgm:t>
        <a:bodyPr/>
        <a:lstStyle/>
        <a:p>
          <a:endParaRPr lang="en-US"/>
        </a:p>
      </dgm:t>
    </dgm:pt>
    <dgm:pt modelId="{5DA7ACE1-5D29-43DF-A9EA-AA92F270F2EA}">
      <dgm:prSet/>
      <dgm:spPr/>
      <dgm:t>
        <a:bodyPr/>
        <a:lstStyle/>
        <a:p>
          <a:r>
            <a:rPr lang="en-US"/>
            <a:t>Evliliğe zorlamama ilkesi: kişilik haklarının korunması ve özgür irade.</a:t>
          </a:r>
        </a:p>
      </dgm:t>
    </dgm:pt>
    <dgm:pt modelId="{7CA19DBC-FA54-4134-B7C0-C82D55C1476F}" type="parTrans" cxnId="{398976E0-14FA-46D2-8E3F-F9409BD2934A}">
      <dgm:prSet/>
      <dgm:spPr/>
      <dgm:t>
        <a:bodyPr/>
        <a:lstStyle/>
        <a:p>
          <a:endParaRPr lang="en-US"/>
        </a:p>
      </dgm:t>
    </dgm:pt>
    <dgm:pt modelId="{029134BB-F1DC-4409-8041-DB3C25A1EF36}" type="sibTrans" cxnId="{398976E0-14FA-46D2-8E3F-F9409BD2934A}">
      <dgm:prSet/>
      <dgm:spPr/>
      <dgm:t>
        <a:bodyPr/>
        <a:lstStyle/>
        <a:p>
          <a:endParaRPr lang="en-US"/>
        </a:p>
      </dgm:t>
    </dgm:pt>
    <dgm:pt modelId="{E5DE2693-129C-4B94-A196-79C1714F40E3}" type="pres">
      <dgm:prSet presAssocID="{64A8EF70-E383-4457-8B11-D8D6083EEF98}" presName="vert0" presStyleCnt="0">
        <dgm:presLayoutVars>
          <dgm:dir/>
          <dgm:animOne val="branch"/>
          <dgm:animLvl val="lvl"/>
        </dgm:presLayoutVars>
      </dgm:prSet>
      <dgm:spPr/>
    </dgm:pt>
    <dgm:pt modelId="{9EE44EA7-0F2F-467D-980C-7B404D10DD21}" type="pres">
      <dgm:prSet presAssocID="{EE0F550D-BD1E-4E86-8FC7-15AA5463FB75}" presName="thickLine" presStyleLbl="alignNode1" presStyleIdx="0" presStyleCnt="3"/>
      <dgm:spPr/>
    </dgm:pt>
    <dgm:pt modelId="{3B2DCC95-C12D-4B4A-83AB-DB737AB59D19}" type="pres">
      <dgm:prSet presAssocID="{EE0F550D-BD1E-4E86-8FC7-15AA5463FB75}" presName="horz1" presStyleCnt="0"/>
      <dgm:spPr/>
    </dgm:pt>
    <dgm:pt modelId="{D1C93D66-E17F-445E-A477-62F06D42A55B}" type="pres">
      <dgm:prSet presAssocID="{EE0F550D-BD1E-4E86-8FC7-15AA5463FB75}" presName="tx1" presStyleLbl="revTx" presStyleIdx="0" presStyleCnt="3"/>
      <dgm:spPr/>
    </dgm:pt>
    <dgm:pt modelId="{CEA96655-022A-4430-9A2C-A58A53E9438A}" type="pres">
      <dgm:prSet presAssocID="{EE0F550D-BD1E-4E86-8FC7-15AA5463FB75}" presName="vert1" presStyleCnt="0"/>
      <dgm:spPr/>
    </dgm:pt>
    <dgm:pt modelId="{31AFC28C-2C92-4CF3-9A4C-8B068D446EB0}" type="pres">
      <dgm:prSet presAssocID="{3598C3B2-8546-412F-A985-5220455834AD}" presName="thickLine" presStyleLbl="alignNode1" presStyleIdx="1" presStyleCnt="3"/>
      <dgm:spPr/>
    </dgm:pt>
    <dgm:pt modelId="{AAD34051-053A-4676-B106-0FB3AC62C3BA}" type="pres">
      <dgm:prSet presAssocID="{3598C3B2-8546-412F-A985-5220455834AD}" presName="horz1" presStyleCnt="0"/>
      <dgm:spPr/>
    </dgm:pt>
    <dgm:pt modelId="{FF2E133B-6704-4DFB-8351-90FBF234D605}" type="pres">
      <dgm:prSet presAssocID="{3598C3B2-8546-412F-A985-5220455834AD}" presName="tx1" presStyleLbl="revTx" presStyleIdx="1" presStyleCnt="3"/>
      <dgm:spPr/>
    </dgm:pt>
    <dgm:pt modelId="{A63AD305-CDC3-452B-8C50-24E6762B0B3C}" type="pres">
      <dgm:prSet presAssocID="{3598C3B2-8546-412F-A985-5220455834AD}" presName="vert1" presStyleCnt="0"/>
      <dgm:spPr/>
    </dgm:pt>
    <dgm:pt modelId="{E09C9DCA-A9BC-4D85-8616-3F2CEB97D251}" type="pres">
      <dgm:prSet presAssocID="{5DA7ACE1-5D29-43DF-A9EA-AA92F270F2EA}" presName="thickLine" presStyleLbl="alignNode1" presStyleIdx="2" presStyleCnt="3"/>
      <dgm:spPr/>
    </dgm:pt>
    <dgm:pt modelId="{598EF600-3742-4836-8C7F-6DCE6CF79D62}" type="pres">
      <dgm:prSet presAssocID="{5DA7ACE1-5D29-43DF-A9EA-AA92F270F2EA}" presName="horz1" presStyleCnt="0"/>
      <dgm:spPr/>
    </dgm:pt>
    <dgm:pt modelId="{6E016665-96B0-4451-BEB4-72E8616A4B97}" type="pres">
      <dgm:prSet presAssocID="{5DA7ACE1-5D29-43DF-A9EA-AA92F270F2EA}" presName="tx1" presStyleLbl="revTx" presStyleIdx="2" presStyleCnt="3"/>
      <dgm:spPr/>
    </dgm:pt>
    <dgm:pt modelId="{A09FC270-C70C-469F-A17F-BBE08B7C2A19}" type="pres">
      <dgm:prSet presAssocID="{5DA7ACE1-5D29-43DF-A9EA-AA92F270F2EA}" presName="vert1" presStyleCnt="0"/>
      <dgm:spPr/>
    </dgm:pt>
  </dgm:ptLst>
  <dgm:cxnLst>
    <dgm:cxn modelId="{1263CB09-3AB7-4985-BA3C-44BF5C675D75}" type="presOf" srcId="{EE0F550D-BD1E-4E86-8FC7-15AA5463FB75}" destId="{D1C93D66-E17F-445E-A477-62F06D42A55B}" srcOrd="0" destOrd="0" presId="urn:microsoft.com/office/officeart/2008/layout/LinedList"/>
    <dgm:cxn modelId="{56189F0A-3223-463F-900C-04AB68217A7F}" type="presOf" srcId="{3598C3B2-8546-412F-A985-5220455834AD}" destId="{FF2E133B-6704-4DFB-8351-90FBF234D605}" srcOrd="0" destOrd="0" presId="urn:microsoft.com/office/officeart/2008/layout/LinedList"/>
    <dgm:cxn modelId="{87898332-602D-4E5C-B26A-A6B9EBDB4F8C}" type="presOf" srcId="{64A8EF70-E383-4457-8B11-D8D6083EEF98}" destId="{E5DE2693-129C-4B94-A196-79C1714F40E3}" srcOrd="0" destOrd="0" presId="urn:microsoft.com/office/officeart/2008/layout/LinedList"/>
    <dgm:cxn modelId="{C638A253-117E-41B1-97BE-A114E176B312}" srcId="{64A8EF70-E383-4457-8B11-D8D6083EEF98}" destId="{EE0F550D-BD1E-4E86-8FC7-15AA5463FB75}" srcOrd="0" destOrd="0" parTransId="{FFA42AF4-3DA2-43DB-819B-41794CE34A2D}" sibTransId="{AF2890FB-AF43-4018-B26D-D2951903BAB6}"/>
    <dgm:cxn modelId="{7B568988-0451-4638-ADE8-A35ECFE2E299}" srcId="{64A8EF70-E383-4457-8B11-D8D6083EEF98}" destId="{3598C3B2-8546-412F-A985-5220455834AD}" srcOrd="1" destOrd="0" parTransId="{40842AB3-5A5F-4F77-90EF-F1BC17B53120}" sibTransId="{C5896609-8424-4B44-8671-0809FBBD8423}"/>
    <dgm:cxn modelId="{398976E0-14FA-46D2-8E3F-F9409BD2934A}" srcId="{64A8EF70-E383-4457-8B11-D8D6083EEF98}" destId="{5DA7ACE1-5D29-43DF-A9EA-AA92F270F2EA}" srcOrd="2" destOrd="0" parTransId="{7CA19DBC-FA54-4134-B7C0-C82D55C1476F}" sibTransId="{029134BB-F1DC-4409-8041-DB3C25A1EF36}"/>
    <dgm:cxn modelId="{6414AAE9-49C2-4E20-B33A-6D9D5871F77F}" type="presOf" srcId="{5DA7ACE1-5D29-43DF-A9EA-AA92F270F2EA}" destId="{6E016665-96B0-4451-BEB4-72E8616A4B97}" srcOrd="0" destOrd="0" presId="urn:microsoft.com/office/officeart/2008/layout/LinedList"/>
    <dgm:cxn modelId="{38E9171B-621E-4AE4-B834-AF88EE9F6EB4}" type="presParOf" srcId="{E5DE2693-129C-4B94-A196-79C1714F40E3}" destId="{9EE44EA7-0F2F-467D-980C-7B404D10DD21}" srcOrd="0" destOrd="0" presId="urn:microsoft.com/office/officeart/2008/layout/LinedList"/>
    <dgm:cxn modelId="{B9B1E7D8-490A-434B-91EE-723871A76AEB}" type="presParOf" srcId="{E5DE2693-129C-4B94-A196-79C1714F40E3}" destId="{3B2DCC95-C12D-4B4A-83AB-DB737AB59D19}" srcOrd="1" destOrd="0" presId="urn:microsoft.com/office/officeart/2008/layout/LinedList"/>
    <dgm:cxn modelId="{246D9464-89E3-49E6-B7A3-4EE1A0C53915}" type="presParOf" srcId="{3B2DCC95-C12D-4B4A-83AB-DB737AB59D19}" destId="{D1C93D66-E17F-445E-A477-62F06D42A55B}" srcOrd="0" destOrd="0" presId="urn:microsoft.com/office/officeart/2008/layout/LinedList"/>
    <dgm:cxn modelId="{D02AEA82-04F7-4707-831E-3A88961D5948}" type="presParOf" srcId="{3B2DCC95-C12D-4B4A-83AB-DB737AB59D19}" destId="{CEA96655-022A-4430-9A2C-A58A53E9438A}" srcOrd="1" destOrd="0" presId="urn:microsoft.com/office/officeart/2008/layout/LinedList"/>
    <dgm:cxn modelId="{7AA3809F-6082-4FFA-8DA6-A979B40122BD}" type="presParOf" srcId="{E5DE2693-129C-4B94-A196-79C1714F40E3}" destId="{31AFC28C-2C92-4CF3-9A4C-8B068D446EB0}" srcOrd="2" destOrd="0" presId="urn:microsoft.com/office/officeart/2008/layout/LinedList"/>
    <dgm:cxn modelId="{A1CD162B-CF2E-474C-B6C6-09F35E566834}" type="presParOf" srcId="{E5DE2693-129C-4B94-A196-79C1714F40E3}" destId="{AAD34051-053A-4676-B106-0FB3AC62C3BA}" srcOrd="3" destOrd="0" presId="urn:microsoft.com/office/officeart/2008/layout/LinedList"/>
    <dgm:cxn modelId="{190F990F-11B1-43C1-90C7-6594D6BB24A6}" type="presParOf" srcId="{AAD34051-053A-4676-B106-0FB3AC62C3BA}" destId="{FF2E133B-6704-4DFB-8351-90FBF234D605}" srcOrd="0" destOrd="0" presId="urn:microsoft.com/office/officeart/2008/layout/LinedList"/>
    <dgm:cxn modelId="{24152836-852D-4D04-A537-A459A2BB1B37}" type="presParOf" srcId="{AAD34051-053A-4676-B106-0FB3AC62C3BA}" destId="{A63AD305-CDC3-452B-8C50-24E6762B0B3C}" srcOrd="1" destOrd="0" presId="urn:microsoft.com/office/officeart/2008/layout/LinedList"/>
    <dgm:cxn modelId="{4A276351-969F-46ED-8881-83E63CB0E05D}" type="presParOf" srcId="{E5DE2693-129C-4B94-A196-79C1714F40E3}" destId="{E09C9DCA-A9BC-4D85-8616-3F2CEB97D251}" srcOrd="4" destOrd="0" presId="urn:microsoft.com/office/officeart/2008/layout/LinedList"/>
    <dgm:cxn modelId="{E1B7CBF2-268B-4B70-8544-DFCF853DE160}" type="presParOf" srcId="{E5DE2693-129C-4B94-A196-79C1714F40E3}" destId="{598EF600-3742-4836-8C7F-6DCE6CF79D62}" srcOrd="5" destOrd="0" presId="urn:microsoft.com/office/officeart/2008/layout/LinedList"/>
    <dgm:cxn modelId="{693CC320-5A37-48DD-8AF6-BD5EC30076D3}" type="presParOf" srcId="{598EF600-3742-4836-8C7F-6DCE6CF79D62}" destId="{6E016665-96B0-4451-BEB4-72E8616A4B97}" srcOrd="0" destOrd="0" presId="urn:microsoft.com/office/officeart/2008/layout/LinedList"/>
    <dgm:cxn modelId="{78C6C3A1-7C86-44DE-84DA-476A69DC2CE3}" type="presParOf" srcId="{598EF600-3742-4836-8C7F-6DCE6CF79D62}" destId="{A09FC270-C70C-469F-A17F-BBE08B7C2A1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11E4FF4A-3024-43B0-AE58-0A9E7E98779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186BECF-A3BF-47F6-81DD-F7A26FA5C84A}">
      <dgm:prSet/>
      <dgm:spPr/>
      <dgm:t>
        <a:bodyPr/>
        <a:lstStyle/>
        <a:p>
          <a:r>
            <a:rPr lang="en-US"/>
            <a:t>Nişanlanma ehliyeti/şartları: her bir tarafın milli hukuku (m.12/1).</a:t>
          </a:r>
        </a:p>
      </dgm:t>
    </dgm:pt>
    <dgm:pt modelId="{62381120-1057-496D-BEAC-A4B3B020A844}" type="parTrans" cxnId="{9758BBA1-8A65-43F5-A1F1-BEA99FF3D27B}">
      <dgm:prSet/>
      <dgm:spPr/>
      <dgm:t>
        <a:bodyPr/>
        <a:lstStyle/>
        <a:p>
          <a:endParaRPr lang="en-US"/>
        </a:p>
      </dgm:t>
    </dgm:pt>
    <dgm:pt modelId="{58B334E8-B546-473C-BD3D-645075B929DB}" type="sibTrans" cxnId="{9758BBA1-8A65-43F5-A1F1-BEA99FF3D27B}">
      <dgm:prSet/>
      <dgm:spPr/>
      <dgm:t>
        <a:bodyPr/>
        <a:lstStyle/>
        <a:p>
          <a:endParaRPr lang="en-US"/>
        </a:p>
      </dgm:t>
    </dgm:pt>
    <dgm:pt modelId="{FE29E3B1-FF4B-4E52-B1AF-79E7F86D2D26}">
      <dgm:prSet/>
      <dgm:spPr/>
      <dgm:t>
        <a:bodyPr/>
        <a:lstStyle/>
        <a:p>
          <a:r>
            <a:rPr lang="en-US"/>
            <a:t>Şekil: m.7 genel kural – lex loci actus veya lex causae.</a:t>
          </a:r>
        </a:p>
      </dgm:t>
    </dgm:pt>
    <dgm:pt modelId="{1D66D7F5-1070-44D1-819E-F27DD868B1D7}" type="parTrans" cxnId="{8ABF648E-FF0E-4F2A-973D-EB72FC96267B}">
      <dgm:prSet/>
      <dgm:spPr/>
      <dgm:t>
        <a:bodyPr/>
        <a:lstStyle/>
        <a:p>
          <a:endParaRPr lang="en-US"/>
        </a:p>
      </dgm:t>
    </dgm:pt>
    <dgm:pt modelId="{8D1A6515-A9B9-4EA4-9BB1-AB2963BD4205}" type="sibTrans" cxnId="{8ABF648E-FF0E-4F2A-973D-EB72FC96267B}">
      <dgm:prSet/>
      <dgm:spPr/>
      <dgm:t>
        <a:bodyPr/>
        <a:lstStyle/>
        <a:p>
          <a:endParaRPr lang="en-US"/>
        </a:p>
      </dgm:t>
    </dgm:pt>
    <dgm:pt modelId="{FA4F1DA0-3A8D-4F13-83EE-A3ED80A7DF53}">
      <dgm:prSet/>
      <dgm:spPr/>
      <dgm:t>
        <a:bodyPr/>
        <a:lstStyle/>
        <a:p>
          <a:r>
            <a:rPr lang="en-US"/>
            <a:t>Hüküm ve sonuçlar: müşterek milli hukuk, yoksa Türk hukuku (m.12/2).</a:t>
          </a:r>
        </a:p>
      </dgm:t>
    </dgm:pt>
    <dgm:pt modelId="{EA4E123D-858B-448E-8C09-B1CD41DFECA1}" type="parTrans" cxnId="{8D5B0C89-E773-4079-8199-E98C66AC0F4C}">
      <dgm:prSet/>
      <dgm:spPr/>
      <dgm:t>
        <a:bodyPr/>
        <a:lstStyle/>
        <a:p>
          <a:endParaRPr lang="en-US"/>
        </a:p>
      </dgm:t>
    </dgm:pt>
    <dgm:pt modelId="{D39BDE80-679E-4FE5-B2AA-886831F149E8}" type="sibTrans" cxnId="{8D5B0C89-E773-4079-8199-E98C66AC0F4C}">
      <dgm:prSet/>
      <dgm:spPr/>
      <dgm:t>
        <a:bodyPr/>
        <a:lstStyle/>
        <a:p>
          <a:endParaRPr lang="en-US"/>
        </a:p>
      </dgm:t>
    </dgm:pt>
    <dgm:pt modelId="{8D36833F-DCD5-40AD-8BA1-E49EB990F273}">
      <dgm:prSet/>
      <dgm:spPr/>
      <dgm:t>
        <a:bodyPr/>
        <a:lstStyle/>
        <a:p>
          <a:r>
            <a:rPr lang="en-US"/>
            <a:t>Atıf ve kamu düzeni her aşamada göz önünde.</a:t>
          </a:r>
        </a:p>
      </dgm:t>
    </dgm:pt>
    <dgm:pt modelId="{6F304882-9B29-455F-AF60-3874110E4A20}" type="parTrans" cxnId="{9174B01F-7BA8-47E8-A19F-606A1951CC4E}">
      <dgm:prSet/>
      <dgm:spPr/>
      <dgm:t>
        <a:bodyPr/>
        <a:lstStyle/>
        <a:p>
          <a:endParaRPr lang="en-US"/>
        </a:p>
      </dgm:t>
    </dgm:pt>
    <dgm:pt modelId="{63DE2BD9-5E67-45E6-918D-2A7ECD37CE18}" type="sibTrans" cxnId="{9174B01F-7BA8-47E8-A19F-606A1951CC4E}">
      <dgm:prSet/>
      <dgm:spPr/>
      <dgm:t>
        <a:bodyPr/>
        <a:lstStyle/>
        <a:p>
          <a:endParaRPr lang="en-US"/>
        </a:p>
      </dgm:t>
    </dgm:pt>
    <dgm:pt modelId="{7523935D-DBAD-40A3-9358-0166C42BDDDF}" type="pres">
      <dgm:prSet presAssocID="{11E4FF4A-3024-43B0-AE58-0A9E7E987792}" presName="root" presStyleCnt="0">
        <dgm:presLayoutVars>
          <dgm:dir/>
          <dgm:resizeHandles val="exact"/>
        </dgm:presLayoutVars>
      </dgm:prSet>
      <dgm:spPr/>
    </dgm:pt>
    <dgm:pt modelId="{ACC39D3D-353E-4575-9673-1EC30E415564}" type="pres">
      <dgm:prSet presAssocID="{8186BECF-A3BF-47F6-81DD-F7A26FA5C84A}" presName="compNode" presStyleCnt="0"/>
      <dgm:spPr/>
    </dgm:pt>
    <dgm:pt modelId="{0F1E882C-17C0-4D01-B3D6-64F9FDA583E9}" type="pres">
      <dgm:prSet presAssocID="{8186BECF-A3BF-47F6-81DD-F7A26FA5C84A}" presName="bgRect" presStyleLbl="bgShp" presStyleIdx="0" presStyleCnt="4"/>
      <dgm:spPr/>
    </dgm:pt>
    <dgm:pt modelId="{CE0C6530-3C41-4D72-89A3-5089B1BBC59F}" type="pres">
      <dgm:prSet presAssocID="{8186BECF-A3BF-47F6-81DD-F7A26FA5C84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Yel değirmeni"/>
        </a:ext>
      </dgm:extLst>
    </dgm:pt>
    <dgm:pt modelId="{B1C45FA3-189B-4F1A-8C1F-6C97C973B1A2}" type="pres">
      <dgm:prSet presAssocID="{8186BECF-A3BF-47F6-81DD-F7A26FA5C84A}" presName="spaceRect" presStyleCnt="0"/>
      <dgm:spPr/>
    </dgm:pt>
    <dgm:pt modelId="{36EFD405-4D12-4D5E-9EA4-3CA664088BB2}" type="pres">
      <dgm:prSet presAssocID="{8186BECF-A3BF-47F6-81DD-F7A26FA5C84A}" presName="parTx" presStyleLbl="revTx" presStyleIdx="0" presStyleCnt="4">
        <dgm:presLayoutVars>
          <dgm:chMax val="0"/>
          <dgm:chPref val="0"/>
        </dgm:presLayoutVars>
      </dgm:prSet>
      <dgm:spPr/>
    </dgm:pt>
    <dgm:pt modelId="{80F450CA-27AB-4E04-99F5-F6D0D2E1FE2E}" type="pres">
      <dgm:prSet presAssocID="{58B334E8-B546-473C-BD3D-645075B929DB}" presName="sibTrans" presStyleCnt="0"/>
      <dgm:spPr/>
    </dgm:pt>
    <dgm:pt modelId="{026F8CAA-6961-49EF-88FF-7367D0849FDC}" type="pres">
      <dgm:prSet presAssocID="{FE29E3B1-FF4B-4E52-B1AF-79E7F86D2D26}" presName="compNode" presStyleCnt="0"/>
      <dgm:spPr/>
    </dgm:pt>
    <dgm:pt modelId="{C942C521-31FA-425E-A143-C734EC4ADA86}" type="pres">
      <dgm:prSet presAssocID="{FE29E3B1-FF4B-4E52-B1AF-79E7F86D2D26}" presName="bgRect" presStyleLbl="bgShp" presStyleIdx="1" presStyleCnt="4"/>
      <dgm:spPr/>
    </dgm:pt>
    <dgm:pt modelId="{C582E8B8-2943-4E82-823D-3A0F3C3A8FC2}" type="pres">
      <dgm:prSet presAssocID="{FE29E3B1-FF4B-4E52-B1AF-79E7F86D2D2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Alt Yazı"/>
        </a:ext>
      </dgm:extLst>
    </dgm:pt>
    <dgm:pt modelId="{16D3B5BB-5959-4CE1-B8BA-E170C252F9C9}" type="pres">
      <dgm:prSet presAssocID="{FE29E3B1-FF4B-4E52-B1AF-79E7F86D2D26}" presName="spaceRect" presStyleCnt="0"/>
      <dgm:spPr/>
    </dgm:pt>
    <dgm:pt modelId="{A9625A78-6016-423F-AB57-30356C9F1089}" type="pres">
      <dgm:prSet presAssocID="{FE29E3B1-FF4B-4E52-B1AF-79E7F86D2D26}" presName="parTx" presStyleLbl="revTx" presStyleIdx="1" presStyleCnt="4">
        <dgm:presLayoutVars>
          <dgm:chMax val="0"/>
          <dgm:chPref val="0"/>
        </dgm:presLayoutVars>
      </dgm:prSet>
      <dgm:spPr/>
    </dgm:pt>
    <dgm:pt modelId="{0D670162-E3D1-4610-820A-E02695F9507C}" type="pres">
      <dgm:prSet presAssocID="{8D1A6515-A9B9-4EA4-9BB1-AB2963BD4205}" presName="sibTrans" presStyleCnt="0"/>
      <dgm:spPr/>
    </dgm:pt>
    <dgm:pt modelId="{F449250C-68B6-45ED-8BCA-2A87DC138006}" type="pres">
      <dgm:prSet presAssocID="{FA4F1DA0-3A8D-4F13-83EE-A3ED80A7DF53}" presName="compNode" presStyleCnt="0"/>
      <dgm:spPr/>
    </dgm:pt>
    <dgm:pt modelId="{2826A950-F957-4D8A-87AC-F81BA89975A6}" type="pres">
      <dgm:prSet presAssocID="{FA4F1DA0-3A8D-4F13-83EE-A3ED80A7DF53}" presName="bgRect" presStyleLbl="bgShp" presStyleIdx="2" presStyleCnt="4"/>
      <dgm:spPr/>
    </dgm:pt>
    <dgm:pt modelId="{F9380F42-F1DF-4342-A75E-0F4AA64E7A8F}" type="pres">
      <dgm:prSet presAssocID="{FA4F1DA0-3A8D-4F13-83EE-A3ED80A7DF5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Yonca"/>
        </a:ext>
      </dgm:extLst>
    </dgm:pt>
    <dgm:pt modelId="{976C9AFB-6D62-4E74-BE65-0E296809299D}" type="pres">
      <dgm:prSet presAssocID="{FA4F1DA0-3A8D-4F13-83EE-A3ED80A7DF53}" presName="spaceRect" presStyleCnt="0"/>
      <dgm:spPr/>
    </dgm:pt>
    <dgm:pt modelId="{103284AC-FCF3-4DAB-96E2-49DDA67EA6A7}" type="pres">
      <dgm:prSet presAssocID="{FA4F1DA0-3A8D-4F13-83EE-A3ED80A7DF53}" presName="parTx" presStyleLbl="revTx" presStyleIdx="2" presStyleCnt="4">
        <dgm:presLayoutVars>
          <dgm:chMax val="0"/>
          <dgm:chPref val="0"/>
        </dgm:presLayoutVars>
      </dgm:prSet>
      <dgm:spPr/>
    </dgm:pt>
    <dgm:pt modelId="{200E7558-EA65-49CA-956E-B824E4CB6EDD}" type="pres">
      <dgm:prSet presAssocID="{D39BDE80-679E-4FE5-B2AA-886831F149E8}" presName="sibTrans" presStyleCnt="0"/>
      <dgm:spPr/>
    </dgm:pt>
    <dgm:pt modelId="{D809FA00-5BED-4B14-81A2-F4DBAAE47F0A}" type="pres">
      <dgm:prSet presAssocID="{8D36833F-DCD5-40AD-8BA1-E49EB990F273}" presName="compNode" presStyleCnt="0"/>
      <dgm:spPr/>
    </dgm:pt>
    <dgm:pt modelId="{911FEBA5-9C34-45A3-BBA7-9C8031C39A44}" type="pres">
      <dgm:prSet presAssocID="{8D36833F-DCD5-40AD-8BA1-E49EB990F273}" presName="bgRect" presStyleLbl="bgShp" presStyleIdx="3" presStyleCnt="4"/>
      <dgm:spPr/>
    </dgm:pt>
    <dgm:pt modelId="{CF6873B1-1332-43E9-90F6-8A8E88ABE98F}" type="pres">
      <dgm:prSet presAssocID="{8D36833F-DCD5-40AD-8BA1-E49EB990F27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ustomer Review"/>
        </a:ext>
      </dgm:extLst>
    </dgm:pt>
    <dgm:pt modelId="{85A513A6-4D64-4F68-80EA-5530E701F23B}" type="pres">
      <dgm:prSet presAssocID="{8D36833F-DCD5-40AD-8BA1-E49EB990F273}" presName="spaceRect" presStyleCnt="0"/>
      <dgm:spPr/>
    </dgm:pt>
    <dgm:pt modelId="{D40EEBEB-2286-4235-9604-3C6C8F74CB42}" type="pres">
      <dgm:prSet presAssocID="{8D36833F-DCD5-40AD-8BA1-E49EB990F273}" presName="parTx" presStyleLbl="revTx" presStyleIdx="3" presStyleCnt="4">
        <dgm:presLayoutVars>
          <dgm:chMax val="0"/>
          <dgm:chPref val="0"/>
        </dgm:presLayoutVars>
      </dgm:prSet>
      <dgm:spPr/>
    </dgm:pt>
  </dgm:ptLst>
  <dgm:cxnLst>
    <dgm:cxn modelId="{EA6D1303-92FC-478A-BE8E-F416E6A81166}" type="presOf" srcId="{FA4F1DA0-3A8D-4F13-83EE-A3ED80A7DF53}" destId="{103284AC-FCF3-4DAB-96E2-49DDA67EA6A7}" srcOrd="0" destOrd="0" presId="urn:microsoft.com/office/officeart/2018/2/layout/IconVerticalSolidList"/>
    <dgm:cxn modelId="{9174B01F-7BA8-47E8-A19F-606A1951CC4E}" srcId="{11E4FF4A-3024-43B0-AE58-0A9E7E987792}" destId="{8D36833F-DCD5-40AD-8BA1-E49EB990F273}" srcOrd="3" destOrd="0" parTransId="{6F304882-9B29-455F-AF60-3874110E4A20}" sibTransId="{63DE2BD9-5E67-45E6-918D-2A7ECD37CE18}"/>
    <dgm:cxn modelId="{E502DD1F-189E-47F7-BCF1-E59DD4C4FAD2}" type="presOf" srcId="{FE29E3B1-FF4B-4E52-B1AF-79E7F86D2D26}" destId="{A9625A78-6016-423F-AB57-30356C9F1089}" srcOrd="0" destOrd="0" presId="urn:microsoft.com/office/officeart/2018/2/layout/IconVerticalSolidList"/>
    <dgm:cxn modelId="{B16AA165-D25F-4782-AEB6-ACE0E85BEB7E}" type="presOf" srcId="{11E4FF4A-3024-43B0-AE58-0A9E7E987792}" destId="{7523935D-DBAD-40A3-9358-0166C42BDDDF}" srcOrd="0" destOrd="0" presId="urn:microsoft.com/office/officeart/2018/2/layout/IconVerticalSolidList"/>
    <dgm:cxn modelId="{8D5B0C89-E773-4079-8199-E98C66AC0F4C}" srcId="{11E4FF4A-3024-43B0-AE58-0A9E7E987792}" destId="{FA4F1DA0-3A8D-4F13-83EE-A3ED80A7DF53}" srcOrd="2" destOrd="0" parTransId="{EA4E123D-858B-448E-8C09-B1CD41DFECA1}" sibTransId="{D39BDE80-679E-4FE5-B2AA-886831F149E8}"/>
    <dgm:cxn modelId="{8ABF648E-FF0E-4F2A-973D-EB72FC96267B}" srcId="{11E4FF4A-3024-43B0-AE58-0A9E7E987792}" destId="{FE29E3B1-FF4B-4E52-B1AF-79E7F86D2D26}" srcOrd="1" destOrd="0" parTransId="{1D66D7F5-1070-44D1-819E-F27DD868B1D7}" sibTransId="{8D1A6515-A9B9-4EA4-9BB1-AB2963BD4205}"/>
    <dgm:cxn modelId="{988D4994-3EBC-499C-A97C-2E7EAFAC2822}" type="presOf" srcId="{8D36833F-DCD5-40AD-8BA1-E49EB990F273}" destId="{D40EEBEB-2286-4235-9604-3C6C8F74CB42}" srcOrd="0" destOrd="0" presId="urn:microsoft.com/office/officeart/2018/2/layout/IconVerticalSolidList"/>
    <dgm:cxn modelId="{9758BBA1-8A65-43F5-A1F1-BEA99FF3D27B}" srcId="{11E4FF4A-3024-43B0-AE58-0A9E7E987792}" destId="{8186BECF-A3BF-47F6-81DD-F7A26FA5C84A}" srcOrd="0" destOrd="0" parTransId="{62381120-1057-496D-BEAC-A4B3B020A844}" sibTransId="{58B334E8-B546-473C-BD3D-645075B929DB}"/>
    <dgm:cxn modelId="{734AB1FA-E95A-4092-A833-0CFD4D2E7CAF}" type="presOf" srcId="{8186BECF-A3BF-47F6-81DD-F7A26FA5C84A}" destId="{36EFD405-4D12-4D5E-9EA4-3CA664088BB2}" srcOrd="0" destOrd="0" presId="urn:microsoft.com/office/officeart/2018/2/layout/IconVerticalSolidList"/>
    <dgm:cxn modelId="{0F140805-A37A-48EF-A0E6-CCB32CB81979}" type="presParOf" srcId="{7523935D-DBAD-40A3-9358-0166C42BDDDF}" destId="{ACC39D3D-353E-4575-9673-1EC30E415564}" srcOrd="0" destOrd="0" presId="urn:microsoft.com/office/officeart/2018/2/layout/IconVerticalSolidList"/>
    <dgm:cxn modelId="{C15071D5-DE43-47DB-8A7B-3B4934825146}" type="presParOf" srcId="{ACC39D3D-353E-4575-9673-1EC30E415564}" destId="{0F1E882C-17C0-4D01-B3D6-64F9FDA583E9}" srcOrd="0" destOrd="0" presId="urn:microsoft.com/office/officeart/2018/2/layout/IconVerticalSolidList"/>
    <dgm:cxn modelId="{526FB153-B9C8-4286-B3AE-45F6B570D382}" type="presParOf" srcId="{ACC39D3D-353E-4575-9673-1EC30E415564}" destId="{CE0C6530-3C41-4D72-89A3-5089B1BBC59F}" srcOrd="1" destOrd="0" presId="urn:microsoft.com/office/officeart/2018/2/layout/IconVerticalSolidList"/>
    <dgm:cxn modelId="{F9C15E7B-24D3-47CF-B27F-AC2C7E898D4F}" type="presParOf" srcId="{ACC39D3D-353E-4575-9673-1EC30E415564}" destId="{B1C45FA3-189B-4F1A-8C1F-6C97C973B1A2}" srcOrd="2" destOrd="0" presId="urn:microsoft.com/office/officeart/2018/2/layout/IconVerticalSolidList"/>
    <dgm:cxn modelId="{74874B03-CFC1-410C-A5E7-DD0E98E0B7F9}" type="presParOf" srcId="{ACC39D3D-353E-4575-9673-1EC30E415564}" destId="{36EFD405-4D12-4D5E-9EA4-3CA664088BB2}" srcOrd="3" destOrd="0" presId="urn:microsoft.com/office/officeart/2018/2/layout/IconVerticalSolidList"/>
    <dgm:cxn modelId="{7C34FF04-089B-401E-BB04-FCFEC657339D}" type="presParOf" srcId="{7523935D-DBAD-40A3-9358-0166C42BDDDF}" destId="{80F450CA-27AB-4E04-99F5-F6D0D2E1FE2E}" srcOrd="1" destOrd="0" presId="urn:microsoft.com/office/officeart/2018/2/layout/IconVerticalSolidList"/>
    <dgm:cxn modelId="{B04AA205-8AB8-44E2-9622-BC6DB8579F88}" type="presParOf" srcId="{7523935D-DBAD-40A3-9358-0166C42BDDDF}" destId="{026F8CAA-6961-49EF-88FF-7367D0849FDC}" srcOrd="2" destOrd="0" presId="urn:microsoft.com/office/officeart/2018/2/layout/IconVerticalSolidList"/>
    <dgm:cxn modelId="{FD3A70C6-679C-49BB-98D8-1C27D5427F80}" type="presParOf" srcId="{026F8CAA-6961-49EF-88FF-7367D0849FDC}" destId="{C942C521-31FA-425E-A143-C734EC4ADA86}" srcOrd="0" destOrd="0" presId="urn:microsoft.com/office/officeart/2018/2/layout/IconVerticalSolidList"/>
    <dgm:cxn modelId="{A03C0E00-5D7E-4D4E-9CF7-9AFF4A68A47A}" type="presParOf" srcId="{026F8CAA-6961-49EF-88FF-7367D0849FDC}" destId="{C582E8B8-2943-4E82-823D-3A0F3C3A8FC2}" srcOrd="1" destOrd="0" presId="urn:microsoft.com/office/officeart/2018/2/layout/IconVerticalSolidList"/>
    <dgm:cxn modelId="{7D833183-9EBC-4E82-91CB-ED053245D148}" type="presParOf" srcId="{026F8CAA-6961-49EF-88FF-7367D0849FDC}" destId="{16D3B5BB-5959-4CE1-B8BA-E170C252F9C9}" srcOrd="2" destOrd="0" presId="urn:microsoft.com/office/officeart/2018/2/layout/IconVerticalSolidList"/>
    <dgm:cxn modelId="{091CDBA5-C4DD-4563-8B7B-8D3B25AC1D4F}" type="presParOf" srcId="{026F8CAA-6961-49EF-88FF-7367D0849FDC}" destId="{A9625A78-6016-423F-AB57-30356C9F1089}" srcOrd="3" destOrd="0" presId="urn:microsoft.com/office/officeart/2018/2/layout/IconVerticalSolidList"/>
    <dgm:cxn modelId="{6ABF0979-1392-4A8B-92E6-3F106C8D53C8}" type="presParOf" srcId="{7523935D-DBAD-40A3-9358-0166C42BDDDF}" destId="{0D670162-E3D1-4610-820A-E02695F9507C}" srcOrd="3" destOrd="0" presId="urn:microsoft.com/office/officeart/2018/2/layout/IconVerticalSolidList"/>
    <dgm:cxn modelId="{51DB9DB1-8158-43DC-8C3C-2EDEB86C156C}" type="presParOf" srcId="{7523935D-DBAD-40A3-9358-0166C42BDDDF}" destId="{F449250C-68B6-45ED-8BCA-2A87DC138006}" srcOrd="4" destOrd="0" presId="urn:microsoft.com/office/officeart/2018/2/layout/IconVerticalSolidList"/>
    <dgm:cxn modelId="{C9964B16-6A94-4594-84C3-86F81A0F1AAC}" type="presParOf" srcId="{F449250C-68B6-45ED-8BCA-2A87DC138006}" destId="{2826A950-F957-4D8A-87AC-F81BA89975A6}" srcOrd="0" destOrd="0" presId="urn:microsoft.com/office/officeart/2018/2/layout/IconVerticalSolidList"/>
    <dgm:cxn modelId="{AD07CF9D-F70C-4A4D-88FE-8A2356BE99C0}" type="presParOf" srcId="{F449250C-68B6-45ED-8BCA-2A87DC138006}" destId="{F9380F42-F1DF-4342-A75E-0F4AA64E7A8F}" srcOrd="1" destOrd="0" presId="urn:microsoft.com/office/officeart/2018/2/layout/IconVerticalSolidList"/>
    <dgm:cxn modelId="{C5894DE3-9D1E-47EB-918E-F882B4EABC6C}" type="presParOf" srcId="{F449250C-68B6-45ED-8BCA-2A87DC138006}" destId="{976C9AFB-6D62-4E74-BE65-0E296809299D}" srcOrd="2" destOrd="0" presId="urn:microsoft.com/office/officeart/2018/2/layout/IconVerticalSolidList"/>
    <dgm:cxn modelId="{A7B5EBF3-BAB0-48BB-BD62-9AE6FBBF9CE6}" type="presParOf" srcId="{F449250C-68B6-45ED-8BCA-2A87DC138006}" destId="{103284AC-FCF3-4DAB-96E2-49DDA67EA6A7}" srcOrd="3" destOrd="0" presId="urn:microsoft.com/office/officeart/2018/2/layout/IconVerticalSolidList"/>
    <dgm:cxn modelId="{5D330FAA-FE0A-4B6A-A596-4EA76C5E6B42}" type="presParOf" srcId="{7523935D-DBAD-40A3-9358-0166C42BDDDF}" destId="{200E7558-EA65-49CA-956E-B824E4CB6EDD}" srcOrd="5" destOrd="0" presId="urn:microsoft.com/office/officeart/2018/2/layout/IconVerticalSolidList"/>
    <dgm:cxn modelId="{F13EB6A8-5A37-427E-89C6-C3393F154ACA}" type="presParOf" srcId="{7523935D-DBAD-40A3-9358-0166C42BDDDF}" destId="{D809FA00-5BED-4B14-81A2-F4DBAAE47F0A}" srcOrd="6" destOrd="0" presId="urn:microsoft.com/office/officeart/2018/2/layout/IconVerticalSolidList"/>
    <dgm:cxn modelId="{19B82FA3-50CD-44D0-98FA-46324B069A81}" type="presParOf" srcId="{D809FA00-5BED-4B14-81A2-F4DBAAE47F0A}" destId="{911FEBA5-9C34-45A3-BBA7-9C8031C39A44}" srcOrd="0" destOrd="0" presId="urn:microsoft.com/office/officeart/2018/2/layout/IconVerticalSolidList"/>
    <dgm:cxn modelId="{5DF9314B-7D60-4282-898E-CFD2ADDD0168}" type="presParOf" srcId="{D809FA00-5BED-4B14-81A2-F4DBAAE47F0A}" destId="{CF6873B1-1332-43E9-90F6-8A8E88ABE98F}" srcOrd="1" destOrd="0" presId="urn:microsoft.com/office/officeart/2018/2/layout/IconVerticalSolidList"/>
    <dgm:cxn modelId="{DEE31798-83FA-492C-B220-F90FDE80180B}" type="presParOf" srcId="{D809FA00-5BED-4B14-81A2-F4DBAAE47F0A}" destId="{85A513A6-4D64-4F68-80EA-5530E701F23B}" srcOrd="2" destOrd="0" presId="urn:microsoft.com/office/officeart/2018/2/layout/IconVerticalSolidList"/>
    <dgm:cxn modelId="{A2D7BC66-486B-491E-AE81-7BD9BE7E5C8F}" type="presParOf" srcId="{D809FA00-5BED-4B14-81A2-F4DBAAE47F0A}" destId="{D40EEBEB-2286-4235-9604-3C6C8F74CB4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D4B320EC-6D48-499C-AFA2-A4541F833D57}"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6B892F0D-2AA9-4BD3-86BB-B546F60F9503}">
      <dgm:prSet/>
      <dgm:spPr/>
      <dgm:t>
        <a:bodyPr/>
        <a:lstStyle/>
        <a:p>
          <a:r>
            <a:rPr lang="en-US"/>
            <a:t>MÖHUK: m.2/3 (atıf), m.5 (kamu düzeni), m.7 (şekil), m.12 (nişanlanma).</a:t>
          </a:r>
        </a:p>
      </dgm:t>
    </dgm:pt>
    <dgm:pt modelId="{AD073D42-8B0D-422D-BDBC-F9FB5DA26B56}" type="parTrans" cxnId="{9051D31B-FC47-4F05-B042-837037682827}">
      <dgm:prSet/>
      <dgm:spPr/>
      <dgm:t>
        <a:bodyPr/>
        <a:lstStyle/>
        <a:p>
          <a:endParaRPr lang="en-US"/>
        </a:p>
      </dgm:t>
    </dgm:pt>
    <dgm:pt modelId="{EC986EB6-FA50-4C67-A28B-857640AB1C03}" type="sibTrans" cxnId="{9051D31B-FC47-4F05-B042-837037682827}">
      <dgm:prSet/>
      <dgm:spPr/>
      <dgm:t>
        <a:bodyPr/>
        <a:lstStyle/>
        <a:p>
          <a:endParaRPr lang="en-US"/>
        </a:p>
      </dgm:t>
    </dgm:pt>
    <dgm:pt modelId="{9185A304-DF79-4ECA-8F18-A682E2FC3ECB}">
      <dgm:prSet/>
      <dgm:spPr/>
      <dgm:t>
        <a:bodyPr/>
        <a:lstStyle/>
        <a:p>
          <a:r>
            <a:rPr lang="en-US"/>
            <a:t>Türk Medeni Kanunu: m.118–123 (nişanlanma).</a:t>
          </a:r>
        </a:p>
      </dgm:t>
    </dgm:pt>
    <dgm:pt modelId="{B619440D-6E98-4823-B59E-4E833F73CDC6}" type="parTrans" cxnId="{71066176-CDCA-4229-9DE7-FAF1C367CA34}">
      <dgm:prSet/>
      <dgm:spPr/>
      <dgm:t>
        <a:bodyPr/>
        <a:lstStyle/>
        <a:p>
          <a:endParaRPr lang="en-US"/>
        </a:p>
      </dgm:t>
    </dgm:pt>
    <dgm:pt modelId="{0C7A6095-CCA9-4B7E-AAFD-C2CA5A6AFC17}" type="sibTrans" cxnId="{71066176-CDCA-4229-9DE7-FAF1C367CA34}">
      <dgm:prSet/>
      <dgm:spPr/>
      <dgm:t>
        <a:bodyPr/>
        <a:lstStyle/>
        <a:p>
          <a:endParaRPr lang="en-US"/>
        </a:p>
      </dgm:t>
    </dgm:pt>
    <dgm:pt modelId="{CA8F0F61-7647-4D8D-9E5C-7B20DDC31FBD}">
      <dgm:prSet/>
      <dgm:spPr/>
      <dgm:t>
        <a:bodyPr/>
        <a:lstStyle/>
        <a:p>
          <a:r>
            <a:rPr lang="en-US"/>
            <a:t>Ders notları ve örnekler: ders dokümanı.</a:t>
          </a:r>
        </a:p>
      </dgm:t>
    </dgm:pt>
    <dgm:pt modelId="{FFB0D4F6-C46E-47AA-A2E1-65BCF3F44AD1}" type="parTrans" cxnId="{FE98AF55-18E5-40CE-BC24-EC83F51942E8}">
      <dgm:prSet/>
      <dgm:spPr/>
      <dgm:t>
        <a:bodyPr/>
        <a:lstStyle/>
        <a:p>
          <a:endParaRPr lang="en-US"/>
        </a:p>
      </dgm:t>
    </dgm:pt>
    <dgm:pt modelId="{6D84EB46-9C3C-492B-B432-8727A512448B}" type="sibTrans" cxnId="{FE98AF55-18E5-40CE-BC24-EC83F51942E8}">
      <dgm:prSet/>
      <dgm:spPr/>
      <dgm:t>
        <a:bodyPr/>
        <a:lstStyle/>
        <a:p>
          <a:endParaRPr lang="en-US"/>
        </a:p>
      </dgm:t>
    </dgm:pt>
    <dgm:pt modelId="{2138CFC7-43F8-4198-A110-FAEB56AFBE55}" type="pres">
      <dgm:prSet presAssocID="{D4B320EC-6D48-499C-AFA2-A4541F833D57}" presName="vert0" presStyleCnt="0">
        <dgm:presLayoutVars>
          <dgm:dir/>
          <dgm:animOne val="branch"/>
          <dgm:animLvl val="lvl"/>
        </dgm:presLayoutVars>
      </dgm:prSet>
      <dgm:spPr/>
    </dgm:pt>
    <dgm:pt modelId="{9DB34465-BB96-4C82-8133-EEE80E462FA5}" type="pres">
      <dgm:prSet presAssocID="{6B892F0D-2AA9-4BD3-86BB-B546F60F9503}" presName="thickLine" presStyleLbl="alignNode1" presStyleIdx="0" presStyleCnt="3"/>
      <dgm:spPr/>
    </dgm:pt>
    <dgm:pt modelId="{D19C9B60-AF31-4508-9E32-3FF86B9BD4E0}" type="pres">
      <dgm:prSet presAssocID="{6B892F0D-2AA9-4BD3-86BB-B546F60F9503}" presName="horz1" presStyleCnt="0"/>
      <dgm:spPr/>
    </dgm:pt>
    <dgm:pt modelId="{D59FC002-E1E5-4B81-8620-520A1AE0999F}" type="pres">
      <dgm:prSet presAssocID="{6B892F0D-2AA9-4BD3-86BB-B546F60F9503}" presName="tx1" presStyleLbl="revTx" presStyleIdx="0" presStyleCnt="3"/>
      <dgm:spPr/>
    </dgm:pt>
    <dgm:pt modelId="{983E6482-8284-47A7-890F-5BD6FEEE8F6B}" type="pres">
      <dgm:prSet presAssocID="{6B892F0D-2AA9-4BD3-86BB-B546F60F9503}" presName="vert1" presStyleCnt="0"/>
      <dgm:spPr/>
    </dgm:pt>
    <dgm:pt modelId="{058CDAD5-FF67-41EF-B356-10AC8FAB43A5}" type="pres">
      <dgm:prSet presAssocID="{9185A304-DF79-4ECA-8F18-A682E2FC3ECB}" presName="thickLine" presStyleLbl="alignNode1" presStyleIdx="1" presStyleCnt="3"/>
      <dgm:spPr/>
    </dgm:pt>
    <dgm:pt modelId="{AC3DD5BF-E5ED-4679-83D9-DC030161D2E2}" type="pres">
      <dgm:prSet presAssocID="{9185A304-DF79-4ECA-8F18-A682E2FC3ECB}" presName="horz1" presStyleCnt="0"/>
      <dgm:spPr/>
    </dgm:pt>
    <dgm:pt modelId="{7107173F-9B8C-4D39-9547-834013F845C9}" type="pres">
      <dgm:prSet presAssocID="{9185A304-DF79-4ECA-8F18-A682E2FC3ECB}" presName="tx1" presStyleLbl="revTx" presStyleIdx="1" presStyleCnt="3"/>
      <dgm:spPr/>
    </dgm:pt>
    <dgm:pt modelId="{B5E75720-BCFE-46BA-8F5B-01AA761ABC86}" type="pres">
      <dgm:prSet presAssocID="{9185A304-DF79-4ECA-8F18-A682E2FC3ECB}" presName="vert1" presStyleCnt="0"/>
      <dgm:spPr/>
    </dgm:pt>
    <dgm:pt modelId="{6905304F-FEAD-48B6-AD0A-74EB70828953}" type="pres">
      <dgm:prSet presAssocID="{CA8F0F61-7647-4D8D-9E5C-7B20DDC31FBD}" presName="thickLine" presStyleLbl="alignNode1" presStyleIdx="2" presStyleCnt="3"/>
      <dgm:spPr/>
    </dgm:pt>
    <dgm:pt modelId="{CE46DE6E-B141-4517-810B-1B6B59B9399F}" type="pres">
      <dgm:prSet presAssocID="{CA8F0F61-7647-4D8D-9E5C-7B20DDC31FBD}" presName="horz1" presStyleCnt="0"/>
      <dgm:spPr/>
    </dgm:pt>
    <dgm:pt modelId="{3E759E11-81F9-49A3-BD1E-E4A71DAA7D2F}" type="pres">
      <dgm:prSet presAssocID="{CA8F0F61-7647-4D8D-9E5C-7B20DDC31FBD}" presName="tx1" presStyleLbl="revTx" presStyleIdx="2" presStyleCnt="3"/>
      <dgm:spPr/>
    </dgm:pt>
    <dgm:pt modelId="{EF96E8CE-6152-4571-A9C4-72181A2F3A87}" type="pres">
      <dgm:prSet presAssocID="{CA8F0F61-7647-4D8D-9E5C-7B20DDC31FBD}" presName="vert1" presStyleCnt="0"/>
      <dgm:spPr/>
    </dgm:pt>
  </dgm:ptLst>
  <dgm:cxnLst>
    <dgm:cxn modelId="{9051D31B-FC47-4F05-B042-837037682827}" srcId="{D4B320EC-6D48-499C-AFA2-A4541F833D57}" destId="{6B892F0D-2AA9-4BD3-86BB-B546F60F9503}" srcOrd="0" destOrd="0" parTransId="{AD073D42-8B0D-422D-BDBC-F9FB5DA26B56}" sibTransId="{EC986EB6-FA50-4C67-A28B-857640AB1C03}"/>
    <dgm:cxn modelId="{C26D651F-A07A-4641-AEC6-E29AD44AD00D}" type="presOf" srcId="{CA8F0F61-7647-4D8D-9E5C-7B20DDC31FBD}" destId="{3E759E11-81F9-49A3-BD1E-E4A71DAA7D2F}" srcOrd="0" destOrd="0" presId="urn:microsoft.com/office/officeart/2008/layout/LinedList"/>
    <dgm:cxn modelId="{BDDFC321-DDB6-4F7F-8D35-B7AFB180CB8B}" type="presOf" srcId="{6B892F0D-2AA9-4BD3-86BB-B546F60F9503}" destId="{D59FC002-E1E5-4B81-8620-520A1AE0999F}" srcOrd="0" destOrd="0" presId="urn:microsoft.com/office/officeart/2008/layout/LinedList"/>
    <dgm:cxn modelId="{0A355360-2DED-4548-8A19-6ED868B3E7E3}" type="presOf" srcId="{9185A304-DF79-4ECA-8F18-A682E2FC3ECB}" destId="{7107173F-9B8C-4D39-9547-834013F845C9}" srcOrd="0" destOrd="0" presId="urn:microsoft.com/office/officeart/2008/layout/LinedList"/>
    <dgm:cxn modelId="{FE98AF55-18E5-40CE-BC24-EC83F51942E8}" srcId="{D4B320EC-6D48-499C-AFA2-A4541F833D57}" destId="{CA8F0F61-7647-4D8D-9E5C-7B20DDC31FBD}" srcOrd="2" destOrd="0" parTransId="{FFB0D4F6-C46E-47AA-A2E1-65BCF3F44AD1}" sibTransId="{6D84EB46-9C3C-492B-B432-8727A512448B}"/>
    <dgm:cxn modelId="{71066176-CDCA-4229-9DE7-FAF1C367CA34}" srcId="{D4B320EC-6D48-499C-AFA2-A4541F833D57}" destId="{9185A304-DF79-4ECA-8F18-A682E2FC3ECB}" srcOrd="1" destOrd="0" parTransId="{B619440D-6E98-4823-B59E-4E833F73CDC6}" sibTransId="{0C7A6095-CCA9-4B7E-AAFD-C2CA5A6AFC17}"/>
    <dgm:cxn modelId="{0B0EC8D9-5995-49B5-B0F5-2FDF047D398C}" type="presOf" srcId="{D4B320EC-6D48-499C-AFA2-A4541F833D57}" destId="{2138CFC7-43F8-4198-A110-FAEB56AFBE55}" srcOrd="0" destOrd="0" presId="urn:microsoft.com/office/officeart/2008/layout/LinedList"/>
    <dgm:cxn modelId="{7B3C730E-6215-463D-ABB7-FD50AE94B058}" type="presParOf" srcId="{2138CFC7-43F8-4198-A110-FAEB56AFBE55}" destId="{9DB34465-BB96-4C82-8133-EEE80E462FA5}" srcOrd="0" destOrd="0" presId="urn:microsoft.com/office/officeart/2008/layout/LinedList"/>
    <dgm:cxn modelId="{CECDED5A-850B-4658-91B0-3EDD7FD9F50D}" type="presParOf" srcId="{2138CFC7-43F8-4198-A110-FAEB56AFBE55}" destId="{D19C9B60-AF31-4508-9E32-3FF86B9BD4E0}" srcOrd="1" destOrd="0" presId="urn:microsoft.com/office/officeart/2008/layout/LinedList"/>
    <dgm:cxn modelId="{81EC1F09-651F-4B41-A702-B3775A70B755}" type="presParOf" srcId="{D19C9B60-AF31-4508-9E32-3FF86B9BD4E0}" destId="{D59FC002-E1E5-4B81-8620-520A1AE0999F}" srcOrd="0" destOrd="0" presId="urn:microsoft.com/office/officeart/2008/layout/LinedList"/>
    <dgm:cxn modelId="{9EB4CFB5-629E-4EA7-BA88-BD3C401DDF9A}" type="presParOf" srcId="{D19C9B60-AF31-4508-9E32-3FF86B9BD4E0}" destId="{983E6482-8284-47A7-890F-5BD6FEEE8F6B}" srcOrd="1" destOrd="0" presId="urn:microsoft.com/office/officeart/2008/layout/LinedList"/>
    <dgm:cxn modelId="{D455CC03-DCB7-45C5-9E24-67A76C4244BD}" type="presParOf" srcId="{2138CFC7-43F8-4198-A110-FAEB56AFBE55}" destId="{058CDAD5-FF67-41EF-B356-10AC8FAB43A5}" srcOrd="2" destOrd="0" presId="urn:microsoft.com/office/officeart/2008/layout/LinedList"/>
    <dgm:cxn modelId="{7A219C06-AB3C-41C0-BD45-C35D4E28CEF0}" type="presParOf" srcId="{2138CFC7-43F8-4198-A110-FAEB56AFBE55}" destId="{AC3DD5BF-E5ED-4679-83D9-DC030161D2E2}" srcOrd="3" destOrd="0" presId="urn:microsoft.com/office/officeart/2008/layout/LinedList"/>
    <dgm:cxn modelId="{5A3B4BD5-D5AF-4789-BDD3-025B3183FFAB}" type="presParOf" srcId="{AC3DD5BF-E5ED-4679-83D9-DC030161D2E2}" destId="{7107173F-9B8C-4D39-9547-834013F845C9}" srcOrd="0" destOrd="0" presId="urn:microsoft.com/office/officeart/2008/layout/LinedList"/>
    <dgm:cxn modelId="{225FD012-124B-4779-BEAA-7256FE537A7C}" type="presParOf" srcId="{AC3DD5BF-E5ED-4679-83D9-DC030161D2E2}" destId="{B5E75720-BCFE-46BA-8F5B-01AA761ABC86}" srcOrd="1" destOrd="0" presId="urn:microsoft.com/office/officeart/2008/layout/LinedList"/>
    <dgm:cxn modelId="{58DFBA82-EEA1-47F5-B7D4-AD563EA8B7F0}" type="presParOf" srcId="{2138CFC7-43F8-4198-A110-FAEB56AFBE55}" destId="{6905304F-FEAD-48B6-AD0A-74EB70828953}" srcOrd="4" destOrd="0" presId="urn:microsoft.com/office/officeart/2008/layout/LinedList"/>
    <dgm:cxn modelId="{56C92550-E5D9-4ABD-86C1-62C3EAA2550F}" type="presParOf" srcId="{2138CFC7-43F8-4198-A110-FAEB56AFBE55}" destId="{CE46DE6E-B141-4517-810B-1B6B59B9399F}" srcOrd="5" destOrd="0" presId="urn:microsoft.com/office/officeart/2008/layout/LinedList"/>
    <dgm:cxn modelId="{3D6F2E7A-3BD9-4D78-B27D-E2DB1C4DDD9C}" type="presParOf" srcId="{CE46DE6E-B141-4517-810B-1B6B59B9399F}" destId="{3E759E11-81F9-49A3-BD1E-E4A71DAA7D2F}" srcOrd="0" destOrd="0" presId="urn:microsoft.com/office/officeart/2008/layout/LinedList"/>
    <dgm:cxn modelId="{47390C40-F588-4889-ACB6-99BBA73763C0}" type="presParOf" srcId="{CE46DE6E-B141-4517-810B-1B6B59B9399F}" destId="{EF96E8CE-6152-4571-A9C4-72181A2F3A8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B70150-A524-43B1-A06A-D243CB9C031D}"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C4F021AC-685F-46F3-AE58-403EF9B54EA8}">
      <dgm:prSet/>
      <dgm:spPr/>
      <dgm:t>
        <a:bodyPr/>
        <a:lstStyle/>
        <a:p>
          <a:r>
            <a:rPr lang="en-US"/>
            <a:t>MÖHUK m.13/2 ve Evlendirme Yönetmeliği m.10, m.12.</a:t>
          </a:r>
        </a:p>
      </dgm:t>
    </dgm:pt>
    <dgm:pt modelId="{A16BBE3B-1238-4E24-97DF-1F6883B78977}" type="parTrans" cxnId="{6E320EEB-F10F-4C66-B4BA-2EF41CC4D53E}">
      <dgm:prSet/>
      <dgm:spPr/>
      <dgm:t>
        <a:bodyPr/>
        <a:lstStyle/>
        <a:p>
          <a:endParaRPr lang="en-US"/>
        </a:p>
      </dgm:t>
    </dgm:pt>
    <dgm:pt modelId="{8BEE8FE6-D0EE-4885-A29E-90571BE443A3}" type="sibTrans" cxnId="{6E320EEB-F10F-4C66-B4BA-2EF41CC4D53E}">
      <dgm:prSet/>
      <dgm:spPr/>
      <dgm:t>
        <a:bodyPr/>
        <a:lstStyle/>
        <a:p>
          <a:endParaRPr lang="en-US"/>
        </a:p>
      </dgm:t>
    </dgm:pt>
    <dgm:pt modelId="{B2512573-83D1-42D4-A207-D6A2FC758C4C}">
      <dgm:prSet/>
      <dgm:spPr/>
      <dgm:t>
        <a:bodyPr/>
        <a:lstStyle/>
        <a:p>
          <a:r>
            <a:rPr lang="en-US"/>
            <a:t>Yetkili makam ve usul kuralları; tescil ve şekil denetimi.</a:t>
          </a:r>
        </a:p>
      </dgm:t>
    </dgm:pt>
    <dgm:pt modelId="{DD95BC88-FFE7-4F05-8E95-291948AC4380}" type="parTrans" cxnId="{B0FB772E-3486-43DD-9BDB-8B38570F6AB9}">
      <dgm:prSet/>
      <dgm:spPr/>
      <dgm:t>
        <a:bodyPr/>
        <a:lstStyle/>
        <a:p>
          <a:endParaRPr lang="en-US"/>
        </a:p>
      </dgm:t>
    </dgm:pt>
    <dgm:pt modelId="{7B7AAC26-DE3E-4BF3-94A9-CD6EA33159DB}" type="sibTrans" cxnId="{B0FB772E-3486-43DD-9BDB-8B38570F6AB9}">
      <dgm:prSet/>
      <dgm:spPr/>
      <dgm:t>
        <a:bodyPr/>
        <a:lstStyle/>
        <a:p>
          <a:endParaRPr lang="en-US"/>
        </a:p>
      </dgm:t>
    </dgm:pt>
    <dgm:pt modelId="{07ADBAF8-F3C5-4065-8213-DDE39088948C}" type="pres">
      <dgm:prSet presAssocID="{43B70150-A524-43B1-A06A-D243CB9C031D}" presName="linear" presStyleCnt="0">
        <dgm:presLayoutVars>
          <dgm:animLvl val="lvl"/>
          <dgm:resizeHandles val="exact"/>
        </dgm:presLayoutVars>
      </dgm:prSet>
      <dgm:spPr/>
    </dgm:pt>
    <dgm:pt modelId="{AD0B4100-2524-4635-9DD7-766113E33347}" type="pres">
      <dgm:prSet presAssocID="{C4F021AC-685F-46F3-AE58-403EF9B54EA8}" presName="parentText" presStyleLbl="node1" presStyleIdx="0" presStyleCnt="2">
        <dgm:presLayoutVars>
          <dgm:chMax val="0"/>
          <dgm:bulletEnabled val="1"/>
        </dgm:presLayoutVars>
      </dgm:prSet>
      <dgm:spPr/>
    </dgm:pt>
    <dgm:pt modelId="{DB4621D6-D08A-468C-B3EE-779E03BE2809}" type="pres">
      <dgm:prSet presAssocID="{8BEE8FE6-D0EE-4885-A29E-90571BE443A3}" presName="spacer" presStyleCnt="0"/>
      <dgm:spPr/>
    </dgm:pt>
    <dgm:pt modelId="{B3B11093-65C0-4EB9-B245-130B865637B0}" type="pres">
      <dgm:prSet presAssocID="{B2512573-83D1-42D4-A207-D6A2FC758C4C}" presName="parentText" presStyleLbl="node1" presStyleIdx="1" presStyleCnt="2">
        <dgm:presLayoutVars>
          <dgm:chMax val="0"/>
          <dgm:bulletEnabled val="1"/>
        </dgm:presLayoutVars>
      </dgm:prSet>
      <dgm:spPr/>
    </dgm:pt>
  </dgm:ptLst>
  <dgm:cxnLst>
    <dgm:cxn modelId="{BB0FF721-5DEB-4F4B-93F2-8D74276894A0}" type="presOf" srcId="{B2512573-83D1-42D4-A207-D6A2FC758C4C}" destId="{B3B11093-65C0-4EB9-B245-130B865637B0}" srcOrd="0" destOrd="0" presId="urn:microsoft.com/office/officeart/2005/8/layout/vList2"/>
    <dgm:cxn modelId="{B0FB772E-3486-43DD-9BDB-8B38570F6AB9}" srcId="{43B70150-A524-43B1-A06A-D243CB9C031D}" destId="{B2512573-83D1-42D4-A207-D6A2FC758C4C}" srcOrd="1" destOrd="0" parTransId="{DD95BC88-FFE7-4F05-8E95-291948AC4380}" sibTransId="{7B7AAC26-DE3E-4BF3-94A9-CD6EA33159DB}"/>
    <dgm:cxn modelId="{FAA339D0-54DA-48AD-AA26-7699A07100BB}" type="presOf" srcId="{C4F021AC-685F-46F3-AE58-403EF9B54EA8}" destId="{AD0B4100-2524-4635-9DD7-766113E33347}" srcOrd="0" destOrd="0" presId="urn:microsoft.com/office/officeart/2005/8/layout/vList2"/>
    <dgm:cxn modelId="{0EC60DD9-5DC2-4615-BDC9-C0A2F3241BA7}" type="presOf" srcId="{43B70150-A524-43B1-A06A-D243CB9C031D}" destId="{07ADBAF8-F3C5-4065-8213-DDE39088948C}" srcOrd="0" destOrd="0" presId="urn:microsoft.com/office/officeart/2005/8/layout/vList2"/>
    <dgm:cxn modelId="{6E320EEB-F10F-4C66-B4BA-2EF41CC4D53E}" srcId="{43B70150-A524-43B1-A06A-D243CB9C031D}" destId="{C4F021AC-685F-46F3-AE58-403EF9B54EA8}" srcOrd="0" destOrd="0" parTransId="{A16BBE3B-1238-4E24-97DF-1F6883B78977}" sibTransId="{8BEE8FE6-D0EE-4885-A29E-90571BE443A3}"/>
    <dgm:cxn modelId="{172AB395-27A9-4DC9-8119-89DF4429800F}" type="presParOf" srcId="{07ADBAF8-F3C5-4065-8213-DDE39088948C}" destId="{AD0B4100-2524-4635-9DD7-766113E33347}" srcOrd="0" destOrd="0" presId="urn:microsoft.com/office/officeart/2005/8/layout/vList2"/>
    <dgm:cxn modelId="{322A74A3-67FB-491A-BBCB-4BD7FA5537B7}" type="presParOf" srcId="{07ADBAF8-F3C5-4065-8213-DDE39088948C}" destId="{DB4621D6-D08A-468C-B3EE-779E03BE2809}" srcOrd="1" destOrd="0" presId="urn:microsoft.com/office/officeart/2005/8/layout/vList2"/>
    <dgm:cxn modelId="{9D20E556-7D2E-427A-99BB-3FFE98FAD4D3}" type="presParOf" srcId="{07ADBAF8-F3C5-4065-8213-DDE39088948C}" destId="{B3B11093-65C0-4EB9-B245-130B865637B0}"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2F05B3-8DB4-4538-8F1E-48CE22A41A1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D890175D-E43F-4B04-862B-4E742A80D3D2}">
      <dgm:prSet/>
      <dgm:spPr/>
      <dgm:t>
        <a:bodyPr/>
        <a:lstStyle/>
        <a:p>
          <a:r>
            <a:rPr lang="en-US"/>
            <a:t>MÖHUK m.20/4.</a:t>
          </a:r>
        </a:p>
      </dgm:t>
    </dgm:pt>
    <dgm:pt modelId="{C1B71E1D-EA31-473E-B6D4-75B30BC0F576}" type="parTrans" cxnId="{AC9A3955-9E86-4516-8F90-F389FD6FA9E6}">
      <dgm:prSet/>
      <dgm:spPr/>
      <dgm:t>
        <a:bodyPr/>
        <a:lstStyle/>
        <a:p>
          <a:endParaRPr lang="en-US"/>
        </a:p>
      </dgm:t>
    </dgm:pt>
    <dgm:pt modelId="{A03BE042-A176-443F-B4D1-0261C489702D}" type="sibTrans" cxnId="{AC9A3955-9E86-4516-8F90-F389FD6FA9E6}">
      <dgm:prSet/>
      <dgm:spPr/>
      <dgm:t>
        <a:bodyPr/>
        <a:lstStyle/>
        <a:p>
          <a:endParaRPr lang="en-US"/>
        </a:p>
      </dgm:t>
    </dgm:pt>
    <dgm:pt modelId="{265D7063-0207-44B7-BF3B-5D8813D5CAA1}">
      <dgm:prSet/>
      <dgm:spPr/>
      <dgm:t>
        <a:bodyPr/>
        <a:lstStyle/>
        <a:p>
          <a:r>
            <a:rPr lang="en-US"/>
            <a:t>1961 Lahey Sözleşmesi: Vasiyet tasarruflarının biçimi bakımından geniş geçerlilik.</a:t>
          </a:r>
        </a:p>
      </dgm:t>
    </dgm:pt>
    <dgm:pt modelId="{BEE0E40D-DB59-45FA-A5C0-99734C8A5BD2}" type="parTrans" cxnId="{D73E7551-1315-4947-B897-8E1B58A405BB}">
      <dgm:prSet/>
      <dgm:spPr/>
      <dgm:t>
        <a:bodyPr/>
        <a:lstStyle/>
        <a:p>
          <a:endParaRPr lang="en-US"/>
        </a:p>
      </dgm:t>
    </dgm:pt>
    <dgm:pt modelId="{D50FB46D-761D-49D0-A300-8D4BD36FC030}" type="sibTrans" cxnId="{D73E7551-1315-4947-B897-8E1B58A405BB}">
      <dgm:prSet/>
      <dgm:spPr/>
      <dgm:t>
        <a:bodyPr/>
        <a:lstStyle/>
        <a:p>
          <a:endParaRPr lang="en-US"/>
        </a:p>
      </dgm:t>
    </dgm:pt>
    <dgm:pt modelId="{19524F33-0789-4F30-8838-5D98BC29FADA}" type="pres">
      <dgm:prSet presAssocID="{122F05B3-8DB4-4538-8F1E-48CE22A41A1B}" presName="linear" presStyleCnt="0">
        <dgm:presLayoutVars>
          <dgm:animLvl val="lvl"/>
          <dgm:resizeHandles val="exact"/>
        </dgm:presLayoutVars>
      </dgm:prSet>
      <dgm:spPr/>
    </dgm:pt>
    <dgm:pt modelId="{BC386064-5C5B-4DCA-ACDC-24E7F6D41111}" type="pres">
      <dgm:prSet presAssocID="{D890175D-E43F-4B04-862B-4E742A80D3D2}" presName="parentText" presStyleLbl="node1" presStyleIdx="0" presStyleCnt="2">
        <dgm:presLayoutVars>
          <dgm:chMax val="0"/>
          <dgm:bulletEnabled val="1"/>
        </dgm:presLayoutVars>
      </dgm:prSet>
      <dgm:spPr/>
    </dgm:pt>
    <dgm:pt modelId="{03F3BCC8-23B3-410E-9D72-D76D74891A03}" type="pres">
      <dgm:prSet presAssocID="{A03BE042-A176-443F-B4D1-0261C489702D}" presName="spacer" presStyleCnt="0"/>
      <dgm:spPr/>
    </dgm:pt>
    <dgm:pt modelId="{575AF8F5-9326-4C25-955C-E530BC408195}" type="pres">
      <dgm:prSet presAssocID="{265D7063-0207-44B7-BF3B-5D8813D5CAA1}" presName="parentText" presStyleLbl="node1" presStyleIdx="1" presStyleCnt="2">
        <dgm:presLayoutVars>
          <dgm:chMax val="0"/>
          <dgm:bulletEnabled val="1"/>
        </dgm:presLayoutVars>
      </dgm:prSet>
      <dgm:spPr/>
    </dgm:pt>
  </dgm:ptLst>
  <dgm:cxnLst>
    <dgm:cxn modelId="{5962352B-A8B8-4DCA-A06A-9EE6A0BCF96A}" type="presOf" srcId="{122F05B3-8DB4-4538-8F1E-48CE22A41A1B}" destId="{19524F33-0789-4F30-8838-5D98BC29FADA}" srcOrd="0" destOrd="0" presId="urn:microsoft.com/office/officeart/2005/8/layout/vList2"/>
    <dgm:cxn modelId="{FEDC734E-456E-4AA1-8594-1FD61C1B79C6}" type="presOf" srcId="{D890175D-E43F-4B04-862B-4E742A80D3D2}" destId="{BC386064-5C5B-4DCA-ACDC-24E7F6D41111}" srcOrd="0" destOrd="0" presId="urn:microsoft.com/office/officeart/2005/8/layout/vList2"/>
    <dgm:cxn modelId="{D73E7551-1315-4947-B897-8E1B58A405BB}" srcId="{122F05B3-8DB4-4538-8F1E-48CE22A41A1B}" destId="{265D7063-0207-44B7-BF3B-5D8813D5CAA1}" srcOrd="1" destOrd="0" parTransId="{BEE0E40D-DB59-45FA-A5C0-99734C8A5BD2}" sibTransId="{D50FB46D-761D-49D0-A300-8D4BD36FC030}"/>
    <dgm:cxn modelId="{AC9A3955-9E86-4516-8F90-F389FD6FA9E6}" srcId="{122F05B3-8DB4-4538-8F1E-48CE22A41A1B}" destId="{D890175D-E43F-4B04-862B-4E742A80D3D2}" srcOrd="0" destOrd="0" parTransId="{C1B71E1D-EA31-473E-B6D4-75B30BC0F576}" sibTransId="{A03BE042-A176-443F-B4D1-0261C489702D}"/>
    <dgm:cxn modelId="{7EE65180-AE0C-4924-A48E-C5AEBF8E0E9B}" type="presOf" srcId="{265D7063-0207-44B7-BF3B-5D8813D5CAA1}" destId="{575AF8F5-9326-4C25-955C-E530BC408195}" srcOrd="0" destOrd="0" presId="urn:microsoft.com/office/officeart/2005/8/layout/vList2"/>
    <dgm:cxn modelId="{3EB45531-3837-4221-BCF9-4F4CD021104A}" type="presParOf" srcId="{19524F33-0789-4F30-8838-5D98BC29FADA}" destId="{BC386064-5C5B-4DCA-ACDC-24E7F6D41111}" srcOrd="0" destOrd="0" presId="urn:microsoft.com/office/officeart/2005/8/layout/vList2"/>
    <dgm:cxn modelId="{A7A75F92-87E1-4D87-A24C-81089B4707B7}" type="presParOf" srcId="{19524F33-0789-4F30-8838-5D98BC29FADA}" destId="{03F3BCC8-23B3-410E-9D72-D76D74891A03}" srcOrd="1" destOrd="0" presId="urn:microsoft.com/office/officeart/2005/8/layout/vList2"/>
    <dgm:cxn modelId="{90BED5E5-DD50-4197-8E91-E1F1CBAADA3F}" type="presParOf" srcId="{19524F33-0789-4F30-8838-5D98BC29FADA}" destId="{575AF8F5-9326-4C25-955C-E530BC40819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E8F8742-C5BA-4BA4-865D-53089ADAF34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A70D913D-7154-43E6-BF38-DFE6AAF1C3B9}">
      <dgm:prSet/>
      <dgm:spPr/>
      <dgm:t>
        <a:bodyPr/>
        <a:lstStyle/>
        <a:p>
          <a:r>
            <a:rPr lang="en-US"/>
            <a:t>MÖHUK m.21/4 – aynî hak işlemlerinin şekline ilişkin bağlama.</a:t>
          </a:r>
        </a:p>
      </dgm:t>
    </dgm:pt>
    <dgm:pt modelId="{83A0674F-CA58-4F67-B829-CD5C0EF884CC}" type="parTrans" cxnId="{CC3B950A-0FE2-4471-9BB8-5D8FA62C0961}">
      <dgm:prSet/>
      <dgm:spPr/>
      <dgm:t>
        <a:bodyPr/>
        <a:lstStyle/>
        <a:p>
          <a:endParaRPr lang="en-US"/>
        </a:p>
      </dgm:t>
    </dgm:pt>
    <dgm:pt modelId="{EB327610-482C-45C7-9010-E1D42545B091}" type="sibTrans" cxnId="{CC3B950A-0FE2-4471-9BB8-5D8FA62C0961}">
      <dgm:prSet/>
      <dgm:spPr/>
      <dgm:t>
        <a:bodyPr/>
        <a:lstStyle/>
        <a:p>
          <a:endParaRPr lang="en-US"/>
        </a:p>
      </dgm:t>
    </dgm:pt>
    <dgm:pt modelId="{CFA46F88-019D-40B1-9B96-751401622309}">
      <dgm:prSet/>
      <dgm:spPr/>
      <dgm:t>
        <a:bodyPr/>
        <a:lstStyle/>
        <a:p>
          <a:r>
            <a:rPr lang="en-US"/>
            <a:t>Tapu ve resmî şekil gereklilikleri.</a:t>
          </a:r>
        </a:p>
      </dgm:t>
    </dgm:pt>
    <dgm:pt modelId="{9ABB2632-47BA-4CDD-9490-341A99A940B7}" type="parTrans" cxnId="{7B759358-F684-48C0-851D-E17FF6974E05}">
      <dgm:prSet/>
      <dgm:spPr/>
      <dgm:t>
        <a:bodyPr/>
        <a:lstStyle/>
        <a:p>
          <a:endParaRPr lang="en-US"/>
        </a:p>
      </dgm:t>
    </dgm:pt>
    <dgm:pt modelId="{3C4B7328-CFCD-4229-87BF-7AC3DF5709FD}" type="sibTrans" cxnId="{7B759358-F684-48C0-851D-E17FF6974E05}">
      <dgm:prSet/>
      <dgm:spPr/>
      <dgm:t>
        <a:bodyPr/>
        <a:lstStyle/>
        <a:p>
          <a:endParaRPr lang="en-US"/>
        </a:p>
      </dgm:t>
    </dgm:pt>
    <dgm:pt modelId="{9FD3A3C8-21DB-4419-AC5F-62B3DE68EA60}" type="pres">
      <dgm:prSet presAssocID="{7E8F8742-C5BA-4BA4-865D-53089ADAF348}" presName="linear" presStyleCnt="0">
        <dgm:presLayoutVars>
          <dgm:animLvl val="lvl"/>
          <dgm:resizeHandles val="exact"/>
        </dgm:presLayoutVars>
      </dgm:prSet>
      <dgm:spPr/>
    </dgm:pt>
    <dgm:pt modelId="{2576DA3A-2FE1-4F0D-BF14-2BE79D5031F1}" type="pres">
      <dgm:prSet presAssocID="{A70D913D-7154-43E6-BF38-DFE6AAF1C3B9}" presName="parentText" presStyleLbl="node1" presStyleIdx="0" presStyleCnt="2">
        <dgm:presLayoutVars>
          <dgm:chMax val="0"/>
          <dgm:bulletEnabled val="1"/>
        </dgm:presLayoutVars>
      </dgm:prSet>
      <dgm:spPr/>
    </dgm:pt>
    <dgm:pt modelId="{C1C4A8D0-460B-4B95-A5D8-A46F40B27E28}" type="pres">
      <dgm:prSet presAssocID="{EB327610-482C-45C7-9010-E1D42545B091}" presName="spacer" presStyleCnt="0"/>
      <dgm:spPr/>
    </dgm:pt>
    <dgm:pt modelId="{159391E0-3DDE-4503-A3F2-04BD7A1DF0C6}" type="pres">
      <dgm:prSet presAssocID="{CFA46F88-019D-40B1-9B96-751401622309}" presName="parentText" presStyleLbl="node1" presStyleIdx="1" presStyleCnt="2">
        <dgm:presLayoutVars>
          <dgm:chMax val="0"/>
          <dgm:bulletEnabled val="1"/>
        </dgm:presLayoutVars>
      </dgm:prSet>
      <dgm:spPr/>
    </dgm:pt>
  </dgm:ptLst>
  <dgm:cxnLst>
    <dgm:cxn modelId="{CC3B950A-0FE2-4471-9BB8-5D8FA62C0961}" srcId="{7E8F8742-C5BA-4BA4-865D-53089ADAF348}" destId="{A70D913D-7154-43E6-BF38-DFE6AAF1C3B9}" srcOrd="0" destOrd="0" parTransId="{83A0674F-CA58-4F67-B829-CD5C0EF884CC}" sibTransId="{EB327610-482C-45C7-9010-E1D42545B091}"/>
    <dgm:cxn modelId="{54CA0A73-6B3F-42A9-9D45-8CFC58B1BAC8}" type="presOf" srcId="{A70D913D-7154-43E6-BF38-DFE6AAF1C3B9}" destId="{2576DA3A-2FE1-4F0D-BF14-2BE79D5031F1}" srcOrd="0" destOrd="0" presId="urn:microsoft.com/office/officeart/2005/8/layout/vList2"/>
    <dgm:cxn modelId="{7B759358-F684-48C0-851D-E17FF6974E05}" srcId="{7E8F8742-C5BA-4BA4-865D-53089ADAF348}" destId="{CFA46F88-019D-40B1-9B96-751401622309}" srcOrd="1" destOrd="0" parTransId="{9ABB2632-47BA-4CDD-9490-341A99A940B7}" sibTransId="{3C4B7328-CFCD-4229-87BF-7AC3DF5709FD}"/>
    <dgm:cxn modelId="{15FAE0BA-6AA4-4019-A392-127DA7855133}" type="presOf" srcId="{7E8F8742-C5BA-4BA4-865D-53089ADAF348}" destId="{9FD3A3C8-21DB-4419-AC5F-62B3DE68EA60}" srcOrd="0" destOrd="0" presId="urn:microsoft.com/office/officeart/2005/8/layout/vList2"/>
    <dgm:cxn modelId="{275FD4C8-767F-41CF-BA66-B5498832C7A3}" type="presOf" srcId="{CFA46F88-019D-40B1-9B96-751401622309}" destId="{159391E0-3DDE-4503-A3F2-04BD7A1DF0C6}" srcOrd="0" destOrd="0" presId="urn:microsoft.com/office/officeart/2005/8/layout/vList2"/>
    <dgm:cxn modelId="{9C19F34B-B954-4A31-9932-B5D5CFFDD9D2}" type="presParOf" srcId="{9FD3A3C8-21DB-4419-AC5F-62B3DE68EA60}" destId="{2576DA3A-2FE1-4F0D-BF14-2BE79D5031F1}" srcOrd="0" destOrd="0" presId="urn:microsoft.com/office/officeart/2005/8/layout/vList2"/>
    <dgm:cxn modelId="{4E5DD1AD-F029-4BDE-A65B-FA348C91F1B4}" type="presParOf" srcId="{9FD3A3C8-21DB-4419-AC5F-62B3DE68EA60}" destId="{C1C4A8D0-460B-4B95-A5D8-A46F40B27E28}" srcOrd="1" destOrd="0" presId="urn:microsoft.com/office/officeart/2005/8/layout/vList2"/>
    <dgm:cxn modelId="{BA933EF1-2F73-4D6C-A4C6-9B6BD93AFB08}" type="presParOf" srcId="{9FD3A3C8-21DB-4419-AC5F-62B3DE68EA60}" destId="{159391E0-3DDE-4503-A3F2-04BD7A1DF0C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A9B55C8-8AC1-458A-837F-DD107C9C2FC4}"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266936E6-085D-41E4-AEB3-3F702327BBD9}">
      <dgm:prSet/>
      <dgm:spPr/>
      <dgm:t>
        <a:bodyPr/>
        <a:lstStyle/>
        <a:p>
          <a:r>
            <a:rPr lang="en-US"/>
            <a:t>MÖHUK m.26/3 – tüketiciyi koruyucu şekil kuralları.</a:t>
          </a:r>
        </a:p>
      </dgm:t>
    </dgm:pt>
    <dgm:pt modelId="{5E45CD75-D378-4DC7-BF47-C21F711D620E}" type="parTrans" cxnId="{60BDE6F8-6F7A-42D2-91B7-05B11096FB23}">
      <dgm:prSet/>
      <dgm:spPr/>
      <dgm:t>
        <a:bodyPr/>
        <a:lstStyle/>
        <a:p>
          <a:endParaRPr lang="en-US"/>
        </a:p>
      </dgm:t>
    </dgm:pt>
    <dgm:pt modelId="{8F8CBF60-D829-451A-9F52-57C749A84E19}" type="sibTrans" cxnId="{60BDE6F8-6F7A-42D2-91B7-05B11096FB23}">
      <dgm:prSet/>
      <dgm:spPr/>
      <dgm:t>
        <a:bodyPr/>
        <a:lstStyle/>
        <a:p>
          <a:endParaRPr lang="en-US"/>
        </a:p>
      </dgm:t>
    </dgm:pt>
    <dgm:pt modelId="{F3CD4CC9-821E-4815-9A15-5A7D9C1B4B6B}">
      <dgm:prSet/>
      <dgm:spPr/>
      <dgm:t>
        <a:bodyPr/>
        <a:lstStyle/>
        <a:p>
          <a:r>
            <a:rPr lang="en-US"/>
            <a:t>Zayıf tarafı koruma ilkesi ile uyum.</a:t>
          </a:r>
        </a:p>
      </dgm:t>
    </dgm:pt>
    <dgm:pt modelId="{B27BED64-C8BB-43AA-BC23-B9D003FB28DE}" type="parTrans" cxnId="{1AF01010-FAFD-4FC0-A1DF-33BA51DFB777}">
      <dgm:prSet/>
      <dgm:spPr/>
      <dgm:t>
        <a:bodyPr/>
        <a:lstStyle/>
        <a:p>
          <a:endParaRPr lang="en-US"/>
        </a:p>
      </dgm:t>
    </dgm:pt>
    <dgm:pt modelId="{8BE22EE8-94A2-401C-9A91-7F9AF3E87CC1}" type="sibTrans" cxnId="{1AF01010-FAFD-4FC0-A1DF-33BA51DFB777}">
      <dgm:prSet/>
      <dgm:spPr/>
      <dgm:t>
        <a:bodyPr/>
        <a:lstStyle/>
        <a:p>
          <a:endParaRPr lang="en-US"/>
        </a:p>
      </dgm:t>
    </dgm:pt>
    <dgm:pt modelId="{886C830B-9F21-4CAC-86F7-08C129D885DB}" type="pres">
      <dgm:prSet presAssocID="{2A9B55C8-8AC1-458A-837F-DD107C9C2FC4}" presName="linear" presStyleCnt="0">
        <dgm:presLayoutVars>
          <dgm:animLvl val="lvl"/>
          <dgm:resizeHandles val="exact"/>
        </dgm:presLayoutVars>
      </dgm:prSet>
      <dgm:spPr/>
    </dgm:pt>
    <dgm:pt modelId="{1243F625-D179-43C7-B2B3-01B5B4827792}" type="pres">
      <dgm:prSet presAssocID="{266936E6-085D-41E4-AEB3-3F702327BBD9}" presName="parentText" presStyleLbl="node1" presStyleIdx="0" presStyleCnt="2">
        <dgm:presLayoutVars>
          <dgm:chMax val="0"/>
          <dgm:bulletEnabled val="1"/>
        </dgm:presLayoutVars>
      </dgm:prSet>
      <dgm:spPr/>
    </dgm:pt>
    <dgm:pt modelId="{3F16E6D9-D1F6-47E5-B82B-35DBF8AE8EAB}" type="pres">
      <dgm:prSet presAssocID="{8F8CBF60-D829-451A-9F52-57C749A84E19}" presName="spacer" presStyleCnt="0"/>
      <dgm:spPr/>
    </dgm:pt>
    <dgm:pt modelId="{E4134065-6566-4C12-9247-A44AD8D96A0F}" type="pres">
      <dgm:prSet presAssocID="{F3CD4CC9-821E-4815-9A15-5A7D9C1B4B6B}" presName="parentText" presStyleLbl="node1" presStyleIdx="1" presStyleCnt="2">
        <dgm:presLayoutVars>
          <dgm:chMax val="0"/>
          <dgm:bulletEnabled val="1"/>
        </dgm:presLayoutVars>
      </dgm:prSet>
      <dgm:spPr/>
    </dgm:pt>
  </dgm:ptLst>
  <dgm:cxnLst>
    <dgm:cxn modelId="{1AF01010-FAFD-4FC0-A1DF-33BA51DFB777}" srcId="{2A9B55C8-8AC1-458A-837F-DD107C9C2FC4}" destId="{F3CD4CC9-821E-4815-9A15-5A7D9C1B4B6B}" srcOrd="1" destOrd="0" parTransId="{B27BED64-C8BB-43AA-BC23-B9D003FB28DE}" sibTransId="{8BE22EE8-94A2-401C-9A91-7F9AF3E87CC1}"/>
    <dgm:cxn modelId="{C542D32D-A8AE-4795-B767-04CD31FF19A9}" type="presOf" srcId="{266936E6-085D-41E4-AEB3-3F702327BBD9}" destId="{1243F625-D179-43C7-B2B3-01B5B4827792}" srcOrd="0" destOrd="0" presId="urn:microsoft.com/office/officeart/2005/8/layout/vList2"/>
    <dgm:cxn modelId="{4E5DD9E2-CF48-4845-BB9B-D555F9F6C261}" type="presOf" srcId="{F3CD4CC9-821E-4815-9A15-5A7D9C1B4B6B}" destId="{E4134065-6566-4C12-9247-A44AD8D96A0F}" srcOrd="0" destOrd="0" presId="urn:microsoft.com/office/officeart/2005/8/layout/vList2"/>
    <dgm:cxn modelId="{8C31D9EE-84E6-4290-9220-D65B889DCE02}" type="presOf" srcId="{2A9B55C8-8AC1-458A-837F-DD107C9C2FC4}" destId="{886C830B-9F21-4CAC-86F7-08C129D885DB}" srcOrd="0" destOrd="0" presId="urn:microsoft.com/office/officeart/2005/8/layout/vList2"/>
    <dgm:cxn modelId="{60BDE6F8-6F7A-42D2-91B7-05B11096FB23}" srcId="{2A9B55C8-8AC1-458A-837F-DD107C9C2FC4}" destId="{266936E6-085D-41E4-AEB3-3F702327BBD9}" srcOrd="0" destOrd="0" parTransId="{5E45CD75-D378-4DC7-BF47-C21F711D620E}" sibTransId="{8F8CBF60-D829-451A-9F52-57C749A84E19}"/>
    <dgm:cxn modelId="{282DE0BA-FD20-40F5-84F5-FF97DBC1A7A9}" type="presParOf" srcId="{886C830B-9F21-4CAC-86F7-08C129D885DB}" destId="{1243F625-D179-43C7-B2B3-01B5B4827792}" srcOrd="0" destOrd="0" presId="urn:microsoft.com/office/officeart/2005/8/layout/vList2"/>
    <dgm:cxn modelId="{BA4A59E9-C2A2-4187-98E2-968BD14C32F3}" type="presParOf" srcId="{886C830B-9F21-4CAC-86F7-08C129D885DB}" destId="{3F16E6D9-D1F6-47E5-B82B-35DBF8AE8EAB}" srcOrd="1" destOrd="0" presId="urn:microsoft.com/office/officeart/2005/8/layout/vList2"/>
    <dgm:cxn modelId="{9C691047-88CC-4060-B001-9F0132B128E1}" type="presParOf" srcId="{886C830B-9F21-4CAC-86F7-08C129D885DB}" destId="{E4134065-6566-4C12-9247-A44AD8D96A0F}"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4C33A4-F6A6-4129-99A9-E8C7EE23659A}"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E7C2FA6C-B780-49D2-AF17-729AE0CC8633}">
      <dgm:prSet/>
      <dgm:spPr/>
      <dgm:t>
        <a:bodyPr/>
        <a:lstStyle/>
        <a:p>
          <a:r>
            <a:rPr lang="en-US"/>
            <a:t>TTK m.767: Poliçe imza yeri hukuku; m.778: bono için aynen.</a:t>
          </a:r>
        </a:p>
      </dgm:t>
    </dgm:pt>
    <dgm:pt modelId="{F7521C8B-472B-4C66-9E8C-81BFEBBA425F}" type="parTrans" cxnId="{0514B3CC-4EFA-4410-A578-E7AF42DC4501}">
      <dgm:prSet/>
      <dgm:spPr/>
      <dgm:t>
        <a:bodyPr/>
        <a:lstStyle/>
        <a:p>
          <a:endParaRPr lang="en-US"/>
        </a:p>
      </dgm:t>
    </dgm:pt>
    <dgm:pt modelId="{D58EA191-A796-4310-872C-12DAF92DF6EE}" type="sibTrans" cxnId="{0514B3CC-4EFA-4410-A578-E7AF42DC4501}">
      <dgm:prSet/>
      <dgm:spPr/>
      <dgm:t>
        <a:bodyPr/>
        <a:lstStyle/>
        <a:p>
          <a:endParaRPr lang="en-US"/>
        </a:p>
      </dgm:t>
    </dgm:pt>
    <dgm:pt modelId="{967282DB-41DB-4223-A605-B06DACB71407}">
      <dgm:prSet/>
      <dgm:spPr/>
      <dgm:t>
        <a:bodyPr/>
        <a:lstStyle/>
        <a:p>
          <a:r>
            <a:rPr lang="en-US"/>
            <a:t>TTK m.820: Çekte şekil – imza yeri veya ödeme yeri (alternatif).</a:t>
          </a:r>
        </a:p>
      </dgm:t>
    </dgm:pt>
    <dgm:pt modelId="{72120AC7-0567-4379-9A55-57C906A1D458}" type="parTrans" cxnId="{1B7D3EFB-CF11-45A7-8DBE-0EE714D8FD44}">
      <dgm:prSet/>
      <dgm:spPr/>
      <dgm:t>
        <a:bodyPr/>
        <a:lstStyle/>
        <a:p>
          <a:endParaRPr lang="en-US"/>
        </a:p>
      </dgm:t>
    </dgm:pt>
    <dgm:pt modelId="{9D1CB2CA-3CCC-4764-9866-EC6E2FDC0F3D}" type="sibTrans" cxnId="{1B7D3EFB-CF11-45A7-8DBE-0EE714D8FD44}">
      <dgm:prSet/>
      <dgm:spPr/>
      <dgm:t>
        <a:bodyPr/>
        <a:lstStyle/>
        <a:p>
          <a:endParaRPr lang="en-US"/>
        </a:p>
      </dgm:t>
    </dgm:pt>
    <dgm:pt modelId="{F280D862-D9FE-4BA8-BD49-2188D00E3205}">
      <dgm:prSet/>
      <dgm:spPr/>
      <dgm:t>
        <a:bodyPr/>
        <a:lstStyle/>
        <a:p>
          <a:r>
            <a:rPr lang="en-US"/>
            <a:t>TTK m.767/2: İlk borçlanmanın geçersizliği, sonraki borçlanmayı geçersiz kılmaz.</a:t>
          </a:r>
        </a:p>
      </dgm:t>
    </dgm:pt>
    <dgm:pt modelId="{26586B94-5C3F-426A-947F-DFF9492E2C9B}" type="parTrans" cxnId="{2DC241A6-ADEE-42D9-BAA8-2865E6DA2B4A}">
      <dgm:prSet/>
      <dgm:spPr/>
      <dgm:t>
        <a:bodyPr/>
        <a:lstStyle/>
        <a:p>
          <a:endParaRPr lang="en-US"/>
        </a:p>
      </dgm:t>
    </dgm:pt>
    <dgm:pt modelId="{90DB90C7-D899-425C-BF79-FCB565C3ED95}" type="sibTrans" cxnId="{2DC241A6-ADEE-42D9-BAA8-2865E6DA2B4A}">
      <dgm:prSet/>
      <dgm:spPr/>
      <dgm:t>
        <a:bodyPr/>
        <a:lstStyle/>
        <a:p>
          <a:endParaRPr lang="en-US"/>
        </a:p>
      </dgm:t>
    </dgm:pt>
    <dgm:pt modelId="{BD449D28-18B3-4AA7-8F0D-296BA69208F8}">
      <dgm:prSet/>
      <dgm:spPr/>
      <dgm:t>
        <a:bodyPr/>
        <a:lstStyle/>
        <a:p>
          <a:r>
            <a:rPr lang="en-US"/>
            <a:t>TTK m.767/3: Yabancı devlette borçlanan Türk vatandaşının taahhüdü, Türk hukukunun gösterdiği şekle uygunsa Türkiye’de başka bir Türk’e karşı geçerli.</a:t>
          </a:r>
        </a:p>
      </dgm:t>
    </dgm:pt>
    <dgm:pt modelId="{A0C9574B-D62E-44C7-8E68-AC20DD9141DC}" type="parTrans" cxnId="{E7052535-3A0C-4DD9-8741-BF160DB1A422}">
      <dgm:prSet/>
      <dgm:spPr/>
      <dgm:t>
        <a:bodyPr/>
        <a:lstStyle/>
        <a:p>
          <a:endParaRPr lang="en-US"/>
        </a:p>
      </dgm:t>
    </dgm:pt>
    <dgm:pt modelId="{15DA775F-C01D-4E1F-896E-3595B0ECF70E}" type="sibTrans" cxnId="{E7052535-3A0C-4DD9-8741-BF160DB1A422}">
      <dgm:prSet/>
      <dgm:spPr/>
      <dgm:t>
        <a:bodyPr/>
        <a:lstStyle/>
        <a:p>
          <a:endParaRPr lang="en-US"/>
        </a:p>
      </dgm:t>
    </dgm:pt>
    <dgm:pt modelId="{76055979-B708-4CF1-AFDF-2243126E3BF5}" type="pres">
      <dgm:prSet presAssocID="{6A4C33A4-F6A6-4129-99A9-E8C7EE23659A}" presName="vert0" presStyleCnt="0">
        <dgm:presLayoutVars>
          <dgm:dir/>
          <dgm:animOne val="branch"/>
          <dgm:animLvl val="lvl"/>
        </dgm:presLayoutVars>
      </dgm:prSet>
      <dgm:spPr/>
    </dgm:pt>
    <dgm:pt modelId="{C7E4BF8F-D93F-4607-80BB-295AB16147AE}" type="pres">
      <dgm:prSet presAssocID="{E7C2FA6C-B780-49D2-AF17-729AE0CC8633}" presName="thickLine" presStyleLbl="alignNode1" presStyleIdx="0" presStyleCnt="4"/>
      <dgm:spPr/>
    </dgm:pt>
    <dgm:pt modelId="{ADB9AB2B-8E48-4C48-BF47-6EA8CC7FE1DF}" type="pres">
      <dgm:prSet presAssocID="{E7C2FA6C-B780-49D2-AF17-729AE0CC8633}" presName="horz1" presStyleCnt="0"/>
      <dgm:spPr/>
    </dgm:pt>
    <dgm:pt modelId="{6135A6F8-314F-4621-9222-34508ED12D8F}" type="pres">
      <dgm:prSet presAssocID="{E7C2FA6C-B780-49D2-AF17-729AE0CC8633}" presName="tx1" presStyleLbl="revTx" presStyleIdx="0" presStyleCnt="4"/>
      <dgm:spPr/>
    </dgm:pt>
    <dgm:pt modelId="{813227D4-EDF9-46F3-AF05-AA902C27A091}" type="pres">
      <dgm:prSet presAssocID="{E7C2FA6C-B780-49D2-AF17-729AE0CC8633}" presName="vert1" presStyleCnt="0"/>
      <dgm:spPr/>
    </dgm:pt>
    <dgm:pt modelId="{5C5E2C7A-8554-4825-9A87-B86158D78351}" type="pres">
      <dgm:prSet presAssocID="{967282DB-41DB-4223-A605-B06DACB71407}" presName="thickLine" presStyleLbl="alignNode1" presStyleIdx="1" presStyleCnt="4"/>
      <dgm:spPr/>
    </dgm:pt>
    <dgm:pt modelId="{085213F3-192D-4D3A-A1F5-CA9C00CA771F}" type="pres">
      <dgm:prSet presAssocID="{967282DB-41DB-4223-A605-B06DACB71407}" presName="horz1" presStyleCnt="0"/>
      <dgm:spPr/>
    </dgm:pt>
    <dgm:pt modelId="{BF6E4D70-9DEB-4F34-8815-69702465DE11}" type="pres">
      <dgm:prSet presAssocID="{967282DB-41DB-4223-A605-B06DACB71407}" presName="tx1" presStyleLbl="revTx" presStyleIdx="1" presStyleCnt="4"/>
      <dgm:spPr/>
    </dgm:pt>
    <dgm:pt modelId="{06B7F5F5-7D78-4414-93E4-D95E31514737}" type="pres">
      <dgm:prSet presAssocID="{967282DB-41DB-4223-A605-B06DACB71407}" presName="vert1" presStyleCnt="0"/>
      <dgm:spPr/>
    </dgm:pt>
    <dgm:pt modelId="{8DF40C7B-D9BB-4DF2-A897-2F1786182D37}" type="pres">
      <dgm:prSet presAssocID="{F280D862-D9FE-4BA8-BD49-2188D00E3205}" presName="thickLine" presStyleLbl="alignNode1" presStyleIdx="2" presStyleCnt="4"/>
      <dgm:spPr/>
    </dgm:pt>
    <dgm:pt modelId="{4EE55584-4A6A-4077-BDCD-63E8D1250947}" type="pres">
      <dgm:prSet presAssocID="{F280D862-D9FE-4BA8-BD49-2188D00E3205}" presName="horz1" presStyleCnt="0"/>
      <dgm:spPr/>
    </dgm:pt>
    <dgm:pt modelId="{EC381596-A3F9-43AB-BABC-96C01D8CFD09}" type="pres">
      <dgm:prSet presAssocID="{F280D862-D9FE-4BA8-BD49-2188D00E3205}" presName="tx1" presStyleLbl="revTx" presStyleIdx="2" presStyleCnt="4"/>
      <dgm:spPr/>
    </dgm:pt>
    <dgm:pt modelId="{0F7C85F1-20CF-4A04-AD49-EBD45877671E}" type="pres">
      <dgm:prSet presAssocID="{F280D862-D9FE-4BA8-BD49-2188D00E3205}" presName="vert1" presStyleCnt="0"/>
      <dgm:spPr/>
    </dgm:pt>
    <dgm:pt modelId="{38412916-54D7-4889-8F22-08F47DED513E}" type="pres">
      <dgm:prSet presAssocID="{BD449D28-18B3-4AA7-8F0D-296BA69208F8}" presName="thickLine" presStyleLbl="alignNode1" presStyleIdx="3" presStyleCnt="4"/>
      <dgm:spPr/>
    </dgm:pt>
    <dgm:pt modelId="{D0BE9DCD-06C8-452A-BF0E-E81799F8B4B4}" type="pres">
      <dgm:prSet presAssocID="{BD449D28-18B3-4AA7-8F0D-296BA69208F8}" presName="horz1" presStyleCnt="0"/>
      <dgm:spPr/>
    </dgm:pt>
    <dgm:pt modelId="{FB975955-26E3-44B0-B4B2-976064C9081B}" type="pres">
      <dgm:prSet presAssocID="{BD449D28-18B3-4AA7-8F0D-296BA69208F8}" presName="tx1" presStyleLbl="revTx" presStyleIdx="3" presStyleCnt="4"/>
      <dgm:spPr/>
    </dgm:pt>
    <dgm:pt modelId="{915B218A-A3D5-4F54-97D3-11C2854B8E94}" type="pres">
      <dgm:prSet presAssocID="{BD449D28-18B3-4AA7-8F0D-296BA69208F8}" presName="vert1" presStyleCnt="0"/>
      <dgm:spPr/>
    </dgm:pt>
  </dgm:ptLst>
  <dgm:cxnLst>
    <dgm:cxn modelId="{0E658111-EE52-4458-9314-5D0ACEF783E2}" type="presOf" srcId="{6A4C33A4-F6A6-4129-99A9-E8C7EE23659A}" destId="{76055979-B708-4CF1-AFDF-2243126E3BF5}" srcOrd="0" destOrd="0" presId="urn:microsoft.com/office/officeart/2008/layout/LinedList"/>
    <dgm:cxn modelId="{9DD68C14-CA28-4239-8B67-13CCDC5171C9}" type="presOf" srcId="{F280D862-D9FE-4BA8-BD49-2188D00E3205}" destId="{EC381596-A3F9-43AB-BABC-96C01D8CFD09}" srcOrd="0" destOrd="0" presId="urn:microsoft.com/office/officeart/2008/layout/LinedList"/>
    <dgm:cxn modelId="{E7052535-3A0C-4DD9-8741-BF160DB1A422}" srcId="{6A4C33A4-F6A6-4129-99A9-E8C7EE23659A}" destId="{BD449D28-18B3-4AA7-8F0D-296BA69208F8}" srcOrd="3" destOrd="0" parTransId="{A0C9574B-D62E-44C7-8E68-AC20DD9141DC}" sibTransId="{15DA775F-C01D-4E1F-896E-3595B0ECF70E}"/>
    <dgm:cxn modelId="{2C14EA8E-D630-44F2-9F69-8C3FC9785598}" type="presOf" srcId="{BD449D28-18B3-4AA7-8F0D-296BA69208F8}" destId="{FB975955-26E3-44B0-B4B2-976064C9081B}" srcOrd="0" destOrd="0" presId="urn:microsoft.com/office/officeart/2008/layout/LinedList"/>
    <dgm:cxn modelId="{2DC241A6-ADEE-42D9-BAA8-2865E6DA2B4A}" srcId="{6A4C33A4-F6A6-4129-99A9-E8C7EE23659A}" destId="{F280D862-D9FE-4BA8-BD49-2188D00E3205}" srcOrd="2" destOrd="0" parTransId="{26586B94-5C3F-426A-947F-DFF9492E2C9B}" sibTransId="{90DB90C7-D899-425C-BF79-FCB565C3ED95}"/>
    <dgm:cxn modelId="{BA8713AC-E5FB-42C4-953D-E0119EE1FA7A}" type="presOf" srcId="{967282DB-41DB-4223-A605-B06DACB71407}" destId="{BF6E4D70-9DEB-4F34-8815-69702465DE11}" srcOrd="0" destOrd="0" presId="urn:microsoft.com/office/officeart/2008/layout/LinedList"/>
    <dgm:cxn modelId="{0514B3CC-4EFA-4410-A578-E7AF42DC4501}" srcId="{6A4C33A4-F6A6-4129-99A9-E8C7EE23659A}" destId="{E7C2FA6C-B780-49D2-AF17-729AE0CC8633}" srcOrd="0" destOrd="0" parTransId="{F7521C8B-472B-4C66-9E8C-81BFEBBA425F}" sibTransId="{D58EA191-A796-4310-872C-12DAF92DF6EE}"/>
    <dgm:cxn modelId="{DC0642F2-90EC-4D2A-8412-10B7F314DFF5}" type="presOf" srcId="{E7C2FA6C-B780-49D2-AF17-729AE0CC8633}" destId="{6135A6F8-314F-4621-9222-34508ED12D8F}" srcOrd="0" destOrd="0" presId="urn:microsoft.com/office/officeart/2008/layout/LinedList"/>
    <dgm:cxn modelId="{1B7D3EFB-CF11-45A7-8DBE-0EE714D8FD44}" srcId="{6A4C33A4-F6A6-4129-99A9-E8C7EE23659A}" destId="{967282DB-41DB-4223-A605-B06DACB71407}" srcOrd="1" destOrd="0" parTransId="{72120AC7-0567-4379-9A55-57C906A1D458}" sibTransId="{9D1CB2CA-3CCC-4764-9866-EC6E2FDC0F3D}"/>
    <dgm:cxn modelId="{67D7BA5F-C573-46D1-95AA-091093E7866F}" type="presParOf" srcId="{76055979-B708-4CF1-AFDF-2243126E3BF5}" destId="{C7E4BF8F-D93F-4607-80BB-295AB16147AE}" srcOrd="0" destOrd="0" presId="urn:microsoft.com/office/officeart/2008/layout/LinedList"/>
    <dgm:cxn modelId="{0AD2FA06-B74E-4FB4-A436-5C3BD0C49793}" type="presParOf" srcId="{76055979-B708-4CF1-AFDF-2243126E3BF5}" destId="{ADB9AB2B-8E48-4C48-BF47-6EA8CC7FE1DF}" srcOrd="1" destOrd="0" presId="urn:microsoft.com/office/officeart/2008/layout/LinedList"/>
    <dgm:cxn modelId="{9CFC142D-9495-4131-8412-6084928D9A77}" type="presParOf" srcId="{ADB9AB2B-8E48-4C48-BF47-6EA8CC7FE1DF}" destId="{6135A6F8-314F-4621-9222-34508ED12D8F}" srcOrd="0" destOrd="0" presId="urn:microsoft.com/office/officeart/2008/layout/LinedList"/>
    <dgm:cxn modelId="{5A42FB59-0CC5-4450-BBBF-89B39525E045}" type="presParOf" srcId="{ADB9AB2B-8E48-4C48-BF47-6EA8CC7FE1DF}" destId="{813227D4-EDF9-46F3-AF05-AA902C27A091}" srcOrd="1" destOrd="0" presId="urn:microsoft.com/office/officeart/2008/layout/LinedList"/>
    <dgm:cxn modelId="{8E2B1F5B-018D-4BD2-A02A-E34FC2022839}" type="presParOf" srcId="{76055979-B708-4CF1-AFDF-2243126E3BF5}" destId="{5C5E2C7A-8554-4825-9A87-B86158D78351}" srcOrd="2" destOrd="0" presId="urn:microsoft.com/office/officeart/2008/layout/LinedList"/>
    <dgm:cxn modelId="{2B9ED95B-0FD4-4717-96FF-ED7889A5CD8B}" type="presParOf" srcId="{76055979-B708-4CF1-AFDF-2243126E3BF5}" destId="{085213F3-192D-4D3A-A1F5-CA9C00CA771F}" srcOrd="3" destOrd="0" presId="urn:microsoft.com/office/officeart/2008/layout/LinedList"/>
    <dgm:cxn modelId="{3A7481F5-C802-46B6-AB02-C1DC2929D747}" type="presParOf" srcId="{085213F3-192D-4D3A-A1F5-CA9C00CA771F}" destId="{BF6E4D70-9DEB-4F34-8815-69702465DE11}" srcOrd="0" destOrd="0" presId="urn:microsoft.com/office/officeart/2008/layout/LinedList"/>
    <dgm:cxn modelId="{D9F036E7-B5A4-4F2C-A620-CAEBCAFDF209}" type="presParOf" srcId="{085213F3-192D-4D3A-A1F5-CA9C00CA771F}" destId="{06B7F5F5-7D78-4414-93E4-D95E31514737}" srcOrd="1" destOrd="0" presId="urn:microsoft.com/office/officeart/2008/layout/LinedList"/>
    <dgm:cxn modelId="{2727FB34-FED8-4AB3-9DB8-3DE84B0E4617}" type="presParOf" srcId="{76055979-B708-4CF1-AFDF-2243126E3BF5}" destId="{8DF40C7B-D9BB-4DF2-A897-2F1786182D37}" srcOrd="4" destOrd="0" presId="urn:microsoft.com/office/officeart/2008/layout/LinedList"/>
    <dgm:cxn modelId="{B2F65287-A686-4E98-BBF8-88D44A561574}" type="presParOf" srcId="{76055979-B708-4CF1-AFDF-2243126E3BF5}" destId="{4EE55584-4A6A-4077-BDCD-63E8D1250947}" srcOrd="5" destOrd="0" presId="urn:microsoft.com/office/officeart/2008/layout/LinedList"/>
    <dgm:cxn modelId="{4BD0BBE1-4B38-4268-BF06-FE2087479A2C}" type="presParOf" srcId="{4EE55584-4A6A-4077-BDCD-63E8D1250947}" destId="{EC381596-A3F9-43AB-BABC-96C01D8CFD09}" srcOrd="0" destOrd="0" presId="urn:microsoft.com/office/officeart/2008/layout/LinedList"/>
    <dgm:cxn modelId="{2B52A1D9-71D7-43EE-A3DE-F505CAFACB54}" type="presParOf" srcId="{4EE55584-4A6A-4077-BDCD-63E8D1250947}" destId="{0F7C85F1-20CF-4A04-AD49-EBD45877671E}" srcOrd="1" destOrd="0" presId="urn:microsoft.com/office/officeart/2008/layout/LinedList"/>
    <dgm:cxn modelId="{A7DBB353-2F07-4809-AED5-157F3D1A2F31}" type="presParOf" srcId="{76055979-B708-4CF1-AFDF-2243126E3BF5}" destId="{38412916-54D7-4889-8F22-08F47DED513E}" srcOrd="6" destOrd="0" presId="urn:microsoft.com/office/officeart/2008/layout/LinedList"/>
    <dgm:cxn modelId="{D794F72A-230C-4A53-AABD-FBE264449610}" type="presParOf" srcId="{76055979-B708-4CF1-AFDF-2243126E3BF5}" destId="{D0BE9DCD-06C8-452A-BF0E-E81799F8B4B4}" srcOrd="7" destOrd="0" presId="urn:microsoft.com/office/officeart/2008/layout/LinedList"/>
    <dgm:cxn modelId="{F8664D72-A2DD-4083-AFBE-284C9B29BD54}" type="presParOf" srcId="{D0BE9DCD-06C8-452A-BF0E-E81799F8B4B4}" destId="{FB975955-26E3-44B0-B4B2-976064C9081B}" srcOrd="0" destOrd="0" presId="urn:microsoft.com/office/officeart/2008/layout/LinedList"/>
    <dgm:cxn modelId="{0CAB472F-6A6C-4990-90AD-784101DC4F3E}" type="presParOf" srcId="{D0BE9DCD-06C8-452A-BF0E-E81799F8B4B4}" destId="{915B218A-A3D5-4F54-97D3-11C2854B8E9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EF9001D-91D2-4418-8943-39DE174414AB}"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1C16044A-A9F5-4673-A16E-E1447ED25A65}">
      <dgm:prSet/>
      <dgm:spPr/>
      <dgm:t>
        <a:bodyPr/>
        <a:lstStyle/>
        <a:p>
          <a:r>
            <a:rPr lang="en-US" dirty="0"/>
            <a:t>Her </a:t>
          </a:r>
          <a:r>
            <a:rPr lang="en-US" dirty="0" err="1"/>
            <a:t>imza</a:t>
          </a:r>
          <a:r>
            <a:rPr lang="en-US" dirty="0"/>
            <a:t>/</a:t>
          </a:r>
          <a:r>
            <a:rPr lang="en-US" dirty="0" err="1"/>
            <a:t>borçlanma</a:t>
          </a:r>
          <a:r>
            <a:rPr lang="en-US" dirty="0"/>
            <a:t>, </a:t>
          </a:r>
          <a:r>
            <a:rPr lang="en-US" b="1" dirty="0" err="1"/>
            <a:t>imza</a:t>
          </a:r>
          <a:r>
            <a:rPr lang="en-US" b="1" dirty="0"/>
            <a:t> </a:t>
          </a:r>
          <a:r>
            <a:rPr lang="en-US" b="1" dirty="0" err="1"/>
            <a:t>yeri</a:t>
          </a:r>
          <a:r>
            <a:rPr lang="en-US" b="1" dirty="0"/>
            <a:t> </a:t>
          </a:r>
          <a:r>
            <a:rPr lang="en-US" b="1" dirty="0" err="1"/>
            <a:t>hukukuna</a:t>
          </a:r>
          <a:r>
            <a:rPr lang="en-US" dirty="0"/>
            <a:t> </a:t>
          </a:r>
          <a:r>
            <a:rPr lang="en-US" dirty="0" err="1"/>
            <a:t>göre</a:t>
          </a:r>
          <a:r>
            <a:rPr lang="en-US" dirty="0"/>
            <a:t> </a:t>
          </a:r>
          <a:r>
            <a:rPr lang="en-US" dirty="0" err="1"/>
            <a:t>değerlendirilir</a:t>
          </a:r>
          <a:r>
            <a:rPr lang="en-US" dirty="0"/>
            <a:t>.</a:t>
          </a:r>
        </a:p>
      </dgm:t>
    </dgm:pt>
    <dgm:pt modelId="{62360CBC-14B8-4FCA-AE07-D61952AAB4C2}" type="parTrans" cxnId="{601E6FB6-E577-46CA-B629-6C12B18DF337}">
      <dgm:prSet/>
      <dgm:spPr/>
      <dgm:t>
        <a:bodyPr/>
        <a:lstStyle/>
        <a:p>
          <a:endParaRPr lang="en-US"/>
        </a:p>
      </dgm:t>
    </dgm:pt>
    <dgm:pt modelId="{DDF9CC7B-62B8-4566-81EC-DEC2A5B2C1E1}" type="sibTrans" cxnId="{601E6FB6-E577-46CA-B629-6C12B18DF337}">
      <dgm:prSet/>
      <dgm:spPr/>
      <dgm:t>
        <a:bodyPr/>
        <a:lstStyle/>
        <a:p>
          <a:endParaRPr lang="en-US"/>
        </a:p>
      </dgm:t>
    </dgm:pt>
    <dgm:pt modelId="{EE25E62B-2618-4B18-9BDF-3AA7A754AA71}">
      <dgm:prSet/>
      <dgm:spPr/>
      <dgm:t>
        <a:bodyPr/>
        <a:lstStyle/>
        <a:p>
          <a:r>
            <a:rPr lang="en-US" dirty="0"/>
            <a:t>Ciro, </a:t>
          </a:r>
          <a:r>
            <a:rPr lang="en-US" dirty="0" err="1"/>
            <a:t>kabul</a:t>
          </a:r>
          <a:r>
            <a:rPr lang="en-US" dirty="0"/>
            <a:t>, aval </a:t>
          </a:r>
          <a:r>
            <a:rPr lang="en-US" dirty="0" err="1"/>
            <a:t>gibi</a:t>
          </a:r>
          <a:r>
            <a:rPr lang="en-US" dirty="0"/>
            <a:t> her alt </a:t>
          </a:r>
          <a:r>
            <a:rPr lang="en-US" dirty="0" err="1"/>
            <a:t>taahhüt</a:t>
          </a:r>
          <a:r>
            <a:rPr lang="en-US" dirty="0"/>
            <a:t>, </a:t>
          </a:r>
          <a:r>
            <a:rPr lang="en-US" b="1" dirty="0" err="1"/>
            <a:t>yapıldığı</a:t>
          </a:r>
          <a:r>
            <a:rPr lang="en-US" b="1" dirty="0"/>
            <a:t> </a:t>
          </a:r>
          <a:r>
            <a:rPr lang="en-US" b="1" dirty="0" err="1"/>
            <a:t>yer</a:t>
          </a:r>
          <a:r>
            <a:rPr lang="en-US" b="1" dirty="0"/>
            <a:t> </a:t>
          </a:r>
          <a:r>
            <a:rPr lang="en-US" b="1" dirty="0" err="1"/>
            <a:t>hukukuna</a:t>
          </a:r>
          <a:r>
            <a:rPr lang="en-US" b="1" dirty="0"/>
            <a:t> </a:t>
          </a:r>
          <a:r>
            <a:rPr lang="en-US" dirty="0" err="1"/>
            <a:t>göre</a:t>
          </a:r>
          <a:r>
            <a:rPr lang="en-US" dirty="0"/>
            <a:t> </a:t>
          </a:r>
          <a:r>
            <a:rPr lang="en-US" dirty="0" err="1"/>
            <a:t>ayrı</a:t>
          </a:r>
          <a:r>
            <a:rPr lang="en-US" dirty="0"/>
            <a:t> </a:t>
          </a:r>
          <a:r>
            <a:rPr lang="en-US" dirty="0" err="1"/>
            <a:t>ayrı</a:t>
          </a:r>
          <a:r>
            <a:rPr lang="en-US" dirty="0"/>
            <a:t> </a:t>
          </a:r>
          <a:r>
            <a:rPr lang="en-US" dirty="0" err="1"/>
            <a:t>incelenir</a:t>
          </a:r>
          <a:r>
            <a:rPr lang="en-US" dirty="0"/>
            <a:t>.</a:t>
          </a:r>
        </a:p>
      </dgm:t>
    </dgm:pt>
    <dgm:pt modelId="{C21E1755-5A37-4C40-9CB9-6F8E212F23CB}" type="parTrans" cxnId="{25FEDBB0-D9B6-43DC-B2F0-3856956A7491}">
      <dgm:prSet/>
      <dgm:spPr/>
      <dgm:t>
        <a:bodyPr/>
        <a:lstStyle/>
        <a:p>
          <a:endParaRPr lang="en-US"/>
        </a:p>
      </dgm:t>
    </dgm:pt>
    <dgm:pt modelId="{23ABA99D-E559-4C93-B6D0-FB03573265DC}" type="sibTrans" cxnId="{25FEDBB0-D9B6-43DC-B2F0-3856956A7491}">
      <dgm:prSet/>
      <dgm:spPr/>
      <dgm:t>
        <a:bodyPr/>
        <a:lstStyle/>
        <a:p>
          <a:endParaRPr lang="en-US"/>
        </a:p>
      </dgm:t>
    </dgm:pt>
    <dgm:pt modelId="{C1BC8A5E-A4A1-402C-BB27-F36AB5D96113}">
      <dgm:prSet/>
      <dgm:spPr/>
      <dgm:t>
        <a:bodyPr/>
        <a:lstStyle/>
        <a:p>
          <a:r>
            <a:rPr lang="en-US"/>
            <a:t>İlk borçlanmadaki şekil eksikliği, sonraki borçlanmayı etkilemez (m.767/2).</a:t>
          </a:r>
        </a:p>
      </dgm:t>
    </dgm:pt>
    <dgm:pt modelId="{1E830A17-B20E-4733-9A92-9CBFDE446939}" type="parTrans" cxnId="{B1F6D82F-98D9-49B7-A253-E6E7FA6E45E5}">
      <dgm:prSet/>
      <dgm:spPr/>
      <dgm:t>
        <a:bodyPr/>
        <a:lstStyle/>
        <a:p>
          <a:endParaRPr lang="en-US"/>
        </a:p>
      </dgm:t>
    </dgm:pt>
    <dgm:pt modelId="{E054EFBF-6AA9-4385-B5E7-68864CBFDD8B}" type="sibTrans" cxnId="{B1F6D82F-98D9-49B7-A253-E6E7FA6E45E5}">
      <dgm:prSet/>
      <dgm:spPr/>
      <dgm:t>
        <a:bodyPr/>
        <a:lstStyle/>
        <a:p>
          <a:endParaRPr lang="en-US"/>
        </a:p>
      </dgm:t>
    </dgm:pt>
    <dgm:pt modelId="{04D8BEDF-FC76-4A96-A07E-8337805EF925}" type="pres">
      <dgm:prSet presAssocID="{BEF9001D-91D2-4418-8943-39DE174414AB}" presName="vert0" presStyleCnt="0">
        <dgm:presLayoutVars>
          <dgm:dir/>
          <dgm:animOne val="branch"/>
          <dgm:animLvl val="lvl"/>
        </dgm:presLayoutVars>
      </dgm:prSet>
      <dgm:spPr/>
    </dgm:pt>
    <dgm:pt modelId="{16DD1EBA-7B9B-4E06-A68D-1C109F5460C5}" type="pres">
      <dgm:prSet presAssocID="{1C16044A-A9F5-4673-A16E-E1447ED25A65}" presName="thickLine" presStyleLbl="alignNode1" presStyleIdx="0" presStyleCnt="3"/>
      <dgm:spPr/>
    </dgm:pt>
    <dgm:pt modelId="{CDC9139D-A9C3-4E0C-893E-3745768BB444}" type="pres">
      <dgm:prSet presAssocID="{1C16044A-A9F5-4673-A16E-E1447ED25A65}" presName="horz1" presStyleCnt="0"/>
      <dgm:spPr/>
    </dgm:pt>
    <dgm:pt modelId="{00513990-D58F-4878-9D5F-B6145BF3029C}" type="pres">
      <dgm:prSet presAssocID="{1C16044A-A9F5-4673-A16E-E1447ED25A65}" presName="tx1" presStyleLbl="revTx" presStyleIdx="0" presStyleCnt="3"/>
      <dgm:spPr/>
    </dgm:pt>
    <dgm:pt modelId="{1D055300-A860-4D58-92BD-91F0549F54E7}" type="pres">
      <dgm:prSet presAssocID="{1C16044A-A9F5-4673-A16E-E1447ED25A65}" presName="vert1" presStyleCnt="0"/>
      <dgm:spPr/>
    </dgm:pt>
    <dgm:pt modelId="{F07D6C3D-4AE9-48C5-897F-379EA141094F}" type="pres">
      <dgm:prSet presAssocID="{EE25E62B-2618-4B18-9BDF-3AA7A754AA71}" presName="thickLine" presStyleLbl="alignNode1" presStyleIdx="1" presStyleCnt="3"/>
      <dgm:spPr/>
    </dgm:pt>
    <dgm:pt modelId="{A00638F0-B619-43D4-AF55-C1BA61CFB607}" type="pres">
      <dgm:prSet presAssocID="{EE25E62B-2618-4B18-9BDF-3AA7A754AA71}" presName="horz1" presStyleCnt="0"/>
      <dgm:spPr/>
    </dgm:pt>
    <dgm:pt modelId="{DFAF6985-F462-49D3-9B32-FF71C321497F}" type="pres">
      <dgm:prSet presAssocID="{EE25E62B-2618-4B18-9BDF-3AA7A754AA71}" presName="tx1" presStyleLbl="revTx" presStyleIdx="1" presStyleCnt="3"/>
      <dgm:spPr/>
    </dgm:pt>
    <dgm:pt modelId="{18EBBBEB-2E7A-4A12-BD52-E010F31E4A01}" type="pres">
      <dgm:prSet presAssocID="{EE25E62B-2618-4B18-9BDF-3AA7A754AA71}" presName="vert1" presStyleCnt="0"/>
      <dgm:spPr/>
    </dgm:pt>
    <dgm:pt modelId="{105BD624-BFED-480A-87D8-33916A3511D1}" type="pres">
      <dgm:prSet presAssocID="{C1BC8A5E-A4A1-402C-BB27-F36AB5D96113}" presName="thickLine" presStyleLbl="alignNode1" presStyleIdx="2" presStyleCnt="3"/>
      <dgm:spPr/>
    </dgm:pt>
    <dgm:pt modelId="{9BAC259C-B713-42E7-BF46-F70FC02255BB}" type="pres">
      <dgm:prSet presAssocID="{C1BC8A5E-A4A1-402C-BB27-F36AB5D96113}" presName="horz1" presStyleCnt="0"/>
      <dgm:spPr/>
    </dgm:pt>
    <dgm:pt modelId="{C0919A25-CBA8-4E23-9C9F-0D6FAFD89108}" type="pres">
      <dgm:prSet presAssocID="{C1BC8A5E-A4A1-402C-BB27-F36AB5D96113}" presName="tx1" presStyleLbl="revTx" presStyleIdx="2" presStyleCnt="3"/>
      <dgm:spPr/>
    </dgm:pt>
    <dgm:pt modelId="{D42566C5-9EFB-4D02-9E1C-88E81884F411}" type="pres">
      <dgm:prSet presAssocID="{C1BC8A5E-A4A1-402C-BB27-F36AB5D96113}" presName="vert1" presStyleCnt="0"/>
      <dgm:spPr/>
    </dgm:pt>
  </dgm:ptLst>
  <dgm:cxnLst>
    <dgm:cxn modelId="{B1F6D82F-98D9-49B7-A253-E6E7FA6E45E5}" srcId="{BEF9001D-91D2-4418-8943-39DE174414AB}" destId="{C1BC8A5E-A4A1-402C-BB27-F36AB5D96113}" srcOrd="2" destOrd="0" parTransId="{1E830A17-B20E-4733-9A92-9CBFDE446939}" sibTransId="{E054EFBF-6AA9-4385-B5E7-68864CBFDD8B}"/>
    <dgm:cxn modelId="{221C1D40-3665-4645-8F38-DD9AD52700AA}" type="presOf" srcId="{C1BC8A5E-A4A1-402C-BB27-F36AB5D96113}" destId="{C0919A25-CBA8-4E23-9C9F-0D6FAFD89108}" srcOrd="0" destOrd="0" presId="urn:microsoft.com/office/officeart/2008/layout/LinedList"/>
    <dgm:cxn modelId="{D276D46C-0BE0-49C9-8722-F767A5BBA0DF}" type="presOf" srcId="{BEF9001D-91D2-4418-8943-39DE174414AB}" destId="{04D8BEDF-FC76-4A96-A07E-8337805EF925}" srcOrd="0" destOrd="0" presId="urn:microsoft.com/office/officeart/2008/layout/LinedList"/>
    <dgm:cxn modelId="{1C468A51-499B-44AF-8D15-986F28E9B7B6}" type="presOf" srcId="{EE25E62B-2618-4B18-9BDF-3AA7A754AA71}" destId="{DFAF6985-F462-49D3-9B32-FF71C321497F}" srcOrd="0" destOrd="0" presId="urn:microsoft.com/office/officeart/2008/layout/LinedList"/>
    <dgm:cxn modelId="{25FEDBB0-D9B6-43DC-B2F0-3856956A7491}" srcId="{BEF9001D-91D2-4418-8943-39DE174414AB}" destId="{EE25E62B-2618-4B18-9BDF-3AA7A754AA71}" srcOrd="1" destOrd="0" parTransId="{C21E1755-5A37-4C40-9CB9-6F8E212F23CB}" sibTransId="{23ABA99D-E559-4C93-B6D0-FB03573265DC}"/>
    <dgm:cxn modelId="{601E6FB6-E577-46CA-B629-6C12B18DF337}" srcId="{BEF9001D-91D2-4418-8943-39DE174414AB}" destId="{1C16044A-A9F5-4673-A16E-E1447ED25A65}" srcOrd="0" destOrd="0" parTransId="{62360CBC-14B8-4FCA-AE07-D61952AAB4C2}" sibTransId="{DDF9CC7B-62B8-4566-81EC-DEC2A5B2C1E1}"/>
    <dgm:cxn modelId="{AC5F9FB8-04FF-41F8-A58A-C46DA09F2510}" type="presOf" srcId="{1C16044A-A9F5-4673-A16E-E1447ED25A65}" destId="{00513990-D58F-4878-9D5F-B6145BF3029C}" srcOrd="0" destOrd="0" presId="urn:microsoft.com/office/officeart/2008/layout/LinedList"/>
    <dgm:cxn modelId="{DB72D4FE-59E9-45A1-99C3-F0E46662C22C}" type="presParOf" srcId="{04D8BEDF-FC76-4A96-A07E-8337805EF925}" destId="{16DD1EBA-7B9B-4E06-A68D-1C109F5460C5}" srcOrd="0" destOrd="0" presId="urn:microsoft.com/office/officeart/2008/layout/LinedList"/>
    <dgm:cxn modelId="{D00ECB3E-365B-4412-A988-E61FA392BA0A}" type="presParOf" srcId="{04D8BEDF-FC76-4A96-A07E-8337805EF925}" destId="{CDC9139D-A9C3-4E0C-893E-3745768BB444}" srcOrd="1" destOrd="0" presId="urn:microsoft.com/office/officeart/2008/layout/LinedList"/>
    <dgm:cxn modelId="{A437CFB3-24EB-4EE8-9D5A-F42C08C5E928}" type="presParOf" srcId="{CDC9139D-A9C3-4E0C-893E-3745768BB444}" destId="{00513990-D58F-4878-9D5F-B6145BF3029C}" srcOrd="0" destOrd="0" presId="urn:microsoft.com/office/officeart/2008/layout/LinedList"/>
    <dgm:cxn modelId="{72030CB2-22E3-442D-93FA-CBE97A8B75ED}" type="presParOf" srcId="{CDC9139D-A9C3-4E0C-893E-3745768BB444}" destId="{1D055300-A860-4D58-92BD-91F0549F54E7}" srcOrd="1" destOrd="0" presId="urn:microsoft.com/office/officeart/2008/layout/LinedList"/>
    <dgm:cxn modelId="{4FD31C43-D639-4DC2-957E-1744AB147FFB}" type="presParOf" srcId="{04D8BEDF-FC76-4A96-A07E-8337805EF925}" destId="{F07D6C3D-4AE9-48C5-897F-379EA141094F}" srcOrd="2" destOrd="0" presId="urn:microsoft.com/office/officeart/2008/layout/LinedList"/>
    <dgm:cxn modelId="{3798EB8F-AF0E-4FB9-9BBC-BAA704A6B212}" type="presParOf" srcId="{04D8BEDF-FC76-4A96-A07E-8337805EF925}" destId="{A00638F0-B619-43D4-AF55-C1BA61CFB607}" srcOrd="3" destOrd="0" presId="urn:microsoft.com/office/officeart/2008/layout/LinedList"/>
    <dgm:cxn modelId="{916ACA6D-BED9-4EA3-96DF-0BC1D0C1E04F}" type="presParOf" srcId="{A00638F0-B619-43D4-AF55-C1BA61CFB607}" destId="{DFAF6985-F462-49D3-9B32-FF71C321497F}" srcOrd="0" destOrd="0" presId="urn:microsoft.com/office/officeart/2008/layout/LinedList"/>
    <dgm:cxn modelId="{0B5CC72A-ABD8-4FD1-9902-20F6CC585273}" type="presParOf" srcId="{A00638F0-B619-43D4-AF55-C1BA61CFB607}" destId="{18EBBBEB-2E7A-4A12-BD52-E010F31E4A01}" srcOrd="1" destOrd="0" presId="urn:microsoft.com/office/officeart/2008/layout/LinedList"/>
    <dgm:cxn modelId="{8C579C75-68A3-4446-B16E-45C336D42C62}" type="presParOf" srcId="{04D8BEDF-FC76-4A96-A07E-8337805EF925}" destId="{105BD624-BFED-480A-87D8-33916A3511D1}" srcOrd="4" destOrd="0" presId="urn:microsoft.com/office/officeart/2008/layout/LinedList"/>
    <dgm:cxn modelId="{4A7D92D4-8265-47D9-8A9B-A3568E1DF175}" type="presParOf" srcId="{04D8BEDF-FC76-4A96-A07E-8337805EF925}" destId="{9BAC259C-B713-42E7-BF46-F70FC02255BB}" srcOrd="5" destOrd="0" presId="urn:microsoft.com/office/officeart/2008/layout/LinedList"/>
    <dgm:cxn modelId="{42C068C3-8F61-4079-8DD5-AE4D0862D691}" type="presParOf" srcId="{9BAC259C-B713-42E7-BF46-F70FC02255BB}" destId="{C0919A25-CBA8-4E23-9C9F-0D6FAFD89108}" srcOrd="0" destOrd="0" presId="urn:microsoft.com/office/officeart/2008/layout/LinedList"/>
    <dgm:cxn modelId="{3221840E-1668-48CA-B05A-4DBDCEDE2F7D}" type="presParOf" srcId="{9BAC259C-B713-42E7-BF46-F70FC02255BB}" destId="{D42566C5-9EFB-4D02-9E1C-88E81884F41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FAED8D-3E2D-483F-8296-1938EE8B68A7}">
      <dsp:nvSpPr>
        <dsp:cNvPr id="0" name=""/>
        <dsp:cNvSpPr/>
      </dsp:nvSpPr>
      <dsp:spPr>
        <a:xfrm>
          <a:off x="0" y="2125"/>
          <a:ext cx="7886700"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D4A1BD-E5FC-4582-94B4-37A3749319B4}">
      <dsp:nvSpPr>
        <dsp:cNvPr id="0" name=""/>
        <dsp:cNvSpPr/>
      </dsp:nvSpPr>
      <dsp:spPr>
        <a:xfrm>
          <a:off x="0" y="2125"/>
          <a:ext cx="78867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Örnek: </a:t>
          </a:r>
          <a:r>
            <a:rPr lang="en-US" sz="2900" kern="1200" dirty="0" err="1"/>
            <a:t>Evlat</a:t>
          </a:r>
          <a:r>
            <a:rPr lang="en-US" sz="2900" kern="1200" dirty="0"/>
            <a:t> </a:t>
          </a:r>
          <a:r>
            <a:rPr lang="en-US" sz="2900" kern="1200" dirty="0" err="1"/>
            <a:t>edinme</a:t>
          </a:r>
          <a:r>
            <a:rPr lang="en-US" sz="2900" kern="1200" dirty="0"/>
            <a:t> </a:t>
          </a:r>
          <a:r>
            <a:rPr lang="en-US" sz="2900" kern="1200" dirty="0" err="1"/>
            <a:t>Türkiye’de</a:t>
          </a:r>
          <a:r>
            <a:rPr lang="en-US" sz="2900" kern="1200" dirty="0"/>
            <a:t> </a:t>
          </a:r>
          <a:r>
            <a:rPr lang="en-US" sz="2900" b="1" kern="1200" dirty="0" err="1"/>
            <a:t>mahkeme</a:t>
          </a:r>
          <a:r>
            <a:rPr lang="en-US" sz="2900" b="1" kern="1200" dirty="0"/>
            <a:t> </a:t>
          </a:r>
          <a:r>
            <a:rPr lang="en-US" sz="2900" b="1" kern="1200" dirty="0" err="1"/>
            <a:t>kararı</a:t>
          </a:r>
          <a:r>
            <a:rPr lang="en-US" sz="2900" b="1" kern="1200" dirty="0"/>
            <a:t> </a:t>
          </a:r>
          <a:r>
            <a:rPr lang="en-US" sz="2900" kern="1200" dirty="0" err="1"/>
            <a:t>ile</a:t>
          </a:r>
          <a:r>
            <a:rPr lang="en-US" sz="2900" kern="1200" dirty="0"/>
            <a:t> </a:t>
          </a:r>
          <a:r>
            <a:rPr lang="en-US" sz="2900" kern="1200" dirty="0" err="1"/>
            <a:t>kurulur</a:t>
          </a:r>
          <a:r>
            <a:rPr lang="en-US" sz="2900" kern="1200" dirty="0"/>
            <a:t> (MK m.315).</a:t>
          </a:r>
        </a:p>
      </dsp:txBody>
      <dsp:txXfrm>
        <a:off x="0" y="2125"/>
        <a:ext cx="7886700" cy="1449431"/>
      </dsp:txXfrm>
    </dsp:sp>
    <dsp:sp modelId="{7636081A-3FF1-41D8-A053-66D1878E4809}">
      <dsp:nvSpPr>
        <dsp:cNvPr id="0" name=""/>
        <dsp:cNvSpPr/>
      </dsp:nvSpPr>
      <dsp:spPr>
        <a:xfrm>
          <a:off x="0" y="1451556"/>
          <a:ext cx="78867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C8CDE7-9508-4D58-95DE-5FF622799E1F}">
      <dsp:nvSpPr>
        <dsp:cNvPr id="0" name=""/>
        <dsp:cNvSpPr/>
      </dsp:nvSpPr>
      <dsp:spPr>
        <a:xfrm>
          <a:off x="0" y="1451556"/>
          <a:ext cx="78867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MÖHUK m.7’nin </a:t>
          </a:r>
          <a:r>
            <a:rPr lang="en-US" sz="2900" kern="1200" dirty="0" err="1"/>
            <a:t>esnekliği</a:t>
          </a:r>
          <a:r>
            <a:rPr lang="en-US" sz="2900" kern="1200" dirty="0"/>
            <a:t>, </a:t>
          </a:r>
          <a:r>
            <a:rPr lang="en-US" sz="2900" kern="1200" dirty="0" err="1"/>
            <a:t>mahkeme</a:t>
          </a:r>
          <a:r>
            <a:rPr lang="en-US" sz="2900" kern="1200" dirty="0"/>
            <a:t>/</a:t>
          </a:r>
          <a:r>
            <a:rPr lang="en-US" sz="2900" kern="1200" dirty="0" err="1"/>
            <a:t>otorite</a:t>
          </a:r>
          <a:r>
            <a:rPr lang="en-US" sz="2900" kern="1200" dirty="0"/>
            <a:t> </a:t>
          </a:r>
          <a:r>
            <a:rPr lang="en-US" sz="2900" kern="1200" dirty="0" err="1"/>
            <a:t>önünde</a:t>
          </a:r>
          <a:r>
            <a:rPr lang="en-US" sz="2900" kern="1200" dirty="0"/>
            <a:t> </a:t>
          </a:r>
          <a:r>
            <a:rPr lang="en-US" sz="2900" kern="1200" dirty="0" err="1"/>
            <a:t>kurulan</a:t>
          </a:r>
          <a:r>
            <a:rPr lang="en-US" sz="2900" kern="1200" dirty="0"/>
            <a:t> </a:t>
          </a:r>
          <a:r>
            <a:rPr lang="en-US" sz="2900" kern="1200" dirty="0" err="1"/>
            <a:t>işlemlerde</a:t>
          </a:r>
          <a:r>
            <a:rPr lang="en-US" sz="2900" kern="1200" dirty="0"/>
            <a:t> </a:t>
          </a:r>
          <a:r>
            <a:rPr lang="en-US" sz="2900" kern="1200" dirty="0" err="1"/>
            <a:t>fiilen</a:t>
          </a:r>
          <a:r>
            <a:rPr lang="en-US" sz="2900" kern="1200" dirty="0"/>
            <a:t> </a:t>
          </a:r>
          <a:r>
            <a:rPr lang="en-US" sz="2900" kern="1200" dirty="0" err="1"/>
            <a:t>uygulanamaz</a:t>
          </a:r>
          <a:r>
            <a:rPr lang="en-US" sz="2900" kern="1200" dirty="0"/>
            <a:t>.</a:t>
          </a:r>
        </a:p>
      </dsp:txBody>
      <dsp:txXfrm>
        <a:off x="0" y="1451556"/>
        <a:ext cx="7886700" cy="1449431"/>
      </dsp:txXfrm>
    </dsp:sp>
    <dsp:sp modelId="{0E6B5D64-DF84-4CF5-9E4C-55839CB73FC0}">
      <dsp:nvSpPr>
        <dsp:cNvPr id="0" name=""/>
        <dsp:cNvSpPr/>
      </dsp:nvSpPr>
      <dsp:spPr>
        <a:xfrm>
          <a:off x="0" y="2900987"/>
          <a:ext cx="78867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0A5CCD-3F60-4169-A58E-652DCB30E985}">
      <dsp:nvSpPr>
        <dsp:cNvPr id="0" name=""/>
        <dsp:cNvSpPr/>
      </dsp:nvSpPr>
      <dsp:spPr>
        <a:xfrm>
          <a:off x="0" y="2900987"/>
          <a:ext cx="7886700" cy="14494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err="1"/>
            <a:t>Tarafların</a:t>
          </a:r>
          <a:r>
            <a:rPr lang="en-US" sz="2900" kern="1200" dirty="0"/>
            <a:t> lex </a:t>
          </a:r>
          <a:r>
            <a:rPr lang="en-US" sz="2900" kern="1200" dirty="0" err="1"/>
            <a:t>causae’si</a:t>
          </a:r>
          <a:r>
            <a:rPr lang="en-US" sz="2900" kern="1200" dirty="0"/>
            <a:t> noter </a:t>
          </a:r>
          <a:r>
            <a:rPr lang="en-US" sz="2900" kern="1200" dirty="0" err="1"/>
            <a:t>senedi</a:t>
          </a:r>
          <a:r>
            <a:rPr lang="en-US" sz="2900" kern="1200" dirty="0"/>
            <a:t> </a:t>
          </a:r>
          <a:r>
            <a:rPr lang="en-US" sz="2900" kern="1200" dirty="0" err="1"/>
            <a:t>öngörse</a:t>
          </a:r>
          <a:r>
            <a:rPr lang="en-US" sz="2900" kern="1200" dirty="0"/>
            <a:t> bile </a:t>
          </a:r>
          <a:r>
            <a:rPr lang="en-US" sz="2900" kern="1200" dirty="0" err="1"/>
            <a:t>Türkiye’de</a:t>
          </a:r>
          <a:r>
            <a:rPr lang="en-US" sz="2900" kern="1200" dirty="0"/>
            <a:t> </a:t>
          </a:r>
          <a:r>
            <a:rPr lang="en-US" sz="2900" kern="1200" dirty="0" err="1"/>
            <a:t>mahkeme</a:t>
          </a:r>
          <a:r>
            <a:rPr lang="en-US" sz="2900" kern="1200" dirty="0"/>
            <a:t> </a:t>
          </a:r>
          <a:r>
            <a:rPr lang="en-US" sz="2900" kern="1200" dirty="0" err="1"/>
            <a:t>dışı</a:t>
          </a:r>
          <a:r>
            <a:rPr lang="en-US" sz="2900" kern="1200" dirty="0"/>
            <a:t> </a:t>
          </a:r>
          <a:r>
            <a:rPr lang="en-US" sz="2900" kern="1200" dirty="0" err="1"/>
            <a:t>kurulum</a:t>
          </a:r>
          <a:r>
            <a:rPr lang="en-US" sz="2900" kern="1200" dirty="0"/>
            <a:t> </a:t>
          </a:r>
          <a:r>
            <a:rPr lang="en-US" sz="2900" kern="1200" dirty="0" err="1"/>
            <a:t>mümkün</a:t>
          </a:r>
          <a:r>
            <a:rPr lang="en-US" sz="2900" kern="1200" dirty="0"/>
            <a:t> </a:t>
          </a:r>
          <a:r>
            <a:rPr lang="en-US" sz="2900" kern="1200" dirty="0" err="1"/>
            <a:t>değildir</a:t>
          </a:r>
          <a:r>
            <a:rPr lang="en-US" sz="2900" kern="1200" dirty="0"/>
            <a:t>.</a:t>
          </a:r>
        </a:p>
      </dsp:txBody>
      <dsp:txXfrm>
        <a:off x="0" y="2900987"/>
        <a:ext cx="7886700" cy="144943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7C406A-5F8A-41D8-BF78-A3AB1C9DC148}">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F6F8D4-5373-4B53-8FDB-3976B99078AD}">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err="1"/>
            <a:t>Şekil</a:t>
          </a:r>
          <a:r>
            <a:rPr lang="en-US" sz="3600" kern="1200" dirty="0"/>
            <a:t>: </a:t>
          </a:r>
          <a:r>
            <a:rPr lang="en-US" sz="3600" b="1" kern="1200" dirty="0" err="1"/>
            <a:t>imza</a:t>
          </a:r>
          <a:r>
            <a:rPr lang="en-US" sz="3600" b="1" kern="1200" dirty="0"/>
            <a:t> </a:t>
          </a:r>
          <a:r>
            <a:rPr lang="en-US" sz="3600" b="1" kern="1200" dirty="0" err="1"/>
            <a:t>yeri</a:t>
          </a:r>
          <a:r>
            <a:rPr lang="en-US" sz="3600" b="1" kern="1200" dirty="0"/>
            <a:t> </a:t>
          </a:r>
          <a:r>
            <a:rPr lang="en-US" sz="3600" b="1" kern="1200" dirty="0" err="1"/>
            <a:t>veya</a:t>
          </a:r>
          <a:r>
            <a:rPr lang="en-US" sz="3600" b="1" kern="1200" dirty="0"/>
            <a:t> </a:t>
          </a:r>
          <a:r>
            <a:rPr lang="en-US" sz="3600" b="1" kern="1200" dirty="0" err="1"/>
            <a:t>ödeme</a:t>
          </a:r>
          <a:r>
            <a:rPr lang="en-US" sz="3600" b="1" kern="1200" dirty="0"/>
            <a:t> </a:t>
          </a:r>
          <a:r>
            <a:rPr lang="en-US" sz="3600" b="1" kern="1200" dirty="0" err="1"/>
            <a:t>yeri</a:t>
          </a:r>
          <a:r>
            <a:rPr lang="en-US" sz="3600" b="1" kern="1200" dirty="0"/>
            <a:t> </a:t>
          </a:r>
          <a:r>
            <a:rPr lang="en-US" sz="3600" b="1" kern="1200" dirty="0" err="1"/>
            <a:t>hukuku</a:t>
          </a:r>
          <a:r>
            <a:rPr lang="en-US" sz="3600" b="1" kern="1200" dirty="0"/>
            <a:t> </a:t>
          </a:r>
          <a:r>
            <a:rPr lang="en-US" sz="3600" kern="1200" dirty="0" err="1"/>
            <a:t>alternatif</a:t>
          </a:r>
          <a:r>
            <a:rPr lang="en-US" sz="3600" kern="1200" dirty="0"/>
            <a:t> (m.820).</a:t>
          </a:r>
        </a:p>
      </dsp:txBody>
      <dsp:txXfrm>
        <a:off x="0" y="2656"/>
        <a:ext cx="5122926" cy="1811788"/>
      </dsp:txXfrm>
    </dsp:sp>
    <dsp:sp modelId="{E6A15259-97FE-45D1-91DB-7AE718BA13BF}">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241187-A0CC-40E4-B64B-7CCC4C984FDC}">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dirty="0" err="1"/>
            <a:t>İbraz</a:t>
          </a:r>
          <a:r>
            <a:rPr lang="en-US" sz="3600" kern="1200" dirty="0"/>
            <a:t> </a:t>
          </a:r>
          <a:r>
            <a:rPr lang="en-US" sz="3600" kern="1200" dirty="0" err="1"/>
            <a:t>süresi</a:t>
          </a:r>
          <a:r>
            <a:rPr lang="en-US" sz="3600" kern="1200" dirty="0"/>
            <a:t>: </a:t>
          </a:r>
          <a:r>
            <a:rPr lang="en-US" sz="3600" b="1" kern="1200" dirty="0" err="1"/>
            <a:t>ödeme</a:t>
          </a:r>
          <a:r>
            <a:rPr lang="en-US" sz="3600" b="1" kern="1200" dirty="0"/>
            <a:t> </a:t>
          </a:r>
          <a:r>
            <a:rPr lang="en-US" sz="3600" b="1" kern="1200" dirty="0" err="1"/>
            <a:t>yeri</a:t>
          </a:r>
          <a:r>
            <a:rPr lang="en-US" sz="3600" b="1" kern="1200" dirty="0"/>
            <a:t> </a:t>
          </a:r>
          <a:r>
            <a:rPr lang="en-US" sz="3600" b="1" kern="1200" dirty="0" err="1"/>
            <a:t>hukuku</a:t>
          </a:r>
          <a:r>
            <a:rPr lang="en-US" sz="3600" kern="1200" dirty="0"/>
            <a:t>(m.822/b).</a:t>
          </a:r>
        </a:p>
      </dsp:txBody>
      <dsp:txXfrm>
        <a:off x="0" y="1814445"/>
        <a:ext cx="5122926" cy="1811788"/>
      </dsp:txXfrm>
    </dsp:sp>
    <dsp:sp modelId="{417D13DC-9E2C-402A-9244-940224BC9160}">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D90AEF-E19C-4B25-A22A-C45BEB5D5AE1}">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m.820/2: m.767/2–3 hükümleri çekler için de uygulanır.</a:t>
          </a:r>
        </a:p>
      </dsp:txBody>
      <dsp:txXfrm>
        <a:off x="0" y="3626234"/>
        <a:ext cx="5122926" cy="181178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7CF158-FA52-435E-89FA-434C4D0FCF5B}">
      <dsp:nvSpPr>
        <dsp:cNvPr id="0" name=""/>
        <dsp:cNvSpPr/>
      </dsp:nvSpPr>
      <dsp:spPr>
        <a:xfrm>
          <a:off x="0" y="2209"/>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9EF90D-39B0-4F7F-8B2C-630848A24846}">
      <dsp:nvSpPr>
        <dsp:cNvPr id="0" name=""/>
        <dsp:cNvSpPr/>
      </dsp:nvSpPr>
      <dsp:spPr>
        <a:xfrm>
          <a:off x="0" y="2209"/>
          <a:ext cx="82296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Bazı sistemler usul sayar; Türk hukukunda </a:t>
          </a:r>
          <a:r>
            <a:rPr lang="en-US" sz="3000" b="1" kern="1200"/>
            <a:t>maddî </a:t>
          </a:r>
          <a:r>
            <a:rPr lang="en-US" sz="3000" kern="1200"/>
            <a:t>niteliktedir.</a:t>
          </a:r>
        </a:p>
      </dsp:txBody>
      <dsp:txXfrm>
        <a:off x="0" y="2209"/>
        <a:ext cx="8229600" cy="1507181"/>
      </dsp:txXfrm>
    </dsp:sp>
    <dsp:sp modelId="{E19B8C0B-457A-402B-8EE4-F5866584BC78}">
      <dsp:nvSpPr>
        <dsp:cNvPr id="0" name=""/>
        <dsp:cNvSpPr/>
      </dsp:nvSpPr>
      <dsp:spPr>
        <a:xfrm>
          <a:off x="0" y="1509390"/>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7049AE-DA5A-4FD0-AD22-CBDE150AF2C5}">
      <dsp:nvSpPr>
        <dsp:cNvPr id="0" name=""/>
        <dsp:cNvSpPr/>
      </dsp:nvSpPr>
      <dsp:spPr>
        <a:xfrm>
          <a:off x="0" y="1509390"/>
          <a:ext cx="82296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b="1" kern="1200"/>
            <a:t>Lex causae</a:t>
          </a:r>
          <a:r>
            <a:rPr lang="en-US" sz="3000" kern="1200"/>
            <a:t>’ye tabidir (m.8).</a:t>
          </a:r>
        </a:p>
      </dsp:txBody>
      <dsp:txXfrm>
        <a:off x="0" y="1509390"/>
        <a:ext cx="8229600" cy="1507181"/>
      </dsp:txXfrm>
    </dsp:sp>
    <dsp:sp modelId="{CA409777-CFDD-4422-B29F-FAE366E2D360}">
      <dsp:nvSpPr>
        <dsp:cNvPr id="0" name=""/>
        <dsp:cNvSpPr/>
      </dsp:nvSpPr>
      <dsp:spPr>
        <a:xfrm>
          <a:off x="0" y="3016572"/>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9881BE-5F37-430D-8829-4B6546AF9B0F}">
      <dsp:nvSpPr>
        <dsp:cNvPr id="0" name=""/>
        <dsp:cNvSpPr/>
      </dsp:nvSpPr>
      <dsp:spPr>
        <a:xfrm>
          <a:off x="0" y="3016572"/>
          <a:ext cx="82296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Sözleşme (lex obligationis), haksız fiil (lex loci delicti), miras gibi alanlarda esasa uygulanan hukuk belirleyicidir.</a:t>
          </a:r>
        </a:p>
      </dsp:txBody>
      <dsp:txXfrm>
        <a:off x="0" y="3016572"/>
        <a:ext cx="8229600" cy="150718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9C26F9-9376-4411-8644-ED30E5DA2BE1}">
      <dsp:nvSpPr>
        <dsp:cNvPr id="0" name=""/>
        <dsp:cNvSpPr/>
      </dsp:nvSpPr>
      <dsp:spPr>
        <a:xfrm>
          <a:off x="0" y="2209"/>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3CE26A-CE31-4481-9F4E-5FE45179071A}">
      <dsp:nvSpPr>
        <dsp:cNvPr id="0" name=""/>
        <dsp:cNvSpPr/>
      </dsp:nvSpPr>
      <dsp:spPr>
        <a:xfrm>
          <a:off x="0" y="2209"/>
          <a:ext cx="82296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a:t>Süre, başlangıcı, kesilmesi, durması, sona ermesi ve </a:t>
          </a:r>
          <a:r>
            <a:rPr lang="en-US" sz="4200" b="1" kern="1200"/>
            <a:t>hükümleri.</a:t>
          </a:r>
          <a:endParaRPr lang="en-US" sz="4200" kern="1200"/>
        </a:p>
      </dsp:txBody>
      <dsp:txXfrm>
        <a:off x="0" y="2209"/>
        <a:ext cx="8229600" cy="1507181"/>
      </dsp:txXfrm>
    </dsp:sp>
    <dsp:sp modelId="{1BF4E8F6-6769-41E9-BFD9-1CBBA7741B81}">
      <dsp:nvSpPr>
        <dsp:cNvPr id="0" name=""/>
        <dsp:cNvSpPr/>
      </dsp:nvSpPr>
      <dsp:spPr>
        <a:xfrm>
          <a:off x="0" y="1509390"/>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D18F4F-7784-4543-90B1-90DE0B534893}">
      <dsp:nvSpPr>
        <dsp:cNvPr id="0" name=""/>
        <dsp:cNvSpPr/>
      </dsp:nvSpPr>
      <dsp:spPr>
        <a:xfrm>
          <a:off x="0" y="1509390"/>
          <a:ext cx="82296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a:t>Munzam süreler (ek süreler).</a:t>
          </a:r>
        </a:p>
      </dsp:txBody>
      <dsp:txXfrm>
        <a:off x="0" y="1509390"/>
        <a:ext cx="8229600" cy="1507181"/>
      </dsp:txXfrm>
    </dsp:sp>
    <dsp:sp modelId="{FCE52371-DC2B-4D0C-A3E8-C86292F7562A}">
      <dsp:nvSpPr>
        <dsp:cNvPr id="0" name=""/>
        <dsp:cNvSpPr/>
      </dsp:nvSpPr>
      <dsp:spPr>
        <a:xfrm>
          <a:off x="0" y="3016572"/>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C7ED00-03C5-44C1-9541-0EF63B7B5894}">
      <dsp:nvSpPr>
        <dsp:cNvPr id="0" name=""/>
        <dsp:cNvSpPr/>
      </dsp:nvSpPr>
      <dsp:spPr>
        <a:xfrm>
          <a:off x="0" y="3016572"/>
          <a:ext cx="82296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a:t>Kamu düzeni müdahalesi: aşırı uzun/hiç süre öngörmeyen hukuklar.</a:t>
          </a:r>
        </a:p>
      </dsp:txBody>
      <dsp:txXfrm>
        <a:off x="0" y="3016572"/>
        <a:ext cx="8229600" cy="150718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79580E-7B86-48E7-81BC-AACC64FD4691}">
      <dsp:nvSpPr>
        <dsp:cNvPr id="0" name=""/>
        <dsp:cNvSpPr/>
      </dsp:nvSpPr>
      <dsp:spPr>
        <a:xfrm>
          <a:off x="0" y="438150"/>
          <a:ext cx="5175384" cy="228384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Başvurma hakkı müddetleri poliçe, bono ve çek için </a:t>
          </a:r>
          <a:r>
            <a:rPr lang="en-US" sz="3200" b="1" kern="1200"/>
            <a:t>keşide yeri hukukuna</a:t>
          </a:r>
          <a:r>
            <a:rPr lang="en-US" sz="3200" kern="1200"/>
            <a:t> tabi (TTK m.769, m.778, m.818).</a:t>
          </a:r>
        </a:p>
      </dsp:txBody>
      <dsp:txXfrm>
        <a:off x="111488" y="549638"/>
        <a:ext cx="4952408" cy="2060864"/>
      </dsp:txXfrm>
    </dsp:sp>
    <dsp:sp modelId="{BC326C85-449B-46F7-ABA5-004503DC23DD}">
      <dsp:nvSpPr>
        <dsp:cNvPr id="0" name=""/>
        <dsp:cNvSpPr/>
      </dsp:nvSpPr>
      <dsp:spPr>
        <a:xfrm>
          <a:off x="0" y="2814150"/>
          <a:ext cx="5175384" cy="228384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Çeklerde </a:t>
          </a:r>
          <a:r>
            <a:rPr lang="en-US" sz="3200" b="1" kern="1200"/>
            <a:t>ibraz süresi: </a:t>
          </a:r>
          <a:r>
            <a:rPr lang="en-US" sz="3200" kern="1200"/>
            <a:t>ödeme yeri hukuku (TTK m.822/b).</a:t>
          </a:r>
        </a:p>
      </dsp:txBody>
      <dsp:txXfrm>
        <a:off x="111488" y="2925638"/>
        <a:ext cx="4952408" cy="206086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8FCCE8-F106-4983-A4D3-AF6F834060A8}">
      <dsp:nvSpPr>
        <dsp:cNvPr id="0" name=""/>
        <dsp:cNvSpPr/>
      </dsp:nvSpPr>
      <dsp:spPr>
        <a:xfrm>
          <a:off x="0" y="431099"/>
          <a:ext cx="5035164" cy="103428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Kazandırıcı zamanaşımı belirli koşullarda aynî hak kazanımı sağlar.</a:t>
          </a:r>
        </a:p>
      </dsp:txBody>
      <dsp:txXfrm>
        <a:off x="50489" y="481588"/>
        <a:ext cx="4934186" cy="933302"/>
      </dsp:txXfrm>
    </dsp:sp>
    <dsp:sp modelId="{BA27AE67-71CD-4E9A-9CAA-79CA24AD66CD}">
      <dsp:nvSpPr>
        <dsp:cNvPr id="0" name=""/>
        <dsp:cNvSpPr/>
      </dsp:nvSpPr>
      <dsp:spPr>
        <a:xfrm>
          <a:off x="0" y="1540259"/>
          <a:ext cx="5035164" cy="103428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Aynî hak statüsüne tabidir (MÖHUK m.21).</a:t>
          </a:r>
        </a:p>
      </dsp:txBody>
      <dsp:txXfrm>
        <a:off x="50489" y="1590748"/>
        <a:ext cx="4934186" cy="933302"/>
      </dsp:txXfrm>
    </dsp:sp>
    <dsp:sp modelId="{5D33D338-0957-41AD-9696-37C2B00FA631}">
      <dsp:nvSpPr>
        <dsp:cNvPr id="0" name=""/>
        <dsp:cNvSpPr/>
      </dsp:nvSpPr>
      <dsp:spPr>
        <a:xfrm>
          <a:off x="0" y="2649420"/>
          <a:ext cx="5035164" cy="103428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MÖHUK m.8 kapsamındaki maddî zamanaşımıyla karıştırılmamalıdır.</a:t>
          </a:r>
        </a:p>
      </dsp:txBody>
      <dsp:txXfrm>
        <a:off x="50489" y="2699909"/>
        <a:ext cx="4934186" cy="93330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006C21-E85A-46F7-891F-A268D0514D04}">
      <dsp:nvSpPr>
        <dsp:cNvPr id="0" name=""/>
        <dsp:cNvSpPr/>
      </dsp:nvSpPr>
      <dsp:spPr>
        <a:xfrm>
          <a:off x="0" y="2209"/>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D93AEB-604A-46CD-AEFD-E824438E6B1E}">
      <dsp:nvSpPr>
        <dsp:cNvPr id="0" name=""/>
        <dsp:cNvSpPr/>
      </dsp:nvSpPr>
      <dsp:spPr>
        <a:xfrm>
          <a:off x="0" y="2209"/>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MÖHUK m.7 (işlemlerin şekli), m.8 (zamanaşımı), m.13/2, m.20/4, m.21/4, m.26/3.</a:t>
          </a:r>
        </a:p>
      </dsp:txBody>
      <dsp:txXfrm>
        <a:off x="0" y="2209"/>
        <a:ext cx="8229600" cy="753590"/>
      </dsp:txXfrm>
    </dsp:sp>
    <dsp:sp modelId="{51564DE8-E806-48FD-9655-2D41ED8833CB}">
      <dsp:nvSpPr>
        <dsp:cNvPr id="0" name=""/>
        <dsp:cNvSpPr/>
      </dsp:nvSpPr>
      <dsp:spPr>
        <a:xfrm>
          <a:off x="0" y="755800"/>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025A14-354B-4CB4-85AD-84B1A06DDBB5}">
      <dsp:nvSpPr>
        <dsp:cNvPr id="0" name=""/>
        <dsp:cNvSpPr/>
      </dsp:nvSpPr>
      <dsp:spPr>
        <a:xfrm>
          <a:off x="0" y="755800"/>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TBK (BK) m.583; HMK m.200; MK m.315.</a:t>
          </a:r>
        </a:p>
      </dsp:txBody>
      <dsp:txXfrm>
        <a:off x="0" y="755800"/>
        <a:ext cx="8229600" cy="753590"/>
      </dsp:txXfrm>
    </dsp:sp>
    <dsp:sp modelId="{8B87448F-EF11-4F45-A612-E118467D032F}">
      <dsp:nvSpPr>
        <dsp:cNvPr id="0" name=""/>
        <dsp:cNvSpPr/>
      </dsp:nvSpPr>
      <dsp:spPr>
        <a:xfrm>
          <a:off x="0" y="1509390"/>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DF3B78-433E-41C7-9206-F19BEC6F526C}">
      <dsp:nvSpPr>
        <dsp:cNvPr id="0" name=""/>
        <dsp:cNvSpPr/>
      </dsp:nvSpPr>
      <dsp:spPr>
        <a:xfrm>
          <a:off x="0" y="1509390"/>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TTK m.767, m.778, m.820, m.822 (ve m.769, m.818 atıfları).</a:t>
          </a:r>
        </a:p>
      </dsp:txBody>
      <dsp:txXfrm>
        <a:off x="0" y="1509390"/>
        <a:ext cx="8229600" cy="753590"/>
      </dsp:txXfrm>
    </dsp:sp>
    <dsp:sp modelId="{F98F62F1-111A-4EAC-966B-EA84AA25F3BC}">
      <dsp:nvSpPr>
        <dsp:cNvPr id="0" name=""/>
        <dsp:cNvSpPr/>
      </dsp:nvSpPr>
      <dsp:spPr>
        <a:xfrm>
          <a:off x="0" y="2262981"/>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AAFA61-99FA-4659-865F-D37147D6E8B0}">
      <dsp:nvSpPr>
        <dsp:cNvPr id="0" name=""/>
        <dsp:cNvSpPr/>
      </dsp:nvSpPr>
      <dsp:spPr>
        <a:xfrm>
          <a:off x="0" y="2262981"/>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İİK m.39; BK m.156/2; BK m.146 (genel zamanaşımı).</a:t>
          </a:r>
        </a:p>
      </dsp:txBody>
      <dsp:txXfrm>
        <a:off x="0" y="2262981"/>
        <a:ext cx="8229600" cy="753590"/>
      </dsp:txXfrm>
    </dsp:sp>
    <dsp:sp modelId="{72E755E6-DAC6-4F85-BE7D-1225207C958E}">
      <dsp:nvSpPr>
        <dsp:cNvPr id="0" name=""/>
        <dsp:cNvSpPr/>
      </dsp:nvSpPr>
      <dsp:spPr>
        <a:xfrm>
          <a:off x="0" y="3016572"/>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F59866-8B7C-4940-899D-631A9422094C}">
      <dsp:nvSpPr>
        <dsp:cNvPr id="0" name=""/>
        <dsp:cNvSpPr/>
      </dsp:nvSpPr>
      <dsp:spPr>
        <a:xfrm>
          <a:off x="0" y="3016572"/>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1961 Lahey Sözleşmesi (Vasiyet Biçimi).</a:t>
          </a:r>
        </a:p>
      </dsp:txBody>
      <dsp:txXfrm>
        <a:off x="0" y="3016572"/>
        <a:ext cx="8229600" cy="753590"/>
      </dsp:txXfrm>
    </dsp:sp>
    <dsp:sp modelId="{927EBB02-F9E8-4478-A662-CB13FFD351FD}">
      <dsp:nvSpPr>
        <dsp:cNvPr id="0" name=""/>
        <dsp:cNvSpPr/>
      </dsp:nvSpPr>
      <dsp:spPr>
        <a:xfrm>
          <a:off x="0" y="3770162"/>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D847E2-74FB-4B9F-AD5D-541C3C42BF7A}">
      <dsp:nvSpPr>
        <dsp:cNvPr id="0" name=""/>
        <dsp:cNvSpPr/>
      </dsp:nvSpPr>
      <dsp:spPr>
        <a:xfrm>
          <a:off x="0" y="3770162"/>
          <a:ext cx="8229600" cy="753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Yarg. 13.HD, 15.6.1993 (kamu düzeni – uzun süre).</a:t>
          </a:r>
        </a:p>
      </dsp:txBody>
      <dsp:txXfrm>
        <a:off x="0" y="3770162"/>
        <a:ext cx="8229600" cy="75359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265DFD-89CF-4E41-B4D0-15C2244A5A2D}">
      <dsp:nvSpPr>
        <dsp:cNvPr id="0" name=""/>
        <dsp:cNvSpPr/>
      </dsp:nvSpPr>
      <dsp:spPr>
        <a:xfrm>
          <a:off x="0" y="823103"/>
          <a:ext cx="4697730" cy="91494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MÖHUK m.9–10–11 sistematiğini açıklayabilmek.</a:t>
          </a:r>
        </a:p>
      </dsp:txBody>
      <dsp:txXfrm>
        <a:off x="44664" y="867767"/>
        <a:ext cx="4608402" cy="825612"/>
      </dsp:txXfrm>
    </dsp:sp>
    <dsp:sp modelId="{A27551AF-6C33-4E9A-8DCD-16962F92A35E}">
      <dsp:nvSpPr>
        <dsp:cNvPr id="0" name=""/>
        <dsp:cNvSpPr/>
      </dsp:nvSpPr>
      <dsp:spPr>
        <a:xfrm>
          <a:off x="0" y="1804283"/>
          <a:ext cx="4697730" cy="91494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İşlem güvenliği (m.9/2) ve istisnalarını uygulayabilmek.</a:t>
          </a:r>
        </a:p>
      </dsp:txBody>
      <dsp:txXfrm>
        <a:off x="44664" y="1848947"/>
        <a:ext cx="4608402" cy="825612"/>
      </dsp:txXfrm>
    </dsp:sp>
    <dsp:sp modelId="{513416DF-4667-44E8-B239-AE3C16B2CA68}">
      <dsp:nvSpPr>
        <dsp:cNvPr id="0" name=""/>
        <dsp:cNvSpPr/>
      </dsp:nvSpPr>
      <dsp:spPr>
        <a:xfrm>
          <a:off x="0" y="2785464"/>
          <a:ext cx="4697730" cy="91494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Tüzel kişilerin ehliyeti (m.9/4–5) ve temsil/ilzamı doğru tespit edebilmek.</a:t>
          </a:r>
        </a:p>
      </dsp:txBody>
      <dsp:txXfrm>
        <a:off x="44664" y="2830128"/>
        <a:ext cx="4608402" cy="825612"/>
      </dsp:txXfrm>
    </dsp:sp>
    <dsp:sp modelId="{34354E8D-3892-4900-8A90-02801A42FE6C}">
      <dsp:nvSpPr>
        <dsp:cNvPr id="0" name=""/>
        <dsp:cNvSpPr/>
      </dsp:nvSpPr>
      <dsp:spPr>
        <a:xfrm>
          <a:off x="0" y="3766644"/>
          <a:ext cx="4697730" cy="91494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Ad–soyad ve cinsiyet değişikliğinde uygulanacak hukuku ayırt edebilmek.</a:t>
          </a:r>
        </a:p>
      </dsp:txBody>
      <dsp:txXfrm>
        <a:off x="44664" y="3811308"/>
        <a:ext cx="4608402" cy="82561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A57A8-EE2D-422D-86AB-813E7938FDCE}">
      <dsp:nvSpPr>
        <dsp:cNvPr id="0" name=""/>
        <dsp:cNvSpPr/>
      </dsp:nvSpPr>
      <dsp:spPr>
        <a:xfrm>
          <a:off x="0" y="2703"/>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7C84B1-2685-4E9A-B28F-2E9DCFEE3B02}">
      <dsp:nvSpPr>
        <dsp:cNvPr id="0" name=""/>
        <dsp:cNvSpPr/>
      </dsp:nvSpPr>
      <dsp:spPr>
        <a:xfrm>
          <a:off x="0" y="2703"/>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Yabancılık unsuru varsa: Önce MÖHUK m.1 → varsa milletlerarası sözleşme önceliklidir.</a:t>
          </a:r>
        </a:p>
      </dsp:txBody>
      <dsp:txXfrm>
        <a:off x="0" y="2703"/>
        <a:ext cx="5175384" cy="1843578"/>
      </dsp:txXfrm>
    </dsp:sp>
    <dsp:sp modelId="{5C78ECF0-77B4-49D2-9A56-029320A05B44}">
      <dsp:nvSpPr>
        <dsp:cNvPr id="0" name=""/>
        <dsp:cNvSpPr/>
      </dsp:nvSpPr>
      <dsp:spPr>
        <a:xfrm>
          <a:off x="0" y="1846281"/>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289B78-8B8D-4203-B283-5CA22BACCF90}">
      <dsp:nvSpPr>
        <dsp:cNvPr id="0" name=""/>
        <dsp:cNvSpPr/>
      </dsp:nvSpPr>
      <dsp:spPr>
        <a:xfrm>
          <a:off x="0" y="1846281"/>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Türk kamu düzeni müdahalesi (MÖHUK m.5).</a:t>
          </a:r>
        </a:p>
      </dsp:txBody>
      <dsp:txXfrm>
        <a:off x="0" y="1846281"/>
        <a:ext cx="5175384" cy="1843578"/>
      </dsp:txXfrm>
    </dsp:sp>
    <dsp:sp modelId="{FF4A70C9-62A5-490A-B708-7C98006D5386}">
      <dsp:nvSpPr>
        <dsp:cNvPr id="0" name=""/>
        <dsp:cNvSpPr/>
      </dsp:nvSpPr>
      <dsp:spPr>
        <a:xfrm>
          <a:off x="0" y="3689859"/>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223157-5276-498D-8C09-6E22B36D4973}">
      <dsp:nvSpPr>
        <dsp:cNvPr id="0" name=""/>
        <dsp:cNvSpPr/>
      </dsp:nvSpPr>
      <dsp:spPr>
        <a:xfrm>
          <a:off x="0" y="3689859"/>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Lex fori değil; MÖHUK'un bağlama kuralları belirler.</a:t>
          </a:r>
        </a:p>
      </dsp:txBody>
      <dsp:txXfrm>
        <a:off x="0" y="3689859"/>
        <a:ext cx="5175384" cy="1843578"/>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81682-C94A-4360-9A38-58D25C6C1BED}">
      <dsp:nvSpPr>
        <dsp:cNvPr id="0" name=""/>
        <dsp:cNvSpPr/>
      </dsp:nvSpPr>
      <dsp:spPr>
        <a:xfrm>
          <a:off x="0" y="0"/>
          <a:ext cx="4038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B39DB4-1E57-4F9B-A714-7AC2716B355D}">
      <dsp:nvSpPr>
        <dsp:cNvPr id="0" name=""/>
        <dsp:cNvSpPr/>
      </dsp:nvSpPr>
      <dsp:spPr>
        <a:xfrm>
          <a:off x="0" y="0"/>
          <a:ext cx="4038600"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Başlangıç: Millî hukuka göre belirlenir.</a:t>
          </a:r>
        </a:p>
      </dsp:txBody>
      <dsp:txXfrm>
        <a:off x="0" y="0"/>
        <a:ext cx="4038600" cy="1131490"/>
      </dsp:txXfrm>
    </dsp:sp>
    <dsp:sp modelId="{EC1BB0F4-AA40-4514-B5C3-04BA32CE5F62}">
      <dsp:nvSpPr>
        <dsp:cNvPr id="0" name=""/>
        <dsp:cNvSpPr/>
      </dsp:nvSpPr>
      <dsp:spPr>
        <a:xfrm>
          <a:off x="0" y="1131490"/>
          <a:ext cx="4038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141A98-B95D-4C2B-8920-36D072EC867C}">
      <dsp:nvSpPr>
        <dsp:cNvPr id="0" name=""/>
        <dsp:cNvSpPr/>
      </dsp:nvSpPr>
      <dsp:spPr>
        <a:xfrm>
          <a:off x="0" y="1131490"/>
          <a:ext cx="4038600"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Örnek (TR): MK m.28 – ana rahmine düşme + sağ doğma.</a:t>
          </a:r>
        </a:p>
      </dsp:txBody>
      <dsp:txXfrm>
        <a:off x="0" y="1131490"/>
        <a:ext cx="4038600" cy="1131490"/>
      </dsp:txXfrm>
    </dsp:sp>
    <dsp:sp modelId="{AB02AB54-869B-45FC-A5C3-19C65F668BD9}">
      <dsp:nvSpPr>
        <dsp:cNvPr id="0" name=""/>
        <dsp:cNvSpPr/>
      </dsp:nvSpPr>
      <dsp:spPr>
        <a:xfrm>
          <a:off x="0" y="2262981"/>
          <a:ext cx="4038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F66BC2-846C-4E32-B5B2-F94FDC4B1994}">
      <dsp:nvSpPr>
        <dsp:cNvPr id="0" name=""/>
        <dsp:cNvSpPr/>
      </dsp:nvSpPr>
      <dsp:spPr>
        <a:xfrm>
          <a:off x="0" y="2262981"/>
          <a:ext cx="4038600"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Sınırlama: Millî hukuk; ayrımcı sınırlamalar → m.5 (kamu düzeni).</a:t>
          </a:r>
        </a:p>
      </dsp:txBody>
      <dsp:txXfrm>
        <a:off x="0" y="2262981"/>
        <a:ext cx="4038600" cy="1131490"/>
      </dsp:txXfrm>
    </dsp:sp>
    <dsp:sp modelId="{D9EE8BB9-8C76-4BC6-B9A3-EA2BB79F5CD0}">
      <dsp:nvSpPr>
        <dsp:cNvPr id="0" name=""/>
        <dsp:cNvSpPr/>
      </dsp:nvSpPr>
      <dsp:spPr>
        <a:xfrm>
          <a:off x="0" y="3394472"/>
          <a:ext cx="4038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5080B7-6775-4AFE-A3CF-4FCFC60C8E15}">
      <dsp:nvSpPr>
        <dsp:cNvPr id="0" name=""/>
        <dsp:cNvSpPr/>
      </dsp:nvSpPr>
      <dsp:spPr>
        <a:xfrm>
          <a:off x="0" y="3394472"/>
          <a:ext cx="4038600" cy="1131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Sona erme: Ölüm, ölüm karinesi, gaiplik vb. → millî hukuk + m.11 özel kural.</a:t>
          </a:r>
        </a:p>
      </dsp:txBody>
      <dsp:txXfrm>
        <a:off x="0" y="3394472"/>
        <a:ext cx="4038600" cy="113149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52EFD6-81EB-4CA4-9363-87DF8FD35D3E}">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1EA1CF-A178-43B6-B046-722C22B54B53}">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Taraf ehliyeti: HMK m.50 → Medeni haklardan yararlanma ehliyeti olan herkes.</a:t>
          </a:r>
        </a:p>
      </dsp:txBody>
      <dsp:txXfrm>
        <a:off x="0" y="2656"/>
        <a:ext cx="5122926" cy="1811788"/>
      </dsp:txXfrm>
    </dsp:sp>
    <dsp:sp modelId="{18939590-C3BF-431B-9A19-ECF2329DFC41}">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1DAC98-8B13-4364-95AA-BD43DF43209B}">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Dava ehliyeti: HMK m.51 → Medeni hakları kullanma ehliyeti olan herkes.</a:t>
          </a:r>
        </a:p>
      </dsp:txBody>
      <dsp:txXfrm>
        <a:off x="0" y="1814445"/>
        <a:ext cx="5122926" cy="1811788"/>
      </dsp:txXfrm>
    </dsp:sp>
    <dsp:sp modelId="{661109E9-C8EB-4706-BA36-94A0935F0A42}">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7AAB7F-6BE9-4481-9B6A-639847D59DB1}">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Uygulanacak hukuk: MÖHUK m.9’taki kişisel statü.</a:t>
          </a:r>
        </a:p>
      </dsp:txBody>
      <dsp:txXfrm>
        <a:off x="0" y="3626234"/>
        <a:ext cx="5122926" cy="18117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F79943-F5DD-4652-B255-5E3261E57451}">
      <dsp:nvSpPr>
        <dsp:cNvPr id="0" name=""/>
        <dsp:cNvSpPr/>
      </dsp:nvSpPr>
      <dsp:spPr>
        <a:xfrm>
          <a:off x="0" y="88361"/>
          <a:ext cx="7886700" cy="203463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tr-TR" sz="3700" b="1" kern="1200"/>
            <a:t>Türkiye’de evlat edinme yapılacak. Tarafların lex causae’si, noter senediyle evlat edinmeye izin veriyor.</a:t>
          </a:r>
          <a:endParaRPr lang="en-US" sz="3700" kern="1200"/>
        </a:p>
      </dsp:txBody>
      <dsp:txXfrm>
        <a:off x="99322" y="187683"/>
        <a:ext cx="7688056" cy="1835986"/>
      </dsp:txXfrm>
    </dsp:sp>
    <dsp:sp modelId="{3C76E72B-88CE-44CC-B799-2546EFE3D349}">
      <dsp:nvSpPr>
        <dsp:cNvPr id="0" name=""/>
        <dsp:cNvSpPr/>
      </dsp:nvSpPr>
      <dsp:spPr>
        <a:xfrm>
          <a:off x="0" y="2229552"/>
          <a:ext cx="7886700" cy="203463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tr-TR" sz="3700" b="1" kern="1200"/>
            <a:t>Türkiye’de mahkeme yerine noterle kurulabilir mi?</a:t>
          </a:r>
          <a:endParaRPr lang="en-US" sz="3700" kern="1200"/>
        </a:p>
      </dsp:txBody>
      <dsp:txXfrm>
        <a:off x="99322" y="2328874"/>
        <a:ext cx="7688056" cy="183598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C1D62E-8E94-4D42-BCD7-66AE635C05AF}">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760115-5360-4613-9E13-CDD1236B009E}">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Esas: İlgilinin millî hukuku uygulanır.</a:t>
          </a:r>
        </a:p>
      </dsp:txBody>
      <dsp:txXfrm>
        <a:off x="0" y="2656"/>
        <a:ext cx="5122926" cy="1811788"/>
      </dsp:txXfrm>
    </dsp:sp>
    <dsp:sp modelId="{E1DEE9AE-BF55-4A39-AC21-BEF4B2E7D134}">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0A6475-CA03-44D8-863C-9BBF555FBA99}">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İstisna: Millî hukuka göre karar verilemiyorsa ve (mallar TR’de) veya (eş yahut mirasçı Türk) ise → Türk hukuku uygulanabilir.</a:t>
          </a:r>
        </a:p>
      </dsp:txBody>
      <dsp:txXfrm>
        <a:off x="0" y="1814445"/>
        <a:ext cx="5122926" cy="1811788"/>
      </dsp:txXfrm>
    </dsp:sp>
    <dsp:sp modelId="{F327083D-90B5-49DA-AC56-5766A44795B1}">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607BCA-E215-430F-8F14-4A07696FFE51}">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Mahkeme yetkisi bakımından TR’de karar verilebilir; yabancı olmak engel değildir.</a:t>
          </a:r>
        </a:p>
      </dsp:txBody>
      <dsp:txXfrm>
        <a:off x="0" y="3626234"/>
        <a:ext cx="5122926" cy="181178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0C901B-ADAA-41C4-AE9F-518E2F8A193C}">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8327D4-6578-4F72-9753-6A7721006D66}">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Millî hukuka göre ehliyetsiz kişi, işlemin yapıldığı yer hukukuna göre ehil ise yaptığı adi işlemle bağlıdır.</a:t>
          </a:r>
        </a:p>
      </dsp:txBody>
      <dsp:txXfrm>
        <a:off x="0" y="2656"/>
        <a:ext cx="5122926" cy="1811788"/>
      </dsp:txXfrm>
    </dsp:sp>
    <dsp:sp modelId="{075CA6C4-6BCB-41A4-9857-FFEB250233EB}">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8BDEA3-08EF-4301-A641-340B42CC5C21}">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İstisnalar: Aile hukuku, miras hukuku, yabancı taşınmaz üzerindeki aynî işlemler.</a:t>
          </a:r>
        </a:p>
      </dsp:txBody>
      <dsp:txXfrm>
        <a:off x="0" y="1814445"/>
        <a:ext cx="5122926" cy="1811788"/>
      </dsp:txXfrm>
    </dsp:sp>
    <dsp:sp modelId="{B99AF280-7314-4199-B1B3-C5C9A2AF01D3}">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CA175B-A2E7-480D-8262-F2CF56488E27}">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İyi niyet: Karşı tarafın kötüniyeti varsa koruma tartışmalıdır.</a:t>
          </a:r>
        </a:p>
      </dsp:txBody>
      <dsp:txXfrm>
        <a:off x="0" y="3626234"/>
        <a:ext cx="5122926" cy="181178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DF02CD-3528-466F-A641-4A72DCE3F8DB}">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C6E43E-AC57-4801-ADF2-E14B9FAE72E0}">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21 yaşındaki Meksika vatandaşı (rüşt 25) Paris’te mücevher satın alır.</a:t>
          </a:r>
        </a:p>
      </dsp:txBody>
      <dsp:txXfrm>
        <a:off x="0" y="2656"/>
        <a:ext cx="5122926" cy="1811788"/>
      </dsp:txXfrm>
    </dsp:sp>
    <dsp:sp modelId="{301B5B7E-B3FD-4CBF-97AA-7CA937D3DBAD}">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F47709-23BE-4023-9E63-310317C8AEFF}">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Fransız hukukunda rüşt 21 → satıcı iyi niyetli → sözleşme geçerli kabul edilir.</a:t>
          </a:r>
        </a:p>
      </dsp:txBody>
      <dsp:txXfrm>
        <a:off x="0" y="1814445"/>
        <a:ext cx="5122926" cy="1811788"/>
      </dsp:txXfrm>
    </dsp:sp>
    <dsp:sp modelId="{8FD3D6FF-B8CB-4E98-98B7-BBE48CF4FE46}">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5FEAE9-9ED1-4821-8E11-5DB38A8B7D14}">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MÖHUK m.9/2 ile paralel mantık.</a:t>
          </a:r>
        </a:p>
      </dsp:txBody>
      <dsp:txXfrm>
        <a:off x="0" y="3626234"/>
        <a:ext cx="5122926" cy="181178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55AED0-DEC5-4996-A3E1-B9BCE8DD2557}">
      <dsp:nvSpPr>
        <dsp:cNvPr id="0" name=""/>
        <dsp:cNvSpPr/>
      </dsp:nvSpPr>
      <dsp:spPr>
        <a:xfrm>
          <a:off x="0" y="2687"/>
          <a:ext cx="469773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1407E5-83CD-40E0-B2DE-5D0E7B4A8548}">
      <dsp:nvSpPr>
        <dsp:cNvPr id="0" name=""/>
        <dsp:cNvSpPr/>
      </dsp:nvSpPr>
      <dsp:spPr>
        <a:xfrm>
          <a:off x="0" y="2687"/>
          <a:ext cx="469773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Tüzel kişilerin hak/fiil ehliyeti: Statüsünde gösterilen idare merkezi hukuku.</a:t>
          </a:r>
        </a:p>
      </dsp:txBody>
      <dsp:txXfrm>
        <a:off x="0" y="2687"/>
        <a:ext cx="4697730" cy="1833104"/>
      </dsp:txXfrm>
    </dsp:sp>
    <dsp:sp modelId="{FF125B61-242F-45B5-8B04-5D890AD1A2BD}">
      <dsp:nvSpPr>
        <dsp:cNvPr id="0" name=""/>
        <dsp:cNvSpPr/>
      </dsp:nvSpPr>
      <dsp:spPr>
        <a:xfrm>
          <a:off x="0" y="1835791"/>
          <a:ext cx="469773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688D16-D948-4D75-8428-518C3090E680}">
      <dsp:nvSpPr>
        <dsp:cNvPr id="0" name=""/>
        <dsp:cNvSpPr/>
      </dsp:nvSpPr>
      <dsp:spPr>
        <a:xfrm>
          <a:off x="0" y="1835791"/>
          <a:ext cx="469773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Dernek tüzüğü, vakıf senedi, şirket ana sözleşmesi vb.</a:t>
          </a:r>
        </a:p>
      </dsp:txBody>
      <dsp:txXfrm>
        <a:off x="0" y="1835791"/>
        <a:ext cx="4697730" cy="1833104"/>
      </dsp:txXfrm>
    </dsp:sp>
    <dsp:sp modelId="{09C4E26B-6DA8-4B51-B961-2454B335C0A1}">
      <dsp:nvSpPr>
        <dsp:cNvPr id="0" name=""/>
        <dsp:cNvSpPr/>
      </dsp:nvSpPr>
      <dsp:spPr>
        <a:xfrm>
          <a:off x="0" y="3668896"/>
          <a:ext cx="469773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0CC344-99FD-4913-A49F-F429D4E193A6}">
      <dsp:nvSpPr>
        <dsp:cNvPr id="0" name=""/>
        <dsp:cNvSpPr/>
      </dsp:nvSpPr>
      <dsp:spPr>
        <a:xfrm>
          <a:off x="0" y="3668896"/>
          <a:ext cx="469773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Fiilî idare merkezi TR’de ise hâkim Türk hukukunu uygulayabilir (takdir).</a:t>
          </a:r>
        </a:p>
      </dsp:txBody>
      <dsp:txXfrm>
        <a:off x="0" y="3668896"/>
        <a:ext cx="4697730" cy="1833104"/>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C3543-4746-41CF-A1C7-6914A3703404}">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76622F-6C83-4093-B380-D0A64D9108B1}">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Adî şirket, konsorsiyum, joint venture, trust, miras ortaklığı vb.</a:t>
          </a:r>
        </a:p>
      </dsp:txBody>
      <dsp:txXfrm>
        <a:off x="0" y="2656"/>
        <a:ext cx="5122926" cy="1811788"/>
      </dsp:txXfrm>
    </dsp:sp>
    <dsp:sp modelId="{30668D8E-C49A-4DB8-A197-47CD1CC41C70}">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2D5A3F-D7F7-4546-9BE8-8571F17A7E98}">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Hak ve fiil ehliyeti: Fiilî idare merkezi hukuku.</a:t>
          </a:r>
        </a:p>
      </dsp:txBody>
      <dsp:txXfrm>
        <a:off x="0" y="1814445"/>
        <a:ext cx="5122926" cy="1811788"/>
      </dsp:txXfrm>
    </dsp:sp>
    <dsp:sp modelId="{6F2D9856-94A4-475D-A1F9-4B3F8F14E028}">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19C9C3-AA3C-404E-B288-D7C51CE291A4}">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Temsil/ilzam organı → m.9 kapsamındaki ehliyet statüsüne göre belirlenir.</a:t>
          </a:r>
        </a:p>
      </dsp:txBody>
      <dsp:txXfrm>
        <a:off x="0" y="3626234"/>
        <a:ext cx="5122926" cy="1811788"/>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CE964-D8FF-453F-89B5-F3262B89E93E}">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2DB9BB-FD03-447F-935B-03E71DF468AD}">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Organik temsil: Tüzel kişinin bizzat hareketi sayılır → m.9 statüsü.</a:t>
          </a:r>
        </a:p>
      </dsp:txBody>
      <dsp:txXfrm>
        <a:off x="0" y="2656"/>
        <a:ext cx="5122926" cy="1811788"/>
      </dsp:txXfrm>
    </dsp:sp>
    <dsp:sp modelId="{2BE61F5E-B1CD-42CE-8F53-D3C67CD65FB8}">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64E4BB-AC5A-4819-AB66-8A400C05E6AB}">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İradî temsil (m.30): Başkası adına hareket; farklı bağlama kuralları.</a:t>
          </a:r>
        </a:p>
      </dsp:txBody>
      <dsp:txXfrm>
        <a:off x="0" y="1814445"/>
        <a:ext cx="5122926" cy="1811788"/>
      </dsp:txXfrm>
    </dsp:sp>
    <dsp:sp modelId="{7B89B6FB-50AB-40C6-9CA2-28306D910A88}">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A74ACF-BED1-4AC1-A317-32C6868EBDDC}">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a:t>Sınav ipucu: ‘Organ mı vekil mi?’ sorusunu önce çöz.</a:t>
          </a:r>
        </a:p>
      </dsp:txBody>
      <dsp:txXfrm>
        <a:off x="0" y="3626234"/>
        <a:ext cx="5122926" cy="1811788"/>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027D6-4DD9-4774-B32F-DD0147AC3C1A}">
      <dsp:nvSpPr>
        <dsp:cNvPr id="0" name=""/>
        <dsp:cNvSpPr/>
      </dsp:nvSpPr>
      <dsp:spPr>
        <a:xfrm>
          <a:off x="0" y="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5C2CD5-AECE-408F-B1BC-05E25260C464}">
      <dsp:nvSpPr>
        <dsp:cNvPr id="0" name=""/>
        <dsp:cNvSpPr/>
      </dsp:nvSpPr>
      <dsp:spPr>
        <a:xfrm>
          <a:off x="0" y="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MÖHUK çerçevesinde nişanlanmaya uygulanacak hukukun sistematiğini açıklar.</a:t>
          </a:r>
        </a:p>
      </dsp:txBody>
      <dsp:txXfrm>
        <a:off x="0" y="0"/>
        <a:ext cx="5122926" cy="1360170"/>
      </dsp:txXfrm>
    </dsp:sp>
    <dsp:sp modelId="{DC540596-418C-41D7-BB9F-64B3B9E7793A}">
      <dsp:nvSpPr>
        <dsp:cNvPr id="0" name=""/>
        <dsp:cNvSpPr/>
      </dsp:nvSpPr>
      <dsp:spPr>
        <a:xfrm>
          <a:off x="0" y="136017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D6DC22-75C1-43BD-8928-5549D94160ED}">
      <dsp:nvSpPr>
        <dsp:cNvPr id="0" name=""/>
        <dsp:cNvSpPr/>
      </dsp:nvSpPr>
      <dsp:spPr>
        <a:xfrm>
          <a:off x="0" y="136017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Ehliyet/şartlar, şekil ve hüküm-sonuçlar için farklı bağlama kurallarını ayırt eder.</a:t>
          </a:r>
        </a:p>
      </dsp:txBody>
      <dsp:txXfrm>
        <a:off x="0" y="1360170"/>
        <a:ext cx="5122926" cy="1360170"/>
      </dsp:txXfrm>
    </dsp:sp>
    <dsp:sp modelId="{47A9B7F9-3D90-47B6-8957-B8497BABC0B0}">
      <dsp:nvSpPr>
        <dsp:cNvPr id="0" name=""/>
        <dsp:cNvSpPr/>
      </dsp:nvSpPr>
      <dsp:spPr>
        <a:xfrm>
          <a:off x="0" y="272034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1374A8-9656-4095-B522-14A42B2C5A01}">
      <dsp:nvSpPr>
        <dsp:cNvPr id="0" name=""/>
        <dsp:cNvSpPr/>
      </dsp:nvSpPr>
      <dsp:spPr>
        <a:xfrm>
          <a:off x="0" y="272034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Atıf (renvoi) ve kamu düzeni istisnasının uygulamasını örnekler üzerinde uygular.</a:t>
          </a:r>
        </a:p>
      </dsp:txBody>
      <dsp:txXfrm>
        <a:off x="0" y="2720340"/>
        <a:ext cx="5122926" cy="1360170"/>
      </dsp:txXfrm>
    </dsp:sp>
    <dsp:sp modelId="{B7E8E319-858C-422A-8584-A7F4A914CC48}">
      <dsp:nvSpPr>
        <dsp:cNvPr id="0" name=""/>
        <dsp:cNvSpPr/>
      </dsp:nvSpPr>
      <dsp:spPr>
        <a:xfrm>
          <a:off x="0" y="4080509"/>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31A02B-7908-4B91-BB9E-27DDB90A39E4}">
      <dsp:nvSpPr>
        <dsp:cNvPr id="0" name=""/>
        <dsp:cNvSpPr/>
      </dsp:nvSpPr>
      <dsp:spPr>
        <a:xfrm>
          <a:off x="0" y="408051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Vasıflandırma (qualification) sorunlarını tanımlar ve çözüm metoduna bağlar.</a:t>
          </a:r>
        </a:p>
      </dsp:txBody>
      <dsp:txXfrm>
        <a:off x="0" y="4080510"/>
        <a:ext cx="5122926" cy="1360170"/>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E9C731-AE2C-44DF-B1BC-4BD4089EAF60}">
      <dsp:nvSpPr>
        <dsp:cNvPr id="0" name=""/>
        <dsp:cNvSpPr/>
      </dsp:nvSpPr>
      <dsp:spPr>
        <a:xfrm>
          <a:off x="0" y="2703"/>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34FDA2-46D9-4652-A171-F2A03ABCEB07}">
      <dsp:nvSpPr>
        <dsp:cNvPr id="0" name=""/>
        <dsp:cNvSpPr/>
      </dsp:nvSpPr>
      <dsp:spPr>
        <a:xfrm>
          <a:off x="0" y="2703"/>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Nişanlanma, evlenme, boşanma, evlilik mal rejimleri, soybağı, nafaka ayrı bağlama kurallarına tabidir.</a:t>
          </a:r>
        </a:p>
      </dsp:txBody>
      <dsp:txXfrm>
        <a:off x="0" y="2703"/>
        <a:ext cx="5175384" cy="1843578"/>
      </dsp:txXfrm>
    </dsp:sp>
    <dsp:sp modelId="{DF912F81-22FA-46E8-A468-F8D9B716CBDA}">
      <dsp:nvSpPr>
        <dsp:cNvPr id="0" name=""/>
        <dsp:cNvSpPr/>
      </dsp:nvSpPr>
      <dsp:spPr>
        <a:xfrm>
          <a:off x="0" y="1846281"/>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A7A7B8-E05B-4EFC-AF47-B35A6A8A953A}">
      <dsp:nvSpPr>
        <dsp:cNvPr id="0" name=""/>
        <dsp:cNvSpPr/>
      </dsp:nvSpPr>
      <dsp:spPr>
        <a:xfrm>
          <a:off x="0" y="1846281"/>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Yabancılık unsuru bulunan uyuşmazlıklarda doğrudan MK hükümleri yerine önce MÖHUK uygulanır.</a:t>
          </a:r>
        </a:p>
      </dsp:txBody>
      <dsp:txXfrm>
        <a:off x="0" y="1846281"/>
        <a:ext cx="5175384" cy="1843578"/>
      </dsp:txXfrm>
    </dsp:sp>
    <dsp:sp modelId="{6A6CABB3-B56E-4DB7-976E-43E200D768C0}">
      <dsp:nvSpPr>
        <dsp:cNvPr id="0" name=""/>
        <dsp:cNvSpPr/>
      </dsp:nvSpPr>
      <dsp:spPr>
        <a:xfrm>
          <a:off x="0" y="3689859"/>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2F15D5-A1C8-449D-8A62-8995E63973C8}">
      <dsp:nvSpPr>
        <dsp:cNvPr id="0" name=""/>
        <dsp:cNvSpPr/>
      </dsp:nvSpPr>
      <dsp:spPr>
        <a:xfrm>
          <a:off x="0" y="3689859"/>
          <a:ext cx="5175384"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Nişanlanma: Ehliyet/şartlar (m.12/1), şekil (m.7), hüküm ve sonuçlar (m.12/2).</a:t>
          </a:r>
        </a:p>
      </dsp:txBody>
      <dsp:txXfrm>
        <a:off x="0" y="3689859"/>
        <a:ext cx="5175384" cy="1843578"/>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DF75A8-01BA-4611-9CEA-63B287DDBFAA}">
      <dsp:nvSpPr>
        <dsp:cNvPr id="0" name=""/>
        <dsp:cNvSpPr/>
      </dsp:nvSpPr>
      <dsp:spPr>
        <a:xfrm>
          <a:off x="0" y="2703"/>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1AD541-3B5F-4512-919B-B9B443CDFA56}">
      <dsp:nvSpPr>
        <dsp:cNvPr id="0" name=""/>
        <dsp:cNvSpPr/>
      </dsp:nvSpPr>
      <dsp:spPr>
        <a:xfrm>
          <a:off x="0" y="2703"/>
          <a:ext cx="5175384"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Nişanlanma: evlenme vaadi (MK 118).</a:t>
          </a:r>
        </a:p>
      </dsp:txBody>
      <dsp:txXfrm>
        <a:off x="0" y="2703"/>
        <a:ext cx="5175384" cy="921789"/>
      </dsp:txXfrm>
    </dsp:sp>
    <dsp:sp modelId="{381B7330-53EB-4CD7-AEC1-3799D682AB71}">
      <dsp:nvSpPr>
        <dsp:cNvPr id="0" name=""/>
        <dsp:cNvSpPr/>
      </dsp:nvSpPr>
      <dsp:spPr>
        <a:xfrm>
          <a:off x="0" y="924492"/>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84948F-4BE9-402E-B666-A88041630F99}">
      <dsp:nvSpPr>
        <dsp:cNvPr id="0" name=""/>
        <dsp:cNvSpPr/>
      </dsp:nvSpPr>
      <dsp:spPr>
        <a:xfrm>
          <a:off x="0" y="924492"/>
          <a:ext cx="5175384"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Evlenmeye zorlama hakkı yok; cayma tazminatı/ceza şartı dava edilemez (MK 119).</a:t>
          </a:r>
        </a:p>
      </dsp:txBody>
      <dsp:txXfrm>
        <a:off x="0" y="924492"/>
        <a:ext cx="5175384" cy="921789"/>
      </dsp:txXfrm>
    </dsp:sp>
    <dsp:sp modelId="{72B03ED6-64A8-4295-B45E-2D0A86FF8B58}">
      <dsp:nvSpPr>
        <dsp:cNvPr id="0" name=""/>
        <dsp:cNvSpPr/>
      </dsp:nvSpPr>
      <dsp:spPr>
        <a:xfrm>
          <a:off x="0" y="1846281"/>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169AB7-C21F-4371-8180-3CB66E118CBB}">
      <dsp:nvSpPr>
        <dsp:cNvPr id="0" name=""/>
        <dsp:cNvSpPr/>
      </dsp:nvSpPr>
      <dsp:spPr>
        <a:xfrm>
          <a:off x="0" y="1846281"/>
          <a:ext cx="5175384"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Haklı sebep olmadan bozma → yapılan masraflar ve maddî fedakârlıklar için uygun tazminat (MK 120).</a:t>
          </a:r>
        </a:p>
      </dsp:txBody>
      <dsp:txXfrm>
        <a:off x="0" y="1846281"/>
        <a:ext cx="5175384" cy="921789"/>
      </dsp:txXfrm>
    </dsp:sp>
    <dsp:sp modelId="{158B1C03-D0B6-41E8-8810-128C6E4D679D}">
      <dsp:nvSpPr>
        <dsp:cNvPr id="0" name=""/>
        <dsp:cNvSpPr/>
      </dsp:nvSpPr>
      <dsp:spPr>
        <a:xfrm>
          <a:off x="0" y="2768070"/>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FC4B8D-F396-40A6-9B57-6C93C73256A5}">
      <dsp:nvSpPr>
        <dsp:cNvPr id="0" name=""/>
        <dsp:cNvSpPr/>
      </dsp:nvSpPr>
      <dsp:spPr>
        <a:xfrm>
          <a:off x="0" y="2768070"/>
          <a:ext cx="5175384"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Kişilik hakkı ihlâli → manevi tazminat talebi (MK 121).</a:t>
          </a:r>
        </a:p>
      </dsp:txBody>
      <dsp:txXfrm>
        <a:off x="0" y="2768070"/>
        <a:ext cx="5175384" cy="921789"/>
      </dsp:txXfrm>
    </dsp:sp>
    <dsp:sp modelId="{273269A0-3F27-4C2A-9D70-BB1317374140}">
      <dsp:nvSpPr>
        <dsp:cNvPr id="0" name=""/>
        <dsp:cNvSpPr/>
      </dsp:nvSpPr>
      <dsp:spPr>
        <a:xfrm>
          <a:off x="0" y="3689859"/>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90EF8A-FFBA-4FC8-92DE-30ED141CAE8A}">
      <dsp:nvSpPr>
        <dsp:cNvPr id="0" name=""/>
        <dsp:cNvSpPr/>
      </dsp:nvSpPr>
      <dsp:spPr>
        <a:xfrm>
          <a:off x="0" y="3689859"/>
          <a:ext cx="5175384"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Alışılmışın dışındaki hediyelerin iadesi; aynen/mislen olmazsa sebepsiz zenginleşme (MK 122).</a:t>
          </a:r>
        </a:p>
      </dsp:txBody>
      <dsp:txXfrm>
        <a:off x="0" y="3689859"/>
        <a:ext cx="5175384" cy="921789"/>
      </dsp:txXfrm>
    </dsp:sp>
    <dsp:sp modelId="{F3A57FD5-636B-495A-B90C-03FD5D92CB90}">
      <dsp:nvSpPr>
        <dsp:cNvPr id="0" name=""/>
        <dsp:cNvSpPr/>
      </dsp:nvSpPr>
      <dsp:spPr>
        <a:xfrm>
          <a:off x="0" y="4611648"/>
          <a:ext cx="5175384"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216B5E-72E0-434A-AED9-BBFB4B3C6712}">
      <dsp:nvSpPr>
        <dsp:cNvPr id="0" name=""/>
        <dsp:cNvSpPr/>
      </dsp:nvSpPr>
      <dsp:spPr>
        <a:xfrm>
          <a:off x="0" y="4611648"/>
          <a:ext cx="5175384"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Dava hakları için 1 yıllık zamanaşımı (MK 123).</a:t>
          </a:r>
        </a:p>
      </dsp:txBody>
      <dsp:txXfrm>
        <a:off x="0" y="4611648"/>
        <a:ext cx="5175384" cy="921789"/>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DEAFDA-14C4-4A5B-BBF7-5019C3370B67}">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BE691A-C535-4811-A3A9-6C62DE8B8D89}">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Taraflardan her birinin NIŞANLANMA anındaki milli hukukuna tabidir.</a:t>
          </a:r>
        </a:p>
      </dsp:txBody>
      <dsp:txXfrm>
        <a:off x="0" y="2656"/>
        <a:ext cx="5122926" cy="1811788"/>
      </dsp:txXfrm>
    </dsp:sp>
    <dsp:sp modelId="{4CF66584-7073-4D62-9FDB-517DC157B088}">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51BF92-6A33-4D52-B359-98E7430FA85B}">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Her iki tarafa aynı anda farklı hukuklar uygulanabilir (kişiye sıkı sıkıya bağlılık).</a:t>
          </a:r>
        </a:p>
      </dsp:txBody>
      <dsp:txXfrm>
        <a:off x="0" y="1814445"/>
        <a:ext cx="5122926" cy="1811788"/>
      </dsp:txXfrm>
    </dsp:sp>
    <dsp:sp modelId="{18467AC4-8155-4D2A-8769-BDC65415E60C}">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AB1DBA-E5E8-45A6-9CB5-BF1FC4E9AFAE}">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Atıf (renvoi) mümkün: m.2/3 uyarınca ehliyet/şartlar bakımından da nazara alınır.</a:t>
          </a:r>
        </a:p>
      </dsp:txBody>
      <dsp:txXfrm>
        <a:off x="0" y="3626234"/>
        <a:ext cx="5122926" cy="18117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FFC5C-7FA2-4A88-AE3B-4FA72AD4B64B}">
      <dsp:nvSpPr>
        <dsp:cNvPr id="0" name=""/>
        <dsp:cNvSpPr/>
      </dsp:nvSpPr>
      <dsp:spPr>
        <a:xfrm>
          <a:off x="0" y="4307"/>
          <a:ext cx="4773168"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2D8502-3E7A-49D1-AA8B-5195476BB5A2}">
      <dsp:nvSpPr>
        <dsp:cNvPr id="0" name=""/>
        <dsp:cNvSpPr/>
      </dsp:nvSpPr>
      <dsp:spPr>
        <a:xfrm>
          <a:off x="277554" y="210753"/>
          <a:ext cx="504644" cy="5046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092BAE3-E92B-4732-AB0A-2F0A40601CF6}">
      <dsp:nvSpPr>
        <dsp:cNvPr id="0" name=""/>
        <dsp:cNvSpPr/>
      </dsp:nvSpPr>
      <dsp:spPr>
        <a:xfrm>
          <a:off x="1059754" y="4307"/>
          <a:ext cx="3713413"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Evlenme: MÖHUK m.13/2; Evlendirme Yön. m.10, m.12.</a:t>
          </a:r>
        </a:p>
      </dsp:txBody>
      <dsp:txXfrm>
        <a:off x="1059754" y="4307"/>
        <a:ext cx="3713413" cy="917536"/>
      </dsp:txXfrm>
    </dsp:sp>
    <dsp:sp modelId="{B84F1E8B-0E68-4FDF-A30B-0C2F891CC843}">
      <dsp:nvSpPr>
        <dsp:cNvPr id="0" name=""/>
        <dsp:cNvSpPr/>
      </dsp:nvSpPr>
      <dsp:spPr>
        <a:xfrm>
          <a:off x="0" y="1151227"/>
          <a:ext cx="4773168"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4FEC5C-95F4-4A2A-8702-CA72C6D5EBBC}">
      <dsp:nvSpPr>
        <dsp:cNvPr id="0" name=""/>
        <dsp:cNvSpPr/>
      </dsp:nvSpPr>
      <dsp:spPr>
        <a:xfrm>
          <a:off x="277554" y="1357673"/>
          <a:ext cx="504644" cy="5046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FC07914-7CEF-4AEE-B8A2-F11E73EA1260}">
      <dsp:nvSpPr>
        <dsp:cNvPr id="0" name=""/>
        <dsp:cNvSpPr/>
      </dsp:nvSpPr>
      <dsp:spPr>
        <a:xfrm>
          <a:off x="1059754" y="1151227"/>
          <a:ext cx="3713413"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Ölüme bağlı tasarruflar: MÖHUK m.20/4; 1961 Lahey Sözleşmesi.</a:t>
          </a:r>
        </a:p>
      </dsp:txBody>
      <dsp:txXfrm>
        <a:off x="1059754" y="1151227"/>
        <a:ext cx="3713413" cy="917536"/>
      </dsp:txXfrm>
    </dsp:sp>
    <dsp:sp modelId="{3B50DB4B-D274-4B20-A247-582F5785205D}">
      <dsp:nvSpPr>
        <dsp:cNvPr id="0" name=""/>
        <dsp:cNvSpPr/>
      </dsp:nvSpPr>
      <dsp:spPr>
        <a:xfrm>
          <a:off x="0" y="2298147"/>
          <a:ext cx="4773168"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D9917E-2EDF-4FE7-8C30-B1A7D3724D05}">
      <dsp:nvSpPr>
        <dsp:cNvPr id="0" name=""/>
        <dsp:cNvSpPr/>
      </dsp:nvSpPr>
      <dsp:spPr>
        <a:xfrm>
          <a:off x="277554" y="2504593"/>
          <a:ext cx="504644" cy="5046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F1F2DD5-42A1-41A3-AC3F-A1AA2B0179F7}">
      <dsp:nvSpPr>
        <dsp:cNvPr id="0" name=""/>
        <dsp:cNvSpPr/>
      </dsp:nvSpPr>
      <dsp:spPr>
        <a:xfrm>
          <a:off x="1059754" y="2298147"/>
          <a:ext cx="3713413"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Taşınmaz aynî işlemler: MÖHUK m.21/4.</a:t>
          </a:r>
        </a:p>
      </dsp:txBody>
      <dsp:txXfrm>
        <a:off x="1059754" y="2298147"/>
        <a:ext cx="3713413" cy="917536"/>
      </dsp:txXfrm>
    </dsp:sp>
    <dsp:sp modelId="{B937F759-7805-4961-B643-C40251357C08}">
      <dsp:nvSpPr>
        <dsp:cNvPr id="0" name=""/>
        <dsp:cNvSpPr/>
      </dsp:nvSpPr>
      <dsp:spPr>
        <a:xfrm>
          <a:off x="0" y="3445068"/>
          <a:ext cx="4773168"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5C22F9-6E8D-4DB2-97D5-EEEE849D2740}">
      <dsp:nvSpPr>
        <dsp:cNvPr id="0" name=""/>
        <dsp:cNvSpPr/>
      </dsp:nvSpPr>
      <dsp:spPr>
        <a:xfrm>
          <a:off x="277554" y="3651513"/>
          <a:ext cx="504644" cy="50464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8356D5E-DEC4-4C39-8646-3B61F0E30342}">
      <dsp:nvSpPr>
        <dsp:cNvPr id="0" name=""/>
        <dsp:cNvSpPr/>
      </dsp:nvSpPr>
      <dsp:spPr>
        <a:xfrm>
          <a:off x="1059754" y="3445068"/>
          <a:ext cx="3713413"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Tüketici sözleşmeleri: MÖHUK m.26/3.</a:t>
          </a:r>
        </a:p>
      </dsp:txBody>
      <dsp:txXfrm>
        <a:off x="1059754" y="3445068"/>
        <a:ext cx="3713413" cy="917536"/>
      </dsp:txXfrm>
    </dsp:sp>
    <dsp:sp modelId="{9AD855AB-BD25-4C52-98DB-6822272C5570}">
      <dsp:nvSpPr>
        <dsp:cNvPr id="0" name=""/>
        <dsp:cNvSpPr/>
      </dsp:nvSpPr>
      <dsp:spPr>
        <a:xfrm>
          <a:off x="0" y="4591988"/>
          <a:ext cx="4773168" cy="91753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A5133D-9C05-40B3-AF98-F86917D21058}">
      <dsp:nvSpPr>
        <dsp:cNvPr id="0" name=""/>
        <dsp:cNvSpPr/>
      </dsp:nvSpPr>
      <dsp:spPr>
        <a:xfrm>
          <a:off x="277554" y="4798433"/>
          <a:ext cx="504644" cy="50464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D837071-B460-4641-A520-6429910687F9}">
      <dsp:nvSpPr>
        <dsp:cNvPr id="0" name=""/>
        <dsp:cNvSpPr/>
      </dsp:nvSpPr>
      <dsp:spPr>
        <a:xfrm>
          <a:off x="1059754" y="4591988"/>
          <a:ext cx="3713413" cy="9175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106" tIns="97106" rIns="97106" bIns="97106" numCol="1" spcCol="1270" anchor="ctr" anchorCtr="0">
          <a:noAutofit/>
        </a:bodyPr>
        <a:lstStyle/>
        <a:p>
          <a:pPr marL="0" lvl="0" indent="0" algn="l" defTabSz="844550">
            <a:lnSpc>
              <a:spcPct val="90000"/>
            </a:lnSpc>
            <a:spcBef>
              <a:spcPct val="0"/>
            </a:spcBef>
            <a:spcAft>
              <a:spcPct val="35000"/>
            </a:spcAft>
            <a:buNone/>
          </a:pPr>
          <a:r>
            <a:rPr lang="en-US" sz="1900" kern="1200"/>
            <a:t>Kambiyo senetleri: TTK hükümleri (m.767, 778, 820, 822).</a:t>
          </a:r>
        </a:p>
      </dsp:txBody>
      <dsp:txXfrm>
        <a:off x="1059754" y="4591988"/>
        <a:ext cx="3713413" cy="917536"/>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071231-A453-4737-8745-1B2FEC36A004}">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1DBB1B-CF36-457C-9C69-BF69CCAD106E}">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b="1" kern="1200" dirty="0"/>
            <a:t>İki </a:t>
          </a:r>
          <a:r>
            <a:rPr lang="en-US" sz="2900" b="1" kern="1200" dirty="0" err="1"/>
            <a:t>hukukta</a:t>
          </a:r>
          <a:r>
            <a:rPr lang="en-US" sz="2900" b="1" kern="1200" dirty="0"/>
            <a:t> da </a:t>
          </a:r>
          <a:r>
            <a:rPr lang="en-US" sz="2900" b="1" kern="1200" dirty="0" err="1"/>
            <a:t>geçerlilik</a:t>
          </a:r>
          <a:r>
            <a:rPr lang="en-US" sz="2900" b="1" kern="1200" dirty="0"/>
            <a:t> </a:t>
          </a:r>
          <a:r>
            <a:rPr lang="en-US" sz="2900" b="1" kern="1200" dirty="0" err="1"/>
            <a:t>aranmalı</a:t>
          </a:r>
          <a:r>
            <a:rPr lang="en-US" sz="2900" b="1" kern="1200" dirty="0"/>
            <a:t> </a:t>
          </a:r>
          <a:r>
            <a:rPr lang="en-US" sz="2900" b="1" kern="1200" dirty="0" err="1"/>
            <a:t>mı</a:t>
          </a:r>
          <a:r>
            <a:rPr lang="en-US" sz="2900" b="1" kern="1200" dirty="0"/>
            <a:t>? </a:t>
          </a:r>
          <a:r>
            <a:rPr lang="en-US" sz="2900" kern="1200" dirty="0"/>
            <a:t>(</a:t>
          </a:r>
          <a:r>
            <a:rPr lang="en-US" sz="2900" kern="1200" dirty="0" err="1"/>
            <a:t>çifte</a:t>
          </a:r>
          <a:r>
            <a:rPr lang="en-US" sz="2900" kern="1200" dirty="0"/>
            <a:t> </a:t>
          </a:r>
          <a:r>
            <a:rPr lang="en-US" sz="2900" kern="1200" dirty="0" err="1"/>
            <a:t>uygunluk</a:t>
          </a:r>
          <a:r>
            <a:rPr lang="en-US" sz="2900" kern="1200" dirty="0"/>
            <a:t> </a:t>
          </a:r>
          <a:r>
            <a:rPr lang="en-US" sz="2900" kern="1200" dirty="0" err="1"/>
            <a:t>yaklaşımı</a:t>
          </a:r>
          <a:r>
            <a:rPr lang="en-US" sz="2900" kern="1200" dirty="0"/>
            <a:t>)</a:t>
          </a:r>
        </a:p>
      </dsp:txBody>
      <dsp:txXfrm>
        <a:off x="0" y="2656"/>
        <a:ext cx="5122926" cy="1811788"/>
      </dsp:txXfrm>
    </dsp:sp>
    <dsp:sp modelId="{A36B1298-4EBE-4DF9-9A67-EDD562E657D5}">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5C1DC1-72F2-4ED2-8EC4-5144222A457E}">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b="1" kern="1200" dirty="0" err="1"/>
            <a:t>Karşı</a:t>
          </a:r>
          <a:r>
            <a:rPr lang="en-US" sz="2900" b="1" kern="1200" dirty="0"/>
            <a:t> </a:t>
          </a:r>
          <a:r>
            <a:rPr lang="en-US" sz="2900" b="1" kern="1200" dirty="0" err="1"/>
            <a:t>görüş</a:t>
          </a:r>
          <a:r>
            <a:rPr lang="en-US" sz="2900" b="1" kern="1200" dirty="0"/>
            <a:t>: </a:t>
          </a:r>
          <a:r>
            <a:rPr lang="en-US" sz="2900" kern="1200" dirty="0"/>
            <a:t>m.12/1’in </a:t>
          </a:r>
          <a:r>
            <a:rPr lang="en-US" sz="2900" kern="1200" dirty="0" err="1"/>
            <a:t>lafzı</a:t>
          </a:r>
          <a:r>
            <a:rPr lang="en-US" sz="2900" kern="1200" dirty="0"/>
            <a:t> </a:t>
          </a:r>
          <a:r>
            <a:rPr lang="en-US" sz="2900" kern="1200" dirty="0" err="1"/>
            <a:t>ve</a:t>
          </a:r>
          <a:r>
            <a:rPr lang="en-US" sz="2900" kern="1200" dirty="0"/>
            <a:t> </a:t>
          </a:r>
          <a:r>
            <a:rPr lang="en-US" sz="2900" kern="1200" dirty="0" err="1"/>
            <a:t>amacı</a:t>
          </a:r>
          <a:r>
            <a:rPr lang="en-US" sz="2900" kern="1200" dirty="0"/>
            <a:t> </a:t>
          </a:r>
          <a:r>
            <a:rPr lang="en-US" sz="2900" kern="1200" dirty="0" err="1"/>
            <a:t>gereği</a:t>
          </a:r>
          <a:r>
            <a:rPr lang="en-US" sz="2900" kern="1200" dirty="0"/>
            <a:t> her </a:t>
          </a:r>
          <a:r>
            <a:rPr lang="en-US" sz="2900" kern="1200" dirty="0" err="1"/>
            <a:t>taraf</a:t>
          </a:r>
          <a:r>
            <a:rPr lang="en-US" sz="2900" kern="1200" dirty="0"/>
            <a:t> </a:t>
          </a:r>
          <a:r>
            <a:rPr lang="en-US" sz="2900" kern="1200" dirty="0" err="1"/>
            <a:t>yalnızca</a:t>
          </a:r>
          <a:r>
            <a:rPr lang="en-US" sz="2900" kern="1200" dirty="0"/>
            <a:t> </a:t>
          </a:r>
          <a:r>
            <a:rPr lang="en-US" sz="2900" kern="1200" dirty="0" err="1"/>
            <a:t>kendi</a:t>
          </a:r>
          <a:r>
            <a:rPr lang="en-US" sz="2900" kern="1200" dirty="0"/>
            <a:t> milli </a:t>
          </a:r>
          <a:r>
            <a:rPr lang="en-US" sz="2900" kern="1200" dirty="0" err="1"/>
            <a:t>hukukuna</a:t>
          </a:r>
          <a:r>
            <a:rPr lang="en-US" sz="2900" kern="1200" dirty="0"/>
            <a:t> </a:t>
          </a:r>
          <a:r>
            <a:rPr lang="en-US" sz="2900" kern="1200" dirty="0" err="1"/>
            <a:t>tabidir</a:t>
          </a:r>
          <a:r>
            <a:rPr lang="en-US" sz="2900" kern="1200" dirty="0"/>
            <a:t>.</a:t>
          </a:r>
        </a:p>
      </dsp:txBody>
      <dsp:txXfrm>
        <a:off x="0" y="1814445"/>
        <a:ext cx="5122926" cy="1811788"/>
      </dsp:txXfrm>
    </dsp:sp>
    <dsp:sp modelId="{F3C4986F-9686-40F4-8B19-A1F7BABCC326}">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FC0334-99C6-4EB1-AB6A-EF61CC4F90BF}">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b="1" kern="1200" dirty="0"/>
            <a:t>Pratik </a:t>
          </a:r>
          <a:r>
            <a:rPr lang="en-US" sz="2900" b="1" kern="1200" dirty="0" err="1"/>
            <a:t>gerekçe</a:t>
          </a:r>
          <a:r>
            <a:rPr lang="en-US" sz="2900" b="1" kern="1200" dirty="0"/>
            <a:t>: </a:t>
          </a:r>
          <a:r>
            <a:rPr lang="en-US" sz="2900" kern="1200" dirty="0" err="1"/>
            <a:t>Kişiden</a:t>
          </a:r>
          <a:r>
            <a:rPr lang="en-US" sz="2900" kern="1200" dirty="0"/>
            <a:t> </a:t>
          </a:r>
          <a:r>
            <a:rPr lang="en-US" sz="2900" kern="1200" dirty="0" err="1"/>
            <a:t>hiç</a:t>
          </a:r>
          <a:r>
            <a:rPr lang="en-US" sz="2900" kern="1200" dirty="0"/>
            <a:t> </a:t>
          </a:r>
          <a:r>
            <a:rPr lang="en-US" sz="2900" kern="1200" dirty="0" err="1"/>
            <a:t>aşina</a:t>
          </a:r>
          <a:r>
            <a:rPr lang="en-US" sz="2900" kern="1200" dirty="0"/>
            <a:t> </a:t>
          </a:r>
          <a:r>
            <a:rPr lang="en-US" sz="2900" kern="1200" dirty="0" err="1"/>
            <a:t>olmadığı</a:t>
          </a:r>
          <a:r>
            <a:rPr lang="en-US" sz="2900" kern="1200" dirty="0"/>
            <a:t> </a:t>
          </a:r>
          <a:r>
            <a:rPr lang="en-US" sz="2900" kern="1200" dirty="0" err="1"/>
            <a:t>bir</a:t>
          </a:r>
          <a:r>
            <a:rPr lang="en-US" sz="2900" kern="1200" dirty="0"/>
            <a:t> </a:t>
          </a:r>
          <a:r>
            <a:rPr lang="en-US" sz="2900" kern="1200" dirty="0" err="1"/>
            <a:t>hukukun</a:t>
          </a:r>
          <a:r>
            <a:rPr lang="en-US" sz="2900" kern="1200" dirty="0"/>
            <a:t> </a:t>
          </a:r>
          <a:r>
            <a:rPr lang="en-US" sz="2900" kern="1200" dirty="0" err="1"/>
            <a:t>koşullarına</a:t>
          </a:r>
          <a:r>
            <a:rPr lang="en-US" sz="2900" kern="1200" dirty="0"/>
            <a:t> </a:t>
          </a:r>
          <a:r>
            <a:rPr lang="en-US" sz="2900" kern="1200" dirty="0" err="1"/>
            <a:t>uyması</a:t>
          </a:r>
          <a:r>
            <a:rPr lang="en-US" sz="2900" kern="1200" dirty="0"/>
            <a:t> </a:t>
          </a:r>
          <a:r>
            <a:rPr lang="en-US" sz="2900" kern="1200" dirty="0" err="1"/>
            <a:t>beklenemez</a:t>
          </a:r>
          <a:r>
            <a:rPr lang="en-US" sz="2900" kern="1200" dirty="0"/>
            <a:t>.</a:t>
          </a:r>
        </a:p>
      </dsp:txBody>
      <dsp:txXfrm>
        <a:off x="0" y="3626234"/>
        <a:ext cx="5122926" cy="1811788"/>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06CA51-5445-47A1-87D7-D33A1B23EED2}">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CED9DA-9C64-4639-8595-ABEC687A996D}">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Atıf kuralı nişanlanma ehliyeti/şartları ve hüküm-sonuçlarda uygulanabilir.</a:t>
          </a:r>
        </a:p>
      </dsp:txBody>
      <dsp:txXfrm>
        <a:off x="0" y="2656"/>
        <a:ext cx="5122926" cy="1811788"/>
      </dsp:txXfrm>
    </dsp:sp>
    <dsp:sp modelId="{622D06BA-EECA-4853-BCE4-278919194BEA}">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E69386-576E-4B02-88CE-A963714184A3}">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Yabancı hukukun kanunlar ihtilafı kuralları Türk hukukuna geri gönderme yaparsa, hâkim bunu nazara alır.</a:t>
          </a:r>
        </a:p>
      </dsp:txBody>
      <dsp:txXfrm>
        <a:off x="0" y="1814445"/>
        <a:ext cx="5122926" cy="1811788"/>
      </dsp:txXfrm>
    </dsp:sp>
    <dsp:sp modelId="{0C5D8505-E286-4F5A-B9C8-9A89AC05E703}">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D4B8E9-6EC3-4BB5-81A6-73F5B2C0E215}">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Atıf, kanunlar ihtilafında yeknesaklık ve uyum amacını güder.</a:t>
          </a:r>
        </a:p>
      </dsp:txBody>
      <dsp:txXfrm>
        <a:off x="0" y="3626234"/>
        <a:ext cx="5122926" cy="1811788"/>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515FF2-7C62-4C06-9007-10E60B7D7E37}">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FAE1FD-64BD-4A5D-B5D3-0A87A7A32626}">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Özel kural yok → m.7 uygulanır.</a:t>
          </a:r>
        </a:p>
      </dsp:txBody>
      <dsp:txXfrm>
        <a:off x="0" y="2656"/>
        <a:ext cx="5122926" cy="1811788"/>
      </dsp:txXfrm>
    </dsp:sp>
    <dsp:sp modelId="{3C74FEEB-27D7-4CA7-B2FC-B28442A14F11}">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3FF853-EA26-40D0-8E54-E26DC283E1EA}">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Alternatif bağlama: yapıldığı yer hukuku (lex loci actus) veya uygulanacak esas hukuk (lex causae).</a:t>
          </a:r>
        </a:p>
      </dsp:txBody>
      <dsp:txXfrm>
        <a:off x="0" y="1814445"/>
        <a:ext cx="5122926" cy="1811788"/>
      </dsp:txXfrm>
    </dsp:sp>
    <dsp:sp modelId="{C8AB8B99-C392-44D5-A3DA-1CAC77AA00B7}">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5F8190-D3BE-4AE6-BB4E-B643B906EC77}">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Türk hukukunda nişan özel şekle bağlı değildir.</a:t>
          </a:r>
        </a:p>
      </dsp:txBody>
      <dsp:txXfrm>
        <a:off x="0" y="3626234"/>
        <a:ext cx="5122926" cy="1811788"/>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79434-BAEB-49F5-9AD9-5C5D21F3053A}">
      <dsp:nvSpPr>
        <dsp:cNvPr id="0" name=""/>
        <dsp:cNvSpPr/>
      </dsp:nvSpPr>
      <dsp:spPr>
        <a:xfrm>
          <a:off x="0" y="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24AE8A-AD20-461B-9A44-FCF7FC8637FA}">
      <dsp:nvSpPr>
        <dsp:cNvPr id="0" name=""/>
        <dsp:cNvSpPr/>
      </dsp:nvSpPr>
      <dsp:spPr>
        <a:xfrm>
          <a:off x="0" y="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Öncelik: Tarafların müşterek milli hukuku.</a:t>
          </a:r>
        </a:p>
      </dsp:txBody>
      <dsp:txXfrm>
        <a:off x="0" y="0"/>
        <a:ext cx="5122926" cy="1360170"/>
      </dsp:txXfrm>
    </dsp:sp>
    <dsp:sp modelId="{73C50B08-0150-4037-AF7C-5E5A5B39DEBD}">
      <dsp:nvSpPr>
        <dsp:cNvPr id="0" name=""/>
        <dsp:cNvSpPr/>
      </dsp:nvSpPr>
      <dsp:spPr>
        <a:xfrm>
          <a:off x="0" y="136017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95CE56-DBE4-4D49-8BB3-367F747270AD}">
      <dsp:nvSpPr>
        <dsp:cNvPr id="0" name=""/>
        <dsp:cNvSpPr/>
      </dsp:nvSpPr>
      <dsp:spPr>
        <a:xfrm>
          <a:off x="0" y="136017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Yoksa: Türk hukuku uygulanır.</a:t>
          </a:r>
        </a:p>
      </dsp:txBody>
      <dsp:txXfrm>
        <a:off x="0" y="1360170"/>
        <a:ext cx="5122926" cy="1360170"/>
      </dsp:txXfrm>
    </dsp:sp>
    <dsp:sp modelId="{1242CEFF-D174-43E8-84EF-18743642AFF0}">
      <dsp:nvSpPr>
        <dsp:cNvPr id="0" name=""/>
        <dsp:cNvSpPr/>
      </dsp:nvSpPr>
      <dsp:spPr>
        <a:xfrm>
          <a:off x="0" y="272034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155BB1-6828-4A18-8723-8D69EE2FBE7F}">
      <dsp:nvSpPr>
        <dsp:cNvPr id="0" name=""/>
        <dsp:cNvSpPr/>
      </dsp:nvSpPr>
      <dsp:spPr>
        <a:xfrm>
          <a:off x="0" y="272034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Atıf (m.2/3) burada da dikkate alınır.</a:t>
          </a:r>
        </a:p>
      </dsp:txBody>
      <dsp:txXfrm>
        <a:off x="0" y="2720340"/>
        <a:ext cx="5122926" cy="1360170"/>
      </dsp:txXfrm>
    </dsp:sp>
    <dsp:sp modelId="{15295099-A8EF-43D4-AB8A-77D443E63C7A}">
      <dsp:nvSpPr>
        <dsp:cNvPr id="0" name=""/>
        <dsp:cNvSpPr/>
      </dsp:nvSpPr>
      <dsp:spPr>
        <a:xfrm>
          <a:off x="0" y="4080509"/>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48A16E-6588-4728-B731-270416273058}">
      <dsp:nvSpPr>
        <dsp:cNvPr id="0" name=""/>
        <dsp:cNvSpPr/>
      </dsp:nvSpPr>
      <dsp:spPr>
        <a:xfrm>
          <a:off x="0" y="408051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Kapsam örnekleri: tazminat (maddi/manevi), hediyelerin iadesi, bağlayıcılığın türü.</a:t>
          </a:r>
        </a:p>
      </dsp:txBody>
      <dsp:txXfrm>
        <a:off x="0" y="4080510"/>
        <a:ext cx="5122926" cy="1360170"/>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5A92EA-561B-460D-A2F2-FE9A8C3BB8A8}">
      <dsp:nvSpPr>
        <dsp:cNvPr id="0" name=""/>
        <dsp:cNvSpPr/>
      </dsp:nvSpPr>
      <dsp:spPr>
        <a:xfrm>
          <a:off x="0" y="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717AE9-83F0-4F27-AEC5-B5EF85996148}">
      <dsp:nvSpPr>
        <dsp:cNvPr id="0" name=""/>
        <dsp:cNvSpPr/>
      </dsp:nvSpPr>
      <dsp:spPr>
        <a:xfrm>
          <a:off x="0" y="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Fransız hukuku: nişanın bozulması belirli koşullarda ‘haksız fiil’ gibi nitelendirilebilir.</a:t>
          </a:r>
        </a:p>
      </dsp:txBody>
      <dsp:txXfrm>
        <a:off x="0" y="0"/>
        <a:ext cx="5122926" cy="1360170"/>
      </dsp:txXfrm>
    </dsp:sp>
    <dsp:sp modelId="{B79FC2B9-0238-45AC-B90C-AF17AB77CE25}">
      <dsp:nvSpPr>
        <dsp:cNvPr id="0" name=""/>
        <dsp:cNvSpPr/>
      </dsp:nvSpPr>
      <dsp:spPr>
        <a:xfrm>
          <a:off x="0" y="136017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97636E-32A9-42CE-B88E-5A0C3743433A}">
      <dsp:nvSpPr>
        <dsp:cNvPr id="0" name=""/>
        <dsp:cNvSpPr/>
      </dsp:nvSpPr>
      <dsp:spPr>
        <a:xfrm>
          <a:off x="0" y="136017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İngiliz hukuku: sözleşmenin ihlali yaklaşımı görülebilir.</a:t>
          </a:r>
        </a:p>
      </dsp:txBody>
      <dsp:txXfrm>
        <a:off x="0" y="1360170"/>
        <a:ext cx="5122926" cy="1360170"/>
      </dsp:txXfrm>
    </dsp:sp>
    <dsp:sp modelId="{A47FF0DA-BCC2-4E66-B05F-7B3E2E77A6D0}">
      <dsp:nvSpPr>
        <dsp:cNvPr id="0" name=""/>
        <dsp:cNvSpPr/>
      </dsp:nvSpPr>
      <dsp:spPr>
        <a:xfrm>
          <a:off x="0" y="272034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019F22-3AA3-427A-AE32-21B2668A1A99}">
      <dsp:nvSpPr>
        <dsp:cNvPr id="0" name=""/>
        <dsp:cNvSpPr/>
      </dsp:nvSpPr>
      <dsp:spPr>
        <a:xfrm>
          <a:off x="0" y="272034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Türk hukuku: ‘nişanlanmanın bozulması’ → vasıflandırma Türk hukukuna göre yapılır.</a:t>
          </a:r>
        </a:p>
      </dsp:txBody>
      <dsp:txXfrm>
        <a:off x="0" y="2720340"/>
        <a:ext cx="5122926" cy="1360170"/>
      </dsp:txXfrm>
    </dsp:sp>
    <dsp:sp modelId="{4537F12D-C03C-44CC-B72E-36DA6ED25AD1}">
      <dsp:nvSpPr>
        <dsp:cNvPr id="0" name=""/>
        <dsp:cNvSpPr/>
      </dsp:nvSpPr>
      <dsp:spPr>
        <a:xfrm>
          <a:off x="0" y="4080509"/>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C8D00C-F5CB-454B-BA78-2AFBF7A8D2B6}">
      <dsp:nvSpPr>
        <dsp:cNvPr id="0" name=""/>
        <dsp:cNvSpPr/>
      </dsp:nvSpPr>
      <dsp:spPr>
        <a:xfrm>
          <a:off x="0" y="408051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Kamu düzeni: evlenmeye zorlama hakkı tanıyan düzenlemeler uygulanmaz.</a:t>
          </a:r>
        </a:p>
      </dsp:txBody>
      <dsp:txXfrm>
        <a:off x="0" y="4080510"/>
        <a:ext cx="5122926" cy="1360170"/>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E44EA7-0F2F-467D-980C-7B404D10DD21}">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C93D66-E17F-445E-A477-62F06D42A55B}">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Evlenmeye zorlama hakkı tanıyan yabancı hukuklar Türk kamu düzenine aykırıdır.</a:t>
          </a:r>
        </a:p>
      </dsp:txBody>
      <dsp:txXfrm>
        <a:off x="0" y="2656"/>
        <a:ext cx="5122926" cy="1811788"/>
      </dsp:txXfrm>
    </dsp:sp>
    <dsp:sp modelId="{31AFC28C-2C92-4CF3-9A4C-8B068D446EB0}">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2E133B-6704-4DFB-8351-90FBF234D605}">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Bu tür hükümler uygulanmaz; MÖHUK m.5 (kamu düzeni) çerçevesinde bertaraf edilir.</a:t>
          </a:r>
        </a:p>
      </dsp:txBody>
      <dsp:txXfrm>
        <a:off x="0" y="1814445"/>
        <a:ext cx="5122926" cy="1811788"/>
      </dsp:txXfrm>
    </dsp:sp>
    <dsp:sp modelId="{E09C9DCA-A9BC-4D85-8616-3F2CEB97D251}">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016665-96B0-4451-BEB4-72E8616A4B97}">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Evliliğe zorlamama ilkesi: kişilik haklarının korunması ve özgür irade.</a:t>
          </a:r>
        </a:p>
      </dsp:txBody>
      <dsp:txXfrm>
        <a:off x="0" y="3626234"/>
        <a:ext cx="5122926" cy="1811788"/>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1E882C-17C0-4D01-B3D6-64F9FDA583E9}">
      <dsp:nvSpPr>
        <dsp:cNvPr id="0" name=""/>
        <dsp:cNvSpPr/>
      </dsp:nvSpPr>
      <dsp:spPr>
        <a:xfrm>
          <a:off x="0" y="2258"/>
          <a:ext cx="5122926" cy="114445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0C6530-3C41-4D72-89A3-5089B1BBC59F}">
      <dsp:nvSpPr>
        <dsp:cNvPr id="0" name=""/>
        <dsp:cNvSpPr/>
      </dsp:nvSpPr>
      <dsp:spPr>
        <a:xfrm>
          <a:off x="346197" y="259760"/>
          <a:ext cx="629450" cy="6294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6EFD405-4D12-4D5E-9EA4-3CA664088BB2}">
      <dsp:nvSpPr>
        <dsp:cNvPr id="0" name=""/>
        <dsp:cNvSpPr/>
      </dsp:nvSpPr>
      <dsp:spPr>
        <a:xfrm>
          <a:off x="1321846" y="2258"/>
          <a:ext cx="3801079" cy="1144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122" tIns="121122" rIns="121122" bIns="121122" numCol="1" spcCol="1270" anchor="ctr" anchorCtr="0">
          <a:noAutofit/>
        </a:bodyPr>
        <a:lstStyle/>
        <a:p>
          <a:pPr marL="0" lvl="0" indent="0" algn="l" defTabSz="933450">
            <a:lnSpc>
              <a:spcPct val="90000"/>
            </a:lnSpc>
            <a:spcBef>
              <a:spcPct val="0"/>
            </a:spcBef>
            <a:spcAft>
              <a:spcPct val="35000"/>
            </a:spcAft>
            <a:buNone/>
          </a:pPr>
          <a:r>
            <a:rPr lang="en-US" sz="2100" kern="1200"/>
            <a:t>Nişanlanma ehliyeti/şartları: her bir tarafın milli hukuku (m.12/1).</a:t>
          </a:r>
        </a:p>
      </dsp:txBody>
      <dsp:txXfrm>
        <a:off x="1321846" y="2258"/>
        <a:ext cx="3801079" cy="1144455"/>
      </dsp:txXfrm>
    </dsp:sp>
    <dsp:sp modelId="{C942C521-31FA-425E-A143-C734EC4ADA86}">
      <dsp:nvSpPr>
        <dsp:cNvPr id="0" name=""/>
        <dsp:cNvSpPr/>
      </dsp:nvSpPr>
      <dsp:spPr>
        <a:xfrm>
          <a:off x="0" y="1432827"/>
          <a:ext cx="5122926" cy="114445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82E8B8-2943-4E82-823D-3A0F3C3A8FC2}">
      <dsp:nvSpPr>
        <dsp:cNvPr id="0" name=""/>
        <dsp:cNvSpPr/>
      </dsp:nvSpPr>
      <dsp:spPr>
        <a:xfrm>
          <a:off x="346197" y="1690330"/>
          <a:ext cx="629450" cy="6294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9625A78-6016-423F-AB57-30356C9F1089}">
      <dsp:nvSpPr>
        <dsp:cNvPr id="0" name=""/>
        <dsp:cNvSpPr/>
      </dsp:nvSpPr>
      <dsp:spPr>
        <a:xfrm>
          <a:off x="1321846" y="1432827"/>
          <a:ext cx="3801079" cy="1144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122" tIns="121122" rIns="121122" bIns="121122" numCol="1" spcCol="1270" anchor="ctr" anchorCtr="0">
          <a:noAutofit/>
        </a:bodyPr>
        <a:lstStyle/>
        <a:p>
          <a:pPr marL="0" lvl="0" indent="0" algn="l" defTabSz="933450">
            <a:lnSpc>
              <a:spcPct val="90000"/>
            </a:lnSpc>
            <a:spcBef>
              <a:spcPct val="0"/>
            </a:spcBef>
            <a:spcAft>
              <a:spcPct val="35000"/>
            </a:spcAft>
            <a:buNone/>
          </a:pPr>
          <a:r>
            <a:rPr lang="en-US" sz="2100" kern="1200"/>
            <a:t>Şekil: m.7 genel kural – lex loci actus veya lex causae.</a:t>
          </a:r>
        </a:p>
      </dsp:txBody>
      <dsp:txXfrm>
        <a:off x="1321846" y="1432827"/>
        <a:ext cx="3801079" cy="1144455"/>
      </dsp:txXfrm>
    </dsp:sp>
    <dsp:sp modelId="{2826A950-F957-4D8A-87AC-F81BA89975A6}">
      <dsp:nvSpPr>
        <dsp:cNvPr id="0" name=""/>
        <dsp:cNvSpPr/>
      </dsp:nvSpPr>
      <dsp:spPr>
        <a:xfrm>
          <a:off x="0" y="2863396"/>
          <a:ext cx="5122926" cy="114445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380F42-F1DF-4342-A75E-0F4AA64E7A8F}">
      <dsp:nvSpPr>
        <dsp:cNvPr id="0" name=""/>
        <dsp:cNvSpPr/>
      </dsp:nvSpPr>
      <dsp:spPr>
        <a:xfrm>
          <a:off x="346197" y="3120899"/>
          <a:ext cx="629450" cy="6294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3284AC-FCF3-4DAB-96E2-49DDA67EA6A7}">
      <dsp:nvSpPr>
        <dsp:cNvPr id="0" name=""/>
        <dsp:cNvSpPr/>
      </dsp:nvSpPr>
      <dsp:spPr>
        <a:xfrm>
          <a:off x="1321846" y="2863396"/>
          <a:ext cx="3801079" cy="1144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122" tIns="121122" rIns="121122" bIns="121122" numCol="1" spcCol="1270" anchor="ctr" anchorCtr="0">
          <a:noAutofit/>
        </a:bodyPr>
        <a:lstStyle/>
        <a:p>
          <a:pPr marL="0" lvl="0" indent="0" algn="l" defTabSz="933450">
            <a:lnSpc>
              <a:spcPct val="90000"/>
            </a:lnSpc>
            <a:spcBef>
              <a:spcPct val="0"/>
            </a:spcBef>
            <a:spcAft>
              <a:spcPct val="35000"/>
            </a:spcAft>
            <a:buNone/>
          </a:pPr>
          <a:r>
            <a:rPr lang="en-US" sz="2100" kern="1200"/>
            <a:t>Hüküm ve sonuçlar: müşterek milli hukuk, yoksa Türk hukuku (m.12/2).</a:t>
          </a:r>
        </a:p>
      </dsp:txBody>
      <dsp:txXfrm>
        <a:off x="1321846" y="2863396"/>
        <a:ext cx="3801079" cy="1144455"/>
      </dsp:txXfrm>
    </dsp:sp>
    <dsp:sp modelId="{911FEBA5-9C34-45A3-BBA7-9C8031C39A44}">
      <dsp:nvSpPr>
        <dsp:cNvPr id="0" name=""/>
        <dsp:cNvSpPr/>
      </dsp:nvSpPr>
      <dsp:spPr>
        <a:xfrm>
          <a:off x="0" y="4293966"/>
          <a:ext cx="5122926" cy="114445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6873B1-1332-43E9-90F6-8A8E88ABE98F}">
      <dsp:nvSpPr>
        <dsp:cNvPr id="0" name=""/>
        <dsp:cNvSpPr/>
      </dsp:nvSpPr>
      <dsp:spPr>
        <a:xfrm>
          <a:off x="346197" y="4551468"/>
          <a:ext cx="629450" cy="62945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40EEBEB-2286-4235-9604-3C6C8F74CB42}">
      <dsp:nvSpPr>
        <dsp:cNvPr id="0" name=""/>
        <dsp:cNvSpPr/>
      </dsp:nvSpPr>
      <dsp:spPr>
        <a:xfrm>
          <a:off x="1321846" y="4293966"/>
          <a:ext cx="3801079" cy="1144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122" tIns="121122" rIns="121122" bIns="121122" numCol="1" spcCol="1270" anchor="ctr" anchorCtr="0">
          <a:noAutofit/>
        </a:bodyPr>
        <a:lstStyle/>
        <a:p>
          <a:pPr marL="0" lvl="0" indent="0" algn="l" defTabSz="933450">
            <a:lnSpc>
              <a:spcPct val="90000"/>
            </a:lnSpc>
            <a:spcBef>
              <a:spcPct val="0"/>
            </a:spcBef>
            <a:spcAft>
              <a:spcPct val="35000"/>
            </a:spcAft>
            <a:buNone/>
          </a:pPr>
          <a:r>
            <a:rPr lang="en-US" sz="2100" kern="1200"/>
            <a:t>Atıf ve kamu düzeni her aşamada göz önünde.</a:t>
          </a:r>
        </a:p>
      </dsp:txBody>
      <dsp:txXfrm>
        <a:off x="1321846" y="4293966"/>
        <a:ext cx="3801079" cy="1144455"/>
      </dsp:txXfrm>
    </dsp:sp>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B34465-BB96-4C82-8133-EEE80E462FA5}">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9FC002-E1E5-4B81-8620-520A1AE0999F}">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a:t>MÖHUK: m.2/3 (atıf), m.5 (kamu düzeni), m.7 (şekil), m.12 (nişanlanma).</a:t>
          </a:r>
        </a:p>
      </dsp:txBody>
      <dsp:txXfrm>
        <a:off x="0" y="2656"/>
        <a:ext cx="5122926" cy="1811788"/>
      </dsp:txXfrm>
    </dsp:sp>
    <dsp:sp modelId="{058CDAD5-FF67-41EF-B356-10AC8FAB43A5}">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07173F-9B8C-4D39-9547-834013F845C9}">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a:t>Türk Medeni Kanunu: m.118–123 (nişanlanma).</a:t>
          </a:r>
        </a:p>
      </dsp:txBody>
      <dsp:txXfrm>
        <a:off x="0" y="1814445"/>
        <a:ext cx="5122926" cy="1811788"/>
      </dsp:txXfrm>
    </dsp:sp>
    <dsp:sp modelId="{6905304F-FEAD-48B6-AD0A-74EB70828953}">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759E11-81F9-49A3-BD1E-E4A71DAA7D2F}">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a:t>Ders notları ve örnekler: ders dokümanı.</a:t>
          </a:r>
        </a:p>
      </dsp:txBody>
      <dsp:txXfrm>
        <a:off x="0" y="3626234"/>
        <a:ext cx="5122926" cy="18117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0B4100-2524-4635-9DD7-766113E33347}">
      <dsp:nvSpPr>
        <dsp:cNvPr id="0" name=""/>
        <dsp:cNvSpPr/>
      </dsp:nvSpPr>
      <dsp:spPr>
        <a:xfrm>
          <a:off x="0" y="62945"/>
          <a:ext cx="4773168" cy="264069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MÖHUK m.13/2 ve Evlendirme Yönetmeliği m.10, m.12.</a:t>
          </a:r>
        </a:p>
      </dsp:txBody>
      <dsp:txXfrm>
        <a:off x="128908" y="191853"/>
        <a:ext cx="4515352" cy="2382874"/>
      </dsp:txXfrm>
    </dsp:sp>
    <dsp:sp modelId="{B3B11093-65C0-4EB9-B245-130B865637B0}">
      <dsp:nvSpPr>
        <dsp:cNvPr id="0" name=""/>
        <dsp:cNvSpPr/>
      </dsp:nvSpPr>
      <dsp:spPr>
        <a:xfrm>
          <a:off x="0" y="2810195"/>
          <a:ext cx="4773168" cy="264069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Yetkili makam ve usul kuralları; tescil ve şekil denetimi.</a:t>
          </a:r>
        </a:p>
      </dsp:txBody>
      <dsp:txXfrm>
        <a:off x="128908" y="2939103"/>
        <a:ext cx="4515352" cy="23828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386064-5C5B-4DCA-ACDC-24E7F6D41111}">
      <dsp:nvSpPr>
        <dsp:cNvPr id="0" name=""/>
        <dsp:cNvSpPr/>
      </dsp:nvSpPr>
      <dsp:spPr>
        <a:xfrm>
          <a:off x="0" y="240558"/>
          <a:ext cx="4773168" cy="246595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MÖHUK m.20/4.</a:t>
          </a:r>
        </a:p>
      </dsp:txBody>
      <dsp:txXfrm>
        <a:off x="120378" y="360936"/>
        <a:ext cx="4532412" cy="2225201"/>
      </dsp:txXfrm>
    </dsp:sp>
    <dsp:sp modelId="{575AF8F5-9326-4C25-955C-E530BC408195}">
      <dsp:nvSpPr>
        <dsp:cNvPr id="0" name=""/>
        <dsp:cNvSpPr/>
      </dsp:nvSpPr>
      <dsp:spPr>
        <a:xfrm>
          <a:off x="0" y="2807316"/>
          <a:ext cx="4773168" cy="2465957"/>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1961 Lahey Sözleşmesi: Vasiyet tasarruflarının biçimi bakımından geniş geçerlilik.</a:t>
          </a:r>
        </a:p>
      </dsp:txBody>
      <dsp:txXfrm>
        <a:off x="120378" y="2927694"/>
        <a:ext cx="4532412" cy="22252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76DA3A-2FE1-4F0D-BF14-2BE79D5031F1}">
      <dsp:nvSpPr>
        <dsp:cNvPr id="0" name=""/>
        <dsp:cNvSpPr/>
      </dsp:nvSpPr>
      <dsp:spPr>
        <a:xfrm>
          <a:off x="0" y="62945"/>
          <a:ext cx="4773168" cy="264069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MÖHUK m.21/4 – aynî hak işlemlerinin şekline ilişkin bağlama.</a:t>
          </a:r>
        </a:p>
      </dsp:txBody>
      <dsp:txXfrm>
        <a:off x="128908" y="191853"/>
        <a:ext cx="4515352" cy="2382874"/>
      </dsp:txXfrm>
    </dsp:sp>
    <dsp:sp modelId="{159391E0-3DDE-4503-A3F2-04BD7A1DF0C6}">
      <dsp:nvSpPr>
        <dsp:cNvPr id="0" name=""/>
        <dsp:cNvSpPr/>
      </dsp:nvSpPr>
      <dsp:spPr>
        <a:xfrm>
          <a:off x="0" y="2810195"/>
          <a:ext cx="4773168" cy="264069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Tapu ve resmî şekil gereklilikleri.</a:t>
          </a:r>
        </a:p>
      </dsp:txBody>
      <dsp:txXfrm>
        <a:off x="128908" y="2939103"/>
        <a:ext cx="4515352" cy="23828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3F625-D179-43C7-B2B3-01B5B4827792}">
      <dsp:nvSpPr>
        <dsp:cNvPr id="0" name=""/>
        <dsp:cNvSpPr/>
      </dsp:nvSpPr>
      <dsp:spPr>
        <a:xfrm>
          <a:off x="0" y="330426"/>
          <a:ext cx="4773168" cy="236456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kern="1200"/>
            <a:t>MÖHUK m.26/3 – tüketiciyi koruyucu şekil kuralları.</a:t>
          </a:r>
        </a:p>
      </dsp:txBody>
      <dsp:txXfrm>
        <a:off x="115429" y="445855"/>
        <a:ext cx="4542310" cy="2133711"/>
      </dsp:txXfrm>
    </dsp:sp>
    <dsp:sp modelId="{E4134065-6566-4C12-9247-A44AD8D96A0F}">
      <dsp:nvSpPr>
        <dsp:cNvPr id="0" name=""/>
        <dsp:cNvSpPr/>
      </dsp:nvSpPr>
      <dsp:spPr>
        <a:xfrm>
          <a:off x="0" y="2818836"/>
          <a:ext cx="4773168" cy="2364569"/>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kern="1200"/>
            <a:t>Zayıf tarafı koruma ilkesi ile uyum.</a:t>
          </a:r>
        </a:p>
      </dsp:txBody>
      <dsp:txXfrm>
        <a:off x="115429" y="2934265"/>
        <a:ext cx="4542310" cy="213371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E4BF8F-D93F-4607-80BB-295AB16147AE}">
      <dsp:nvSpPr>
        <dsp:cNvPr id="0" name=""/>
        <dsp:cNvSpPr/>
      </dsp:nvSpPr>
      <dsp:spPr>
        <a:xfrm>
          <a:off x="0" y="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35A6F8-314F-4621-9222-34508ED12D8F}">
      <dsp:nvSpPr>
        <dsp:cNvPr id="0" name=""/>
        <dsp:cNvSpPr/>
      </dsp:nvSpPr>
      <dsp:spPr>
        <a:xfrm>
          <a:off x="0" y="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TTK m.767: Poliçe imza yeri hukuku; m.778: bono için aynen.</a:t>
          </a:r>
        </a:p>
      </dsp:txBody>
      <dsp:txXfrm>
        <a:off x="0" y="0"/>
        <a:ext cx="5122926" cy="1360170"/>
      </dsp:txXfrm>
    </dsp:sp>
    <dsp:sp modelId="{5C5E2C7A-8554-4825-9A87-B86158D78351}">
      <dsp:nvSpPr>
        <dsp:cNvPr id="0" name=""/>
        <dsp:cNvSpPr/>
      </dsp:nvSpPr>
      <dsp:spPr>
        <a:xfrm>
          <a:off x="0" y="136017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6E4D70-9DEB-4F34-8815-69702465DE11}">
      <dsp:nvSpPr>
        <dsp:cNvPr id="0" name=""/>
        <dsp:cNvSpPr/>
      </dsp:nvSpPr>
      <dsp:spPr>
        <a:xfrm>
          <a:off x="0" y="136017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TTK m.820: Çekte şekil – imza yeri veya ödeme yeri (alternatif).</a:t>
          </a:r>
        </a:p>
      </dsp:txBody>
      <dsp:txXfrm>
        <a:off x="0" y="1360170"/>
        <a:ext cx="5122926" cy="1360170"/>
      </dsp:txXfrm>
    </dsp:sp>
    <dsp:sp modelId="{8DF40C7B-D9BB-4DF2-A897-2F1786182D37}">
      <dsp:nvSpPr>
        <dsp:cNvPr id="0" name=""/>
        <dsp:cNvSpPr/>
      </dsp:nvSpPr>
      <dsp:spPr>
        <a:xfrm>
          <a:off x="0" y="2720340"/>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381596-A3F9-43AB-BABC-96C01D8CFD09}">
      <dsp:nvSpPr>
        <dsp:cNvPr id="0" name=""/>
        <dsp:cNvSpPr/>
      </dsp:nvSpPr>
      <dsp:spPr>
        <a:xfrm>
          <a:off x="0" y="272034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TTK m.767/2: İlk borçlanmanın geçersizliği, sonraki borçlanmayı geçersiz kılmaz.</a:t>
          </a:r>
        </a:p>
      </dsp:txBody>
      <dsp:txXfrm>
        <a:off x="0" y="2720340"/>
        <a:ext cx="5122926" cy="1360170"/>
      </dsp:txXfrm>
    </dsp:sp>
    <dsp:sp modelId="{38412916-54D7-4889-8F22-08F47DED513E}">
      <dsp:nvSpPr>
        <dsp:cNvPr id="0" name=""/>
        <dsp:cNvSpPr/>
      </dsp:nvSpPr>
      <dsp:spPr>
        <a:xfrm>
          <a:off x="0" y="4080509"/>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975955-26E3-44B0-B4B2-976064C9081B}">
      <dsp:nvSpPr>
        <dsp:cNvPr id="0" name=""/>
        <dsp:cNvSpPr/>
      </dsp:nvSpPr>
      <dsp:spPr>
        <a:xfrm>
          <a:off x="0" y="4080510"/>
          <a:ext cx="5122926" cy="1360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TTK m.767/3: Yabancı devlette borçlanan Türk vatandaşının taahhüdü, Türk hukukunun gösterdiği şekle uygunsa Türkiye’de başka bir Türk’e karşı geçerli.</a:t>
          </a:r>
        </a:p>
      </dsp:txBody>
      <dsp:txXfrm>
        <a:off x="0" y="4080510"/>
        <a:ext cx="5122926" cy="136017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DD1EBA-7B9B-4E06-A68D-1C109F5460C5}">
      <dsp:nvSpPr>
        <dsp:cNvPr id="0" name=""/>
        <dsp:cNvSpPr/>
      </dsp:nvSpPr>
      <dsp:spPr>
        <a:xfrm>
          <a:off x="0" y="2656"/>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513990-D58F-4878-9D5F-B6145BF3029C}">
      <dsp:nvSpPr>
        <dsp:cNvPr id="0" name=""/>
        <dsp:cNvSpPr/>
      </dsp:nvSpPr>
      <dsp:spPr>
        <a:xfrm>
          <a:off x="0" y="2656"/>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Her </a:t>
          </a:r>
          <a:r>
            <a:rPr lang="en-US" sz="2900" kern="1200" dirty="0" err="1"/>
            <a:t>imza</a:t>
          </a:r>
          <a:r>
            <a:rPr lang="en-US" sz="2900" kern="1200" dirty="0"/>
            <a:t>/</a:t>
          </a:r>
          <a:r>
            <a:rPr lang="en-US" sz="2900" kern="1200" dirty="0" err="1"/>
            <a:t>borçlanma</a:t>
          </a:r>
          <a:r>
            <a:rPr lang="en-US" sz="2900" kern="1200" dirty="0"/>
            <a:t>, </a:t>
          </a:r>
          <a:r>
            <a:rPr lang="en-US" sz="2900" b="1" kern="1200" dirty="0" err="1"/>
            <a:t>imza</a:t>
          </a:r>
          <a:r>
            <a:rPr lang="en-US" sz="2900" b="1" kern="1200" dirty="0"/>
            <a:t> </a:t>
          </a:r>
          <a:r>
            <a:rPr lang="en-US" sz="2900" b="1" kern="1200" dirty="0" err="1"/>
            <a:t>yeri</a:t>
          </a:r>
          <a:r>
            <a:rPr lang="en-US" sz="2900" b="1" kern="1200" dirty="0"/>
            <a:t> </a:t>
          </a:r>
          <a:r>
            <a:rPr lang="en-US" sz="2900" b="1" kern="1200" dirty="0" err="1"/>
            <a:t>hukukuna</a:t>
          </a:r>
          <a:r>
            <a:rPr lang="en-US" sz="2900" kern="1200" dirty="0"/>
            <a:t> </a:t>
          </a:r>
          <a:r>
            <a:rPr lang="en-US" sz="2900" kern="1200" dirty="0" err="1"/>
            <a:t>göre</a:t>
          </a:r>
          <a:r>
            <a:rPr lang="en-US" sz="2900" kern="1200" dirty="0"/>
            <a:t> </a:t>
          </a:r>
          <a:r>
            <a:rPr lang="en-US" sz="2900" kern="1200" dirty="0" err="1"/>
            <a:t>değerlendirilir</a:t>
          </a:r>
          <a:r>
            <a:rPr lang="en-US" sz="2900" kern="1200" dirty="0"/>
            <a:t>.</a:t>
          </a:r>
        </a:p>
      </dsp:txBody>
      <dsp:txXfrm>
        <a:off x="0" y="2656"/>
        <a:ext cx="5122926" cy="1811788"/>
      </dsp:txXfrm>
    </dsp:sp>
    <dsp:sp modelId="{F07D6C3D-4AE9-48C5-897F-379EA141094F}">
      <dsp:nvSpPr>
        <dsp:cNvPr id="0" name=""/>
        <dsp:cNvSpPr/>
      </dsp:nvSpPr>
      <dsp:spPr>
        <a:xfrm>
          <a:off x="0" y="1814445"/>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AF6985-F462-49D3-9B32-FF71C321497F}">
      <dsp:nvSpPr>
        <dsp:cNvPr id="0" name=""/>
        <dsp:cNvSpPr/>
      </dsp:nvSpPr>
      <dsp:spPr>
        <a:xfrm>
          <a:off x="0" y="1814445"/>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Ciro, </a:t>
          </a:r>
          <a:r>
            <a:rPr lang="en-US" sz="2900" kern="1200" dirty="0" err="1"/>
            <a:t>kabul</a:t>
          </a:r>
          <a:r>
            <a:rPr lang="en-US" sz="2900" kern="1200" dirty="0"/>
            <a:t>, aval </a:t>
          </a:r>
          <a:r>
            <a:rPr lang="en-US" sz="2900" kern="1200" dirty="0" err="1"/>
            <a:t>gibi</a:t>
          </a:r>
          <a:r>
            <a:rPr lang="en-US" sz="2900" kern="1200" dirty="0"/>
            <a:t> her alt </a:t>
          </a:r>
          <a:r>
            <a:rPr lang="en-US" sz="2900" kern="1200" dirty="0" err="1"/>
            <a:t>taahhüt</a:t>
          </a:r>
          <a:r>
            <a:rPr lang="en-US" sz="2900" kern="1200" dirty="0"/>
            <a:t>, </a:t>
          </a:r>
          <a:r>
            <a:rPr lang="en-US" sz="2900" b="1" kern="1200" dirty="0" err="1"/>
            <a:t>yapıldığı</a:t>
          </a:r>
          <a:r>
            <a:rPr lang="en-US" sz="2900" b="1" kern="1200" dirty="0"/>
            <a:t> </a:t>
          </a:r>
          <a:r>
            <a:rPr lang="en-US" sz="2900" b="1" kern="1200" dirty="0" err="1"/>
            <a:t>yer</a:t>
          </a:r>
          <a:r>
            <a:rPr lang="en-US" sz="2900" b="1" kern="1200" dirty="0"/>
            <a:t> </a:t>
          </a:r>
          <a:r>
            <a:rPr lang="en-US" sz="2900" b="1" kern="1200" dirty="0" err="1"/>
            <a:t>hukukuna</a:t>
          </a:r>
          <a:r>
            <a:rPr lang="en-US" sz="2900" b="1" kern="1200" dirty="0"/>
            <a:t> </a:t>
          </a:r>
          <a:r>
            <a:rPr lang="en-US" sz="2900" kern="1200" dirty="0" err="1"/>
            <a:t>göre</a:t>
          </a:r>
          <a:r>
            <a:rPr lang="en-US" sz="2900" kern="1200" dirty="0"/>
            <a:t> </a:t>
          </a:r>
          <a:r>
            <a:rPr lang="en-US" sz="2900" kern="1200" dirty="0" err="1"/>
            <a:t>ayrı</a:t>
          </a:r>
          <a:r>
            <a:rPr lang="en-US" sz="2900" kern="1200" dirty="0"/>
            <a:t> </a:t>
          </a:r>
          <a:r>
            <a:rPr lang="en-US" sz="2900" kern="1200" dirty="0" err="1"/>
            <a:t>ayrı</a:t>
          </a:r>
          <a:r>
            <a:rPr lang="en-US" sz="2900" kern="1200" dirty="0"/>
            <a:t> </a:t>
          </a:r>
          <a:r>
            <a:rPr lang="en-US" sz="2900" kern="1200" dirty="0" err="1"/>
            <a:t>incelenir</a:t>
          </a:r>
          <a:r>
            <a:rPr lang="en-US" sz="2900" kern="1200" dirty="0"/>
            <a:t>.</a:t>
          </a:r>
        </a:p>
      </dsp:txBody>
      <dsp:txXfrm>
        <a:off x="0" y="1814445"/>
        <a:ext cx="5122926" cy="1811788"/>
      </dsp:txXfrm>
    </dsp:sp>
    <dsp:sp modelId="{105BD624-BFED-480A-87D8-33916A3511D1}">
      <dsp:nvSpPr>
        <dsp:cNvPr id="0" name=""/>
        <dsp:cNvSpPr/>
      </dsp:nvSpPr>
      <dsp:spPr>
        <a:xfrm>
          <a:off x="0" y="3626234"/>
          <a:ext cx="5122926"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919A25-CBA8-4E23-9C9F-0D6FAFD89108}">
      <dsp:nvSpPr>
        <dsp:cNvPr id="0" name=""/>
        <dsp:cNvSpPr/>
      </dsp:nvSpPr>
      <dsp:spPr>
        <a:xfrm>
          <a:off x="0" y="3626234"/>
          <a:ext cx="5122926" cy="1811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İlk borçlanmadaki şekil eksikliği, sonraki borçlanmayı etkilemez (m.767/2).</a:t>
          </a:r>
        </a:p>
      </dsp:txBody>
      <dsp:txXfrm>
        <a:off x="0" y="3626234"/>
        <a:ext cx="5122926" cy="181178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4FAA09-036A-49B1-A545-960EE7744624}" type="datetimeFigureOut">
              <a:rPr lang="tr-TR" smtClean="0"/>
              <a:t>13.10.2025</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5C7F1-E533-475D-B1A0-393E0B25EAF9}" type="slidenum">
              <a:rPr lang="tr-TR" smtClean="0"/>
              <a:t>‹#›</a:t>
            </a:fld>
            <a:endParaRPr lang="tr-TR"/>
          </a:p>
        </p:txBody>
      </p:sp>
    </p:spTree>
    <p:extLst>
      <p:ext uri="{BB962C8B-B14F-4D97-AF65-F5344CB8AC3E}">
        <p14:creationId xmlns:p14="http://schemas.microsoft.com/office/powerpoint/2010/main" val="2080385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err="1"/>
              <a:t>Sınıfa</a:t>
            </a:r>
            <a:r>
              <a:rPr dirty="0"/>
              <a:t> </a:t>
            </a:r>
            <a:r>
              <a:rPr dirty="0" err="1"/>
              <a:t>kısa</a:t>
            </a:r>
            <a:r>
              <a:rPr dirty="0"/>
              <a:t> </a:t>
            </a:r>
            <a:r>
              <a:rPr dirty="0" err="1"/>
              <a:t>soru</a:t>
            </a:r>
            <a:r>
              <a:rPr dirty="0"/>
              <a:t>: ‘</a:t>
            </a:r>
            <a:r>
              <a:rPr dirty="0" err="1"/>
              <a:t>Aynı</a:t>
            </a:r>
            <a:r>
              <a:rPr dirty="0"/>
              <a:t> </a:t>
            </a:r>
            <a:r>
              <a:rPr dirty="0" err="1"/>
              <a:t>işlem</a:t>
            </a:r>
            <a:r>
              <a:rPr dirty="0"/>
              <a:t> hem </a:t>
            </a:r>
            <a:r>
              <a:rPr dirty="0" err="1"/>
              <a:t>sıhhat</a:t>
            </a:r>
            <a:r>
              <a:rPr dirty="0"/>
              <a:t> hem </a:t>
            </a:r>
            <a:r>
              <a:rPr dirty="0" err="1"/>
              <a:t>ispat</a:t>
            </a:r>
            <a:r>
              <a:rPr dirty="0"/>
              <a:t> </a:t>
            </a:r>
            <a:r>
              <a:rPr dirty="0" err="1"/>
              <a:t>bakımından</a:t>
            </a:r>
            <a:r>
              <a:rPr dirty="0"/>
              <a:t> </a:t>
            </a:r>
            <a:r>
              <a:rPr dirty="0" err="1"/>
              <a:t>farklı</a:t>
            </a:r>
            <a:r>
              <a:rPr dirty="0"/>
              <a:t> </a:t>
            </a:r>
            <a:r>
              <a:rPr dirty="0" err="1"/>
              <a:t>mı</a:t>
            </a:r>
            <a:r>
              <a:rPr dirty="0"/>
              <a:t> </a:t>
            </a:r>
            <a:r>
              <a:rPr dirty="0" err="1"/>
              <a:t>olabilir</a:t>
            </a:r>
            <a:r>
              <a:rPr dirty="0"/>
              <a:t>?’</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Cevap özeti: İbraz: **ödeme yeri hukuku** → Türk hukuku. Şekil: **imza yeri veya ödeme yeri** hukuku (alternatif).</a:t>
            </a:r>
          </a:p>
          <a:p>
            <a:endParaRP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B</a:t>
            </a:r>
          </a:p>
          <a:p>
            <a:r>
              <a:rPr lang="tr-TR" dirty="0"/>
              <a:t>Gerekçe: Türk hukukunda zamanaşımı maddîdir ve m.8 uyarınca esasa uygulanacak hukuka tabidir.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25</a:t>
            </a:fld>
            <a:endParaRPr lang="tr-TR"/>
          </a:p>
        </p:txBody>
      </p:sp>
    </p:spTree>
    <p:extLst>
      <p:ext uri="{BB962C8B-B14F-4D97-AF65-F5344CB8AC3E}">
        <p14:creationId xmlns:p14="http://schemas.microsoft.com/office/powerpoint/2010/main" val="2117389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Sınıfa soru: ‘Tenfiz talebi reddedilirse, ilâm zamanaşımı yine de işler mi?’</a:t>
            </a: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Cevap özeti: Tenfiz başvurusu süresi yabancı hukuka göre; ilâm zamanaşımı Türkiye’de 10 yıl (İİK m.39; BK m.156/2).</a:t>
            </a:r>
          </a:p>
          <a:p>
            <a:endParaRP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C</a:t>
            </a:r>
          </a:p>
          <a:p>
            <a:r>
              <a:rPr lang="tr-TR" dirty="0"/>
              <a:t>Gerekçe: TTK m.822/b uyarınca ibraz süresi ödeme yeri hukukuna tabidir.</a:t>
            </a:r>
          </a:p>
          <a:p>
            <a:r>
              <a:rPr lang="tr-TR" dirty="0"/>
              <a:t>(TTK m.822/b)</a:t>
            </a:r>
          </a:p>
        </p:txBody>
      </p:sp>
      <p:sp>
        <p:nvSpPr>
          <p:cNvPr id="4" name="Slayt Numarası Yer Tutucusu 3"/>
          <p:cNvSpPr>
            <a:spLocks noGrp="1"/>
          </p:cNvSpPr>
          <p:nvPr>
            <p:ph type="sldNum" sz="quarter" idx="5"/>
          </p:nvPr>
        </p:nvSpPr>
        <p:spPr/>
        <p:txBody>
          <a:bodyPr/>
          <a:lstStyle/>
          <a:p>
            <a:fld id="{A8E5C7F1-E533-475D-B1A0-393E0B25EAF9}" type="slidenum">
              <a:rPr lang="tr-TR" smtClean="0"/>
              <a:t>29</a:t>
            </a:fld>
            <a:endParaRPr lang="tr-TR"/>
          </a:p>
        </p:txBody>
      </p:sp>
    </p:spTree>
    <p:extLst>
      <p:ext uri="{BB962C8B-B14F-4D97-AF65-F5344CB8AC3E}">
        <p14:creationId xmlns:p14="http://schemas.microsoft.com/office/powerpoint/2010/main" val="42665325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B</a:t>
            </a:r>
          </a:p>
          <a:p>
            <a:r>
              <a:rPr lang="tr-TR" dirty="0"/>
              <a:t>Gerekçe: Alternatif bağlama + </a:t>
            </a:r>
            <a:r>
              <a:rPr lang="tr-TR" dirty="0" err="1"/>
              <a:t>favor</a:t>
            </a:r>
            <a:r>
              <a:rPr lang="tr-TR" dirty="0"/>
              <a:t> </a:t>
            </a:r>
            <a:r>
              <a:rPr lang="tr-TR" dirty="0" err="1"/>
              <a:t>negotii</a:t>
            </a:r>
            <a:r>
              <a:rPr lang="tr-TR" dirty="0"/>
              <a:t>; </a:t>
            </a:r>
            <a:r>
              <a:rPr lang="tr-TR" dirty="0" err="1"/>
              <a:t>LRA’ya</a:t>
            </a:r>
            <a:r>
              <a:rPr lang="tr-TR" dirty="0"/>
              <a:t> uygunluk yeter, </a:t>
            </a:r>
            <a:r>
              <a:rPr lang="tr-TR" dirty="0" err="1"/>
              <a:t>renvoi</a:t>
            </a:r>
            <a:r>
              <a:rPr lang="tr-TR" dirty="0"/>
              <a:t> nazara alınmaz.</a:t>
            </a:r>
          </a:p>
          <a:p>
            <a:r>
              <a:rPr lang="tr-TR" dirty="0"/>
              <a:t>İpucu: </a:t>
            </a:r>
            <a:r>
              <a:rPr lang="tr-TR" dirty="0" err="1"/>
              <a:t>Slido</a:t>
            </a:r>
            <a:r>
              <a:rPr lang="tr-TR" dirty="0"/>
              <a:t> </a:t>
            </a:r>
            <a:r>
              <a:rPr lang="tr-TR" dirty="0" err="1"/>
              <a:t>Quiz</a:t>
            </a:r>
            <a:r>
              <a:rPr lang="tr-TR" dirty="0"/>
              <a:t> modunda 20 sn süre.</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32</a:t>
            </a:fld>
            <a:endParaRPr lang="tr-TR"/>
          </a:p>
        </p:txBody>
      </p:sp>
    </p:spTree>
    <p:extLst>
      <p:ext uri="{BB962C8B-B14F-4D97-AF65-F5344CB8AC3E}">
        <p14:creationId xmlns:p14="http://schemas.microsoft.com/office/powerpoint/2010/main" val="38136522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A</a:t>
            </a:r>
          </a:p>
          <a:p>
            <a:r>
              <a:rPr lang="tr-TR" dirty="0"/>
              <a:t>Gerekçe: m.7 açıkça </a:t>
            </a:r>
            <a:r>
              <a:rPr lang="tr-TR" dirty="0" err="1"/>
              <a:t>renvoi’yi</a:t>
            </a:r>
            <a:r>
              <a:rPr lang="tr-TR" dirty="0"/>
              <a:t> nazara almaz.</a:t>
            </a:r>
          </a:p>
          <a:p>
            <a:r>
              <a:rPr lang="tr-TR" dirty="0"/>
              <a:t>İpucu: </a:t>
            </a:r>
            <a:r>
              <a:rPr lang="tr-TR" dirty="0" err="1"/>
              <a:t>Slido</a:t>
            </a:r>
            <a:r>
              <a:rPr lang="tr-TR" dirty="0"/>
              <a:t> </a:t>
            </a:r>
            <a:r>
              <a:rPr lang="tr-TR" dirty="0" err="1"/>
              <a:t>Quiz</a:t>
            </a:r>
            <a:r>
              <a:rPr lang="tr-TR" dirty="0"/>
              <a:t> modunda 15 sn süre.</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33</a:t>
            </a:fld>
            <a:endParaRPr lang="tr-TR"/>
          </a:p>
        </p:txBody>
      </p:sp>
    </p:spTree>
    <p:extLst>
      <p:ext uri="{BB962C8B-B14F-4D97-AF65-F5344CB8AC3E}">
        <p14:creationId xmlns:p14="http://schemas.microsoft.com/office/powerpoint/2010/main" val="265658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A</a:t>
            </a:r>
          </a:p>
          <a:p>
            <a:r>
              <a:rPr lang="tr-TR" dirty="0"/>
              <a:t>Gerekçe: m.8: süre, başlangıç, kesilme, durma, sona erme, hükümler ve munzam süreler.</a:t>
            </a:r>
          </a:p>
          <a:p>
            <a:r>
              <a:rPr lang="tr-TR" dirty="0"/>
              <a:t>İpucu: </a:t>
            </a:r>
            <a:r>
              <a:rPr lang="tr-TR" dirty="0" err="1"/>
              <a:t>Slido</a:t>
            </a:r>
            <a:r>
              <a:rPr lang="tr-TR" dirty="0"/>
              <a:t> </a:t>
            </a:r>
            <a:r>
              <a:rPr lang="tr-TR" dirty="0" err="1"/>
              <a:t>Quiz</a:t>
            </a:r>
            <a:r>
              <a:rPr lang="tr-TR" dirty="0"/>
              <a:t> modunda 10 sn süre.</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34</a:t>
            </a:fld>
            <a:endParaRPr lang="tr-TR"/>
          </a:p>
        </p:txBody>
      </p:sp>
    </p:spTree>
    <p:extLst>
      <p:ext uri="{BB962C8B-B14F-4D97-AF65-F5344CB8AC3E}">
        <p14:creationId xmlns:p14="http://schemas.microsoft.com/office/powerpoint/2010/main" val="23971145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B</a:t>
            </a:r>
          </a:p>
          <a:p>
            <a:r>
              <a:rPr lang="tr-TR" dirty="0"/>
              <a:t>Gerekçe: TTK m.820.</a:t>
            </a:r>
          </a:p>
          <a:p>
            <a:r>
              <a:rPr lang="tr-TR" dirty="0"/>
              <a:t>İpucu: </a:t>
            </a:r>
            <a:r>
              <a:rPr lang="tr-TR" dirty="0" err="1"/>
              <a:t>Slido</a:t>
            </a:r>
            <a:r>
              <a:rPr lang="tr-TR" dirty="0"/>
              <a:t> </a:t>
            </a:r>
            <a:r>
              <a:rPr lang="tr-TR" dirty="0" err="1"/>
              <a:t>Quiz</a:t>
            </a:r>
            <a:r>
              <a:rPr lang="tr-TR" dirty="0"/>
              <a:t> modunda 15 sn süre.</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35</a:t>
            </a:fld>
            <a:endParaRPr lang="tr-TR"/>
          </a:p>
        </p:txBody>
      </p:sp>
    </p:spTree>
    <p:extLst>
      <p:ext uri="{BB962C8B-B14F-4D97-AF65-F5344CB8AC3E}">
        <p14:creationId xmlns:p14="http://schemas.microsoft.com/office/powerpoint/2010/main" val="6969726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D</a:t>
            </a:r>
          </a:p>
          <a:p>
            <a:r>
              <a:rPr lang="tr-TR" dirty="0"/>
              <a:t>Gerekçe: Kazandırıcı zamanaşımı aynî hak statüsünde (MÖHUK m.21).</a:t>
            </a:r>
          </a:p>
          <a:p>
            <a:r>
              <a:rPr lang="tr-TR" dirty="0"/>
              <a:t>İpucu: </a:t>
            </a:r>
            <a:r>
              <a:rPr lang="tr-TR" dirty="0" err="1"/>
              <a:t>Slido</a:t>
            </a:r>
            <a:r>
              <a:rPr lang="tr-TR" dirty="0"/>
              <a:t> </a:t>
            </a:r>
            <a:r>
              <a:rPr lang="tr-TR" dirty="0" err="1"/>
              <a:t>Quiz</a:t>
            </a:r>
            <a:r>
              <a:rPr lang="tr-TR" dirty="0"/>
              <a:t> modunda 15 sn süre.</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36</a:t>
            </a:fld>
            <a:endParaRPr lang="tr-TR"/>
          </a:p>
        </p:txBody>
      </p:sp>
    </p:spTree>
    <p:extLst>
      <p:ext uri="{BB962C8B-B14F-4D97-AF65-F5344CB8AC3E}">
        <p14:creationId xmlns:p14="http://schemas.microsoft.com/office/powerpoint/2010/main" val="1577794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tr-TR" dirty="0"/>
              <a:t>Cevap: MÖHUK m.7 gereği </a:t>
            </a:r>
            <a:r>
              <a:rPr lang="tr-TR" b="1" dirty="0"/>
              <a:t>alternatif bağlama</a:t>
            </a:r>
            <a:r>
              <a:rPr lang="tr-TR" dirty="0"/>
              <a:t>: İşlem </a:t>
            </a:r>
            <a:r>
              <a:rPr lang="tr-TR" b="1" dirty="0" err="1"/>
              <a:t>LRA’ya</a:t>
            </a:r>
            <a:r>
              <a:rPr lang="tr-TR" dirty="0"/>
              <a:t> uygun ise, Türk hukuku esas hukuku bakımından şeklen geçersiz sayılsa dahi </a:t>
            </a:r>
            <a:r>
              <a:rPr lang="tr-TR" b="1" dirty="0"/>
              <a:t>geçerli kabul edilir</a:t>
            </a:r>
            <a:r>
              <a:rPr lang="tr-TR" dirty="0"/>
              <a:t> (</a:t>
            </a:r>
            <a:r>
              <a:rPr lang="tr-TR" dirty="0" err="1"/>
              <a:t>favor</a:t>
            </a:r>
            <a:r>
              <a:rPr lang="tr-TR" dirty="0"/>
              <a:t> </a:t>
            </a:r>
            <a:r>
              <a:rPr lang="tr-TR" dirty="0" err="1"/>
              <a:t>negotii</a:t>
            </a:r>
            <a:r>
              <a:rPr lang="tr-TR" dirty="0"/>
              <a:t>). (İspat şekli ise </a:t>
            </a:r>
            <a:r>
              <a:rPr lang="tr-TR" dirty="0" err="1"/>
              <a:t>lex</a:t>
            </a:r>
            <a:r>
              <a:rPr lang="tr-TR" dirty="0"/>
              <a:t> </a:t>
            </a:r>
            <a:r>
              <a:rPr lang="tr-TR" dirty="0" err="1"/>
              <a:t>fori</a:t>
            </a:r>
            <a:r>
              <a:rPr lang="tr-TR" dirty="0"/>
              <a:t> – HMK m.200).</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Ders notları esas alınarak derlenmiştir.</a:t>
            </a:r>
          </a:p>
        </p:txBody>
      </p:sp>
      <p:sp>
        <p:nvSpPr>
          <p:cNvPr id="4" name="Slide Number Placeholder 3"/>
          <p:cNvSpPr>
            <a:spLocks noGrp="1"/>
          </p:cNvSpPr>
          <p:nvPr>
            <p:ph type="sldNum" sz="quarter" idx="5"/>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Öğrencilerden her maddenin anahtar kelimesini yüksek sesle söylemelerini isteyin.</a:t>
            </a:r>
          </a:p>
        </p:txBody>
      </p:sp>
      <p:sp>
        <p:nvSpPr>
          <p:cNvPr id="4" name="Slide Number Placeholder 3"/>
          <p:cNvSpPr>
            <a:spLocks noGrp="1"/>
          </p:cNvSpPr>
          <p:nvPr>
            <p:ph type="sldNum" sz="quarter" idx="5"/>
          </p:nvPr>
        </p:nvSpPr>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Bu tabloyu vakıa #1 ile ilişkilendirin.</a:t>
            </a:r>
          </a:p>
        </p:txBody>
      </p:sp>
      <p:sp>
        <p:nvSpPr>
          <p:cNvPr id="4" name="Slide Number Placeholder 3"/>
          <p:cNvSpPr>
            <a:spLocks noGrp="1"/>
          </p:cNvSpPr>
          <p:nvPr>
            <p:ph type="sldNum" sz="quarter" idx="5"/>
          </p:nvPr>
        </p:nvSpPr>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Doğru cevap: C. Nedenini 1 cümleyle bir öğrenciden açıklatın.</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46</a:t>
            </a:fld>
            <a:endParaRPr lang="tr-TR"/>
          </a:p>
        </p:txBody>
      </p:sp>
    </p:spTree>
    <p:extLst>
      <p:ext uri="{BB962C8B-B14F-4D97-AF65-F5344CB8AC3E}">
        <p14:creationId xmlns:p14="http://schemas.microsoft.com/office/powerpoint/2010/main" val="34423730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Beklenen yön: Çocuğun millî hukuku (İspanya) → 24 saat şartı → mirasçı OLMAYABİLİR.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47</a:t>
            </a:fld>
            <a:endParaRPr lang="tr-TR"/>
          </a:p>
        </p:txBody>
      </p:sp>
    </p:spTree>
    <p:extLst>
      <p:ext uri="{BB962C8B-B14F-4D97-AF65-F5344CB8AC3E}">
        <p14:creationId xmlns:p14="http://schemas.microsoft.com/office/powerpoint/2010/main" val="10299359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Doğru cevap: B.</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49</a:t>
            </a:fld>
            <a:endParaRPr lang="tr-TR"/>
          </a:p>
        </p:txBody>
      </p:sp>
    </p:spTree>
    <p:extLst>
      <p:ext uri="{BB962C8B-B14F-4D97-AF65-F5344CB8AC3E}">
        <p14:creationId xmlns:p14="http://schemas.microsoft.com/office/powerpoint/2010/main" val="32670012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Doğru cevap: B. Her iki bağ da yeterlidir; biri bile yeterli olabilir.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52</a:t>
            </a:fld>
            <a:endParaRPr lang="tr-TR"/>
          </a:p>
        </p:txBody>
      </p:sp>
    </p:spTree>
    <p:extLst>
      <p:ext uri="{BB962C8B-B14F-4D97-AF65-F5344CB8AC3E}">
        <p14:creationId xmlns:p14="http://schemas.microsoft.com/office/powerpoint/2010/main" val="20372921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Doğru cevap: B. Yönetim aşaması/kayyımlık → doğrudan Türk hukuku (m.10/3).</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53</a:t>
            </a:fld>
            <a:endParaRPr lang="tr-TR"/>
          </a:p>
        </p:txBody>
      </p:sp>
    </p:spTree>
    <p:extLst>
      <p:ext uri="{BB962C8B-B14F-4D97-AF65-F5344CB8AC3E}">
        <p14:creationId xmlns:p14="http://schemas.microsoft.com/office/powerpoint/2010/main" val="6464387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Doğru cevap: B.</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55</a:t>
            </a:fld>
            <a:endParaRPr lang="tr-TR"/>
          </a:p>
        </p:txBody>
      </p:sp>
    </p:spTree>
    <p:extLst>
      <p:ext uri="{BB962C8B-B14F-4D97-AF65-F5344CB8AC3E}">
        <p14:creationId xmlns:p14="http://schemas.microsoft.com/office/powerpoint/2010/main" val="31782738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Doğru cevap: C.</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61</a:t>
            </a:fld>
            <a:endParaRPr lang="tr-TR"/>
          </a:p>
        </p:txBody>
      </p:sp>
    </p:spTree>
    <p:extLst>
      <p:ext uri="{BB962C8B-B14F-4D97-AF65-F5344CB8AC3E}">
        <p14:creationId xmlns:p14="http://schemas.microsoft.com/office/powerpoint/2010/main" val="2581249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Sınıfa: ‘İki hukuk da uygun değilse ne olur?’ Yanıt: İşlem şeklen geçersiz; favor negotii uygunluğu arar.</a:t>
            </a:r>
          </a:p>
        </p:txBody>
      </p:sp>
      <p:sp>
        <p:nvSpPr>
          <p:cNvPr id="4" name="Slide Number Placeholder 3"/>
          <p:cNvSpPr>
            <a:spLocks noGrp="1"/>
          </p:cNvSpPr>
          <p:nvPr>
            <p:ph type="sldNum" sz="quarter" idx="5"/>
          </p:nvPr>
        </p:nvSpPr>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Beklenen yön: m.9/5 → fiilî idare merkezi (Alman hukuku).</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62</a:t>
            </a:fld>
            <a:endParaRPr lang="tr-TR"/>
          </a:p>
        </p:txBody>
      </p:sp>
    </p:spTree>
    <p:extLst>
      <p:ext uri="{BB962C8B-B14F-4D97-AF65-F5344CB8AC3E}">
        <p14:creationId xmlns:p14="http://schemas.microsoft.com/office/powerpoint/2010/main" val="6542863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65</a:t>
            </a:fld>
            <a:endParaRPr lang="tr-TR"/>
          </a:p>
        </p:txBody>
      </p:sp>
    </p:spTree>
    <p:extLst>
      <p:ext uri="{BB962C8B-B14F-4D97-AF65-F5344CB8AC3E}">
        <p14:creationId xmlns:p14="http://schemas.microsoft.com/office/powerpoint/2010/main" val="12203329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Doğru cevap: C.</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66</a:t>
            </a:fld>
            <a:endParaRPr lang="tr-TR"/>
          </a:p>
        </p:txBody>
      </p:sp>
    </p:spTree>
    <p:extLst>
      <p:ext uri="{BB962C8B-B14F-4D97-AF65-F5344CB8AC3E}">
        <p14:creationId xmlns:p14="http://schemas.microsoft.com/office/powerpoint/2010/main" val="4740197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Beklenen yön: Kişisel statü/millî hukuk; kamu düzeni/İHK perspektifi ders içi tartışma.</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67</a:t>
            </a:fld>
            <a:endParaRPr lang="tr-TR"/>
          </a:p>
        </p:txBody>
      </p:sp>
    </p:spTree>
    <p:extLst>
      <p:ext uri="{BB962C8B-B14F-4D97-AF65-F5344CB8AC3E}">
        <p14:creationId xmlns:p14="http://schemas.microsoft.com/office/powerpoint/2010/main" val="27179647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Son soruları alın; gerekirse ek slayt açıp beyaz ekran kullanın (B tuşu).</a:t>
            </a:r>
          </a:p>
        </p:txBody>
      </p:sp>
      <p:sp>
        <p:nvSpPr>
          <p:cNvPr id="4" name="Slide Number Placeholder 3"/>
          <p:cNvSpPr>
            <a:spLocks noGrp="1"/>
          </p:cNvSpPr>
          <p:nvPr>
            <p:ph type="sldNum" sz="quarter" idx="5"/>
          </p:nvPr>
        </p:nvSpPr>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Ders sonunda öğrencilerin m.12, m.7 ve m.2/3 hükümlerini somut olaya uygulayabilmeleri beklenir.</a:t>
            </a:r>
          </a:p>
        </p:txBody>
      </p:sp>
      <p:sp>
        <p:nvSpPr>
          <p:cNvPr id="4" name="Slide Number Placeholder 3"/>
          <p:cNvSpPr>
            <a:spLocks noGrp="1"/>
          </p:cNvSpPr>
          <p:nvPr>
            <p:ph type="sldNum" sz="quarter" idx="5"/>
          </p:nvPr>
        </p:nvSpPr>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Vurgu: Aynı kurum içinde farklı alt meseleler için farklı bağlama kuralları.</a:t>
            </a:r>
          </a:p>
        </p:txBody>
      </p:sp>
      <p:sp>
        <p:nvSpPr>
          <p:cNvPr id="4" name="Slide Number Placeholder 3"/>
          <p:cNvSpPr>
            <a:spLocks noGrp="1"/>
          </p:cNvSpPr>
          <p:nvPr>
            <p:ph type="sldNum" sz="quarter" idx="5"/>
          </p:nvPr>
        </p:nvSpPr>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Bu dersin odak noktası: yabancılık unsuru olduğunda hangi hukukun uygulanacağı.</a:t>
            </a:r>
          </a:p>
        </p:txBody>
      </p:sp>
      <p:sp>
        <p:nvSpPr>
          <p:cNvPr id="4" name="Slide Number Placeholder 3"/>
          <p:cNvSpPr>
            <a:spLocks noGrp="1"/>
          </p:cNvSpPr>
          <p:nvPr>
            <p:ph type="sldNum" sz="quarter" idx="5"/>
          </p:nvPr>
        </p:nvSpPr>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B</a:t>
            </a:r>
          </a:p>
          <a:p>
            <a:r>
              <a:rPr lang="tr-TR" dirty="0"/>
              <a:t>Gerekçe: Uyuşmazlık yabancılık unsuru taşıdığında uygulanacak hukuk MÖHUK ile belirlenir; doğrudan </a:t>
            </a:r>
            <a:r>
              <a:rPr lang="tr-TR" dirty="0" err="1"/>
              <a:t>MK’ya</a:t>
            </a:r>
            <a:r>
              <a:rPr lang="tr-TR" dirty="0"/>
              <a:t> gidilmez.</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81</a:t>
            </a:fld>
            <a:endParaRPr lang="tr-TR"/>
          </a:p>
        </p:txBody>
      </p:sp>
    </p:spTree>
    <p:extLst>
      <p:ext uri="{BB962C8B-B14F-4D97-AF65-F5344CB8AC3E}">
        <p14:creationId xmlns:p14="http://schemas.microsoft.com/office/powerpoint/2010/main" val="27335334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Sınav tüyosu: ‘Her birinin milli hukuku’ ifadesi, müşterek milli hukuk kuralından farklıdır.</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a:t>
            </a:r>
            <a:r>
              <a:rPr lang="tr-TR" dirty="0" err="1"/>
              <a:t>B.Gerekçe</a:t>
            </a:r>
            <a:r>
              <a:rPr lang="tr-TR" dirty="0"/>
              <a:t>: HMK m.200, </a:t>
            </a:r>
            <a:r>
              <a:rPr lang="tr-TR" dirty="0" err="1"/>
              <a:t>usulî</a:t>
            </a:r>
            <a:r>
              <a:rPr lang="tr-TR" dirty="0"/>
              <a:t> ispat rejimidir; diğerleri sıhhat/şekil veya kanunlar ihtilafı kurallarıdır.</a:t>
            </a:r>
          </a:p>
        </p:txBody>
      </p:sp>
      <p:sp>
        <p:nvSpPr>
          <p:cNvPr id="4" name="Slayt Numarası Yer Tutucusu 3"/>
          <p:cNvSpPr>
            <a:spLocks noGrp="1"/>
          </p:cNvSpPr>
          <p:nvPr>
            <p:ph type="sldNum" sz="quarter" idx="5"/>
          </p:nvPr>
        </p:nvSpPr>
        <p:spPr/>
        <p:txBody>
          <a:bodyPr/>
          <a:lstStyle/>
          <a:p>
            <a:fld id="{A8E5C7F1-E533-475D-B1A0-393E0B25EAF9}" type="slidenum">
              <a:rPr lang="tr-TR" smtClean="0"/>
              <a:t>7</a:t>
            </a:fld>
            <a:endParaRPr lang="tr-TR"/>
          </a:p>
        </p:txBody>
      </p:sp>
    </p:spTree>
    <p:extLst>
      <p:ext uri="{BB962C8B-B14F-4D97-AF65-F5344CB8AC3E}">
        <p14:creationId xmlns:p14="http://schemas.microsoft.com/office/powerpoint/2010/main" val="13116990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Sınıfa sorulabilir: Çifte uygunluğun pratikte doğuracağı sorunlar nelerdir?</a:t>
            </a:r>
          </a:p>
        </p:txBody>
      </p:sp>
      <p:sp>
        <p:nvSpPr>
          <p:cNvPr id="4" name="Slide Number Placeholder 3"/>
          <p:cNvSpPr>
            <a:spLocks noGrp="1"/>
          </p:cNvSpPr>
          <p:nvPr>
            <p:ph type="sldNum" sz="quarter" idx="5"/>
          </p:nvPr>
        </p:nvSpPr>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Atıfın sınırı: Kamu düzeni, emredici hükümler ve açıkça aksi öngörülen haller.</a:t>
            </a:r>
          </a:p>
        </p:txBody>
      </p:sp>
      <p:sp>
        <p:nvSpPr>
          <p:cNvPr id="4" name="Slide Number Placeholder 3"/>
          <p:cNvSpPr>
            <a:spLocks noGrp="1"/>
          </p:cNvSpPr>
          <p:nvPr>
            <p:ph type="sldNum" sz="quarter" idx="5"/>
          </p:nvPr>
        </p:nvSpPr>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Ehliyet her bir tarafın kendi milli hukukuna tabidir; İngiliz hukukuna göre ehliyetsizlik varsa nişan geçersiz olabilir.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85</a:t>
            </a:fld>
            <a:endParaRPr lang="tr-TR"/>
          </a:p>
        </p:txBody>
      </p:sp>
    </p:spTree>
    <p:extLst>
      <p:ext uri="{BB962C8B-B14F-4D97-AF65-F5344CB8AC3E}">
        <p14:creationId xmlns:p14="http://schemas.microsoft.com/office/powerpoint/2010/main" val="421475683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C</a:t>
            </a:r>
          </a:p>
          <a:p>
            <a:r>
              <a:rPr lang="tr-TR" dirty="0"/>
              <a:t>Gerekçe: Açık lafız: ‘taraflardan her birinin milli hukuku’.</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86</a:t>
            </a:fld>
            <a:endParaRPr lang="tr-TR"/>
          </a:p>
        </p:txBody>
      </p:sp>
    </p:spTree>
    <p:extLst>
      <p:ext uri="{BB962C8B-B14F-4D97-AF65-F5344CB8AC3E}">
        <p14:creationId xmlns:p14="http://schemas.microsoft.com/office/powerpoint/2010/main" val="45547261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MÖHUK m.7 genel şekil kuralı: yapıldığı yer hukuku (LRA) veya </a:t>
            </a:r>
            <a:r>
              <a:rPr lang="tr-TR" dirty="0" err="1"/>
              <a:t>lex</a:t>
            </a:r>
            <a:r>
              <a:rPr lang="tr-TR" dirty="0"/>
              <a:t> </a:t>
            </a:r>
            <a:r>
              <a:rPr lang="tr-TR" dirty="0" err="1"/>
              <a:t>causae</a:t>
            </a:r>
            <a:r>
              <a:rPr lang="tr-TR" dirty="0"/>
              <a:t> alternatif uygulanır.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87</a:t>
            </a:fld>
            <a:endParaRPr lang="tr-TR"/>
          </a:p>
        </p:txBody>
      </p:sp>
    </p:spTree>
    <p:extLst>
      <p:ext uri="{BB962C8B-B14F-4D97-AF65-F5344CB8AC3E}">
        <p14:creationId xmlns:p14="http://schemas.microsoft.com/office/powerpoint/2010/main" val="222287549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Sınav notu: Alternatif bağlama kuralı öğrencilere sıkça sorulur.</a:t>
            </a:r>
          </a:p>
        </p:txBody>
      </p:sp>
      <p:sp>
        <p:nvSpPr>
          <p:cNvPr id="4" name="Slide Number Placeholder 3"/>
          <p:cNvSpPr>
            <a:spLocks noGrp="1"/>
          </p:cNvSpPr>
          <p:nvPr>
            <p:ph type="sldNum" sz="quarter" idx="5"/>
          </p:nvPr>
        </p:nvSpPr>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B</a:t>
            </a:r>
          </a:p>
          <a:p>
            <a:r>
              <a:rPr lang="tr-TR" dirty="0"/>
              <a:t>Gerekçe: MÖHUK m.7’deki genel şekil kuralı alternatif bağlama içerir.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89</a:t>
            </a:fld>
            <a:endParaRPr lang="tr-TR"/>
          </a:p>
        </p:txBody>
      </p:sp>
    </p:spTree>
    <p:extLst>
      <p:ext uri="{BB962C8B-B14F-4D97-AF65-F5344CB8AC3E}">
        <p14:creationId xmlns:p14="http://schemas.microsoft.com/office/powerpoint/2010/main" val="354237918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err="1"/>
              <a:t>Lex</a:t>
            </a:r>
            <a:r>
              <a:rPr lang="tr-TR" dirty="0"/>
              <a:t> </a:t>
            </a:r>
            <a:r>
              <a:rPr lang="tr-TR" dirty="0" err="1"/>
              <a:t>causae</a:t>
            </a:r>
            <a:r>
              <a:rPr lang="tr-TR" dirty="0"/>
              <a:t> Türk hukuku ise, şekil serbestliği geçerliliği destekleyebilir.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90</a:t>
            </a:fld>
            <a:endParaRPr lang="tr-TR"/>
          </a:p>
        </p:txBody>
      </p:sp>
    </p:spTree>
    <p:extLst>
      <p:ext uri="{BB962C8B-B14F-4D97-AF65-F5344CB8AC3E}">
        <p14:creationId xmlns:p14="http://schemas.microsoft.com/office/powerpoint/2010/main" val="360182036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Evlenmeye zorlama hakkı tanıyan yabancı hukuklar kamu düzeni engeline takılır.</a:t>
            </a:r>
          </a:p>
        </p:txBody>
      </p:sp>
      <p:sp>
        <p:nvSpPr>
          <p:cNvPr id="4" name="Slide Number Placeholder 3"/>
          <p:cNvSpPr>
            <a:spLocks noGrp="1"/>
          </p:cNvSpPr>
          <p:nvPr>
            <p:ph type="sldNum" sz="quarter" idx="5"/>
          </p:nvPr>
        </p:nvSpPr>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Hâkim, vasıflandırmayı kendi hukuku ışığında yapar; bağlama kuralı buna göre belirlenir.</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Bu sınırı evlenme tescili, nüfus işlemleri gibi örneklerle pekiştirin.</a:t>
            </a:r>
          </a:p>
        </p:txBody>
      </p:sp>
      <p:sp>
        <p:nvSpPr>
          <p:cNvPr id="4" name="Slide Number Placeholder 3"/>
          <p:cNvSpPr>
            <a:spLocks noGrp="1"/>
          </p:cNvSpPr>
          <p:nvPr>
            <p:ph type="sldNum" sz="quarter" idx="5"/>
          </p:nvPr>
        </p:nvSpPr>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Vasıflandırma </a:t>
            </a:r>
            <a:r>
              <a:rPr lang="tr-TR" dirty="0" err="1"/>
              <a:t>lex</a:t>
            </a:r>
            <a:r>
              <a:rPr lang="tr-TR" dirty="0"/>
              <a:t> </a:t>
            </a:r>
            <a:r>
              <a:rPr lang="tr-TR" dirty="0" err="1"/>
              <a:t>fori</a:t>
            </a:r>
            <a:r>
              <a:rPr lang="tr-TR" dirty="0"/>
              <a:t> (Türk hukuku) ışığında yapılır; bağlama kuralı buna göre seçilir.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93</a:t>
            </a:fld>
            <a:endParaRPr lang="tr-TR"/>
          </a:p>
        </p:txBody>
      </p:sp>
    </p:spTree>
    <p:extLst>
      <p:ext uri="{BB962C8B-B14F-4D97-AF65-F5344CB8AC3E}">
        <p14:creationId xmlns:p14="http://schemas.microsoft.com/office/powerpoint/2010/main" val="128906203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D</a:t>
            </a:r>
          </a:p>
          <a:p>
            <a:r>
              <a:rPr lang="tr-TR" dirty="0"/>
              <a:t>Gerekçe: MÖHUK m.2/3 uyarınca atıf, aile hukukunda (ör. nişan) ehliyet/şartlar ve hüküm-sonuçlarda dikkate alınabilir.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94</a:t>
            </a:fld>
            <a:endParaRPr lang="tr-TR"/>
          </a:p>
        </p:txBody>
      </p:sp>
    </p:spTree>
    <p:extLst>
      <p:ext uri="{BB962C8B-B14F-4D97-AF65-F5344CB8AC3E}">
        <p14:creationId xmlns:p14="http://schemas.microsoft.com/office/powerpoint/2010/main" val="276993908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Doğru cevap: B</a:t>
            </a:r>
          </a:p>
          <a:p>
            <a:r>
              <a:rPr lang="tr-TR" dirty="0"/>
              <a:t>Gerekçe: MÖHUK m.12/2 açık sıralama getirir.</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95</a:t>
            </a:fld>
            <a:endParaRPr lang="tr-TR"/>
          </a:p>
        </p:txBody>
      </p:sp>
    </p:spTree>
    <p:extLst>
      <p:ext uri="{BB962C8B-B14F-4D97-AF65-F5344CB8AC3E}">
        <p14:creationId xmlns:p14="http://schemas.microsoft.com/office/powerpoint/2010/main" val="3182017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Müşterek milliyet yoksa m.12/2 gereği Türk hukuku uygulanır; MK 122 çerçevesinde iade ve sebepsiz zenginleşme hükümleri.</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96</a:t>
            </a:fld>
            <a:endParaRPr lang="tr-TR"/>
          </a:p>
        </p:txBody>
      </p:sp>
    </p:spTree>
    <p:extLst>
      <p:ext uri="{BB962C8B-B14F-4D97-AF65-F5344CB8AC3E}">
        <p14:creationId xmlns:p14="http://schemas.microsoft.com/office/powerpoint/2010/main" val="174648741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Öğrencilerden örnek olasılıklar isteyin (ceza şartı vs.).</a:t>
            </a:r>
          </a:p>
        </p:txBody>
      </p:sp>
      <p:sp>
        <p:nvSpPr>
          <p:cNvPr id="4" name="Slide Number Placeholder 3"/>
          <p:cNvSpPr>
            <a:spLocks noGrp="1"/>
          </p:cNvSpPr>
          <p:nvPr>
            <p:ph type="sldNum" sz="quarter" idx="5"/>
          </p:nvPr>
        </p:nvSpPr>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Doğru cevap: C</a:t>
            </a:r>
          </a:p>
          <a:p>
            <a:endParaRPr lang="tr-TR" dirty="0"/>
          </a:p>
        </p:txBody>
      </p:sp>
      <p:sp>
        <p:nvSpPr>
          <p:cNvPr id="4" name="Slayt Numarası Yer Tutucusu 3"/>
          <p:cNvSpPr>
            <a:spLocks noGrp="1"/>
          </p:cNvSpPr>
          <p:nvPr>
            <p:ph type="sldNum" sz="quarter" idx="5"/>
          </p:nvPr>
        </p:nvSpPr>
        <p:spPr/>
        <p:txBody>
          <a:bodyPr/>
          <a:lstStyle/>
          <a:p>
            <a:fld id="{A8E5C7F1-E533-475D-B1A0-393E0B25EAF9}" type="slidenum">
              <a:rPr lang="tr-TR" smtClean="0"/>
              <a:t>98</a:t>
            </a:fld>
            <a:endParaRPr lang="tr-TR"/>
          </a:p>
        </p:txBody>
      </p:sp>
    </p:spTree>
    <p:extLst>
      <p:ext uri="{BB962C8B-B14F-4D97-AF65-F5344CB8AC3E}">
        <p14:creationId xmlns:p14="http://schemas.microsoft.com/office/powerpoint/2010/main" val="257165822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Bir sonraki derse köprü: evlenme ve boşanmanın KİK kuralları.</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tr-TR" b="1" dirty="0"/>
              <a:t>Hayır.</a:t>
            </a:r>
            <a:r>
              <a:rPr lang="tr-TR" dirty="0"/>
              <a:t> MK m.315 gereği </a:t>
            </a:r>
            <a:r>
              <a:rPr lang="tr-TR" b="1" dirty="0"/>
              <a:t>mahkeme kararı</a:t>
            </a:r>
            <a:r>
              <a:rPr lang="tr-TR" dirty="0"/>
              <a:t> şarttır. MÖHUK m.7’nin esnekliği, </a:t>
            </a:r>
            <a:r>
              <a:rPr lang="tr-TR" b="1" dirty="0"/>
              <a:t>resmî makam</a:t>
            </a:r>
            <a:r>
              <a:rPr lang="tr-TR" dirty="0"/>
              <a:t> önünde kurulan işlemlerde uygulanamaz.</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Doğru:</a:t>
            </a:r>
            <a:r>
              <a:rPr lang="tr-TR" dirty="0"/>
              <a:t> </a:t>
            </a:r>
            <a:r>
              <a:rPr lang="tr-TR" b="1" dirty="0"/>
              <a:t>C</a:t>
            </a:r>
            <a:r>
              <a:rPr lang="tr-TR" dirty="0"/>
              <a:t>.</a:t>
            </a:r>
            <a:br>
              <a:rPr lang="tr-TR" dirty="0"/>
            </a:br>
            <a:r>
              <a:rPr lang="tr-TR" b="1" dirty="0"/>
              <a:t>Gerekçe:</a:t>
            </a:r>
            <a:r>
              <a:rPr lang="tr-TR" dirty="0"/>
              <a:t> </a:t>
            </a:r>
            <a:r>
              <a:rPr lang="tr-TR" dirty="0" err="1"/>
              <a:t>Favor</a:t>
            </a:r>
            <a:r>
              <a:rPr lang="tr-TR" dirty="0"/>
              <a:t> </a:t>
            </a:r>
            <a:r>
              <a:rPr lang="tr-TR" dirty="0" err="1"/>
              <a:t>negotii</a:t>
            </a:r>
            <a:r>
              <a:rPr lang="tr-TR" dirty="0"/>
              <a:t>; iki bağlama noktası </a:t>
            </a:r>
            <a:r>
              <a:rPr lang="tr-TR" b="1" dirty="0"/>
              <a:t>alternatif</a:t>
            </a:r>
            <a:r>
              <a:rPr lang="tr-TR" dirty="0"/>
              <a:t> uygulanır; </a:t>
            </a:r>
            <a:r>
              <a:rPr lang="tr-TR" dirty="0" err="1"/>
              <a:t>renvoi</a:t>
            </a:r>
            <a:r>
              <a:rPr lang="tr-TR" dirty="0"/>
              <a:t> nazara alınmaz.</a:t>
            </a:r>
          </a:p>
        </p:txBody>
      </p:sp>
      <p:sp>
        <p:nvSpPr>
          <p:cNvPr id="4" name="Slayt Numarası Yer Tutucusu 3"/>
          <p:cNvSpPr>
            <a:spLocks noGrp="1"/>
          </p:cNvSpPr>
          <p:nvPr>
            <p:ph type="sldNum" sz="quarter" idx="5"/>
          </p:nvPr>
        </p:nvSpPr>
        <p:spPr/>
        <p:txBody>
          <a:bodyPr/>
          <a:lstStyle/>
          <a:p>
            <a:fld id="{A8E5C7F1-E533-475D-B1A0-393E0B25EAF9}" type="slidenum">
              <a:rPr lang="tr-TR" smtClean="0"/>
              <a:t>15</a:t>
            </a:fld>
            <a:endParaRPr lang="tr-TR"/>
          </a:p>
        </p:txBody>
      </p:sp>
    </p:spTree>
    <p:extLst>
      <p:ext uri="{BB962C8B-B14F-4D97-AF65-F5344CB8AC3E}">
        <p14:creationId xmlns:p14="http://schemas.microsoft.com/office/powerpoint/2010/main" val="2395849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lang="tr-TR" b="1" dirty="0"/>
              <a:t>Her imza/işlem kendi “imza yeri hukukuna”</a:t>
            </a:r>
            <a:r>
              <a:rPr lang="tr-TR" dirty="0"/>
              <a:t> göre (TTK m.767; bono için m.778). Çek için ayrıca </a:t>
            </a:r>
            <a:r>
              <a:rPr lang="tr-TR" b="1" dirty="0"/>
              <a:t>imza yeri veya ödeme yeri</a:t>
            </a:r>
            <a:r>
              <a:rPr lang="tr-TR" dirty="0"/>
              <a:t> hukuku (m.820). Her alt taahhüt </a:t>
            </a:r>
            <a:r>
              <a:rPr lang="tr-TR" b="1" dirty="0"/>
              <a:t>bağımsız</a:t>
            </a:r>
            <a:r>
              <a:rPr lang="tr-TR" dirty="0"/>
              <a:t> değerlendirilir.</a:t>
            </a:r>
            <a:endParaRPr dirty="0"/>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Doğru:</a:t>
            </a:r>
            <a:r>
              <a:rPr lang="tr-TR" dirty="0"/>
              <a:t> </a:t>
            </a:r>
            <a:r>
              <a:rPr lang="tr-TR" b="1" dirty="0"/>
              <a:t>B</a:t>
            </a:r>
            <a:r>
              <a:rPr lang="tr-TR" dirty="0"/>
              <a:t>.</a:t>
            </a:r>
            <a:br>
              <a:rPr lang="tr-TR" dirty="0"/>
            </a:br>
            <a:r>
              <a:rPr lang="tr-TR" b="1" dirty="0"/>
              <a:t>Gerekçe:</a:t>
            </a:r>
            <a:r>
              <a:rPr lang="tr-TR" dirty="0"/>
              <a:t> Resmî makamla kurulan işlemlerde </a:t>
            </a:r>
            <a:r>
              <a:rPr lang="tr-TR" dirty="0" err="1"/>
              <a:t>lex</a:t>
            </a:r>
            <a:r>
              <a:rPr lang="tr-TR" dirty="0"/>
              <a:t> </a:t>
            </a:r>
            <a:r>
              <a:rPr lang="tr-TR" dirty="0" err="1"/>
              <a:t>causae</a:t>
            </a:r>
            <a:r>
              <a:rPr lang="tr-TR" dirty="0"/>
              <a:t> seçeneği fiilen uygulanamaz; Türkiye’de mahkeme kararı gerekir.</a:t>
            </a:r>
          </a:p>
        </p:txBody>
      </p:sp>
      <p:sp>
        <p:nvSpPr>
          <p:cNvPr id="4" name="Slayt Numarası Yer Tutucusu 3"/>
          <p:cNvSpPr>
            <a:spLocks noGrp="1"/>
          </p:cNvSpPr>
          <p:nvPr>
            <p:ph type="sldNum" sz="quarter" idx="5"/>
          </p:nvPr>
        </p:nvSpPr>
        <p:spPr/>
        <p:txBody>
          <a:bodyPr/>
          <a:lstStyle/>
          <a:p>
            <a:fld id="{A8E5C7F1-E533-475D-B1A0-393E0B25EAF9}" type="slidenum">
              <a:rPr lang="tr-TR" smtClean="0"/>
              <a:t>20</a:t>
            </a:fld>
            <a:endParaRPr lang="tr-TR"/>
          </a:p>
        </p:txBody>
      </p:sp>
    </p:spTree>
    <p:extLst>
      <p:ext uri="{BB962C8B-B14F-4D97-AF65-F5344CB8AC3E}">
        <p14:creationId xmlns:p14="http://schemas.microsoft.com/office/powerpoint/2010/main" val="2397748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0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121.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10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124.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10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127.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103.xml.rels><?xml version="1.0" encoding="UTF-8" standalone="yes"?>
<Relationships xmlns="http://schemas.openxmlformats.org/package/2006/relationships"><Relationship Id="rId3" Type="http://schemas.openxmlformats.org/officeDocument/2006/relationships/diagramData" Target="../diagrams/data36.xml"/><Relationship Id="rId7" Type="http://schemas.microsoft.com/office/2007/relationships/diagramDrawing" Target="../diagrams/drawing36.xml"/><Relationship Id="rId2" Type="http://schemas.openxmlformats.org/officeDocument/2006/relationships/notesSlide" Target="../notesSlides/notesSlide56.xml"/><Relationship Id="rId1" Type="http://schemas.openxmlformats.org/officeDocument/2006/relationships/slideLayout" Target="../slideLayouts/slideLayout2.xml"/><Relationship Id="rId6" Type="http://schemas.openxmlformats.org/officeDocument/2006/relationships/diagramColors" Target="../diagrams/colors36.xml"/><Relationship Id="rId5" Type="http://schemas.openxmlformats.org/officeDocument/2006/relationships/diagramQuickStyle" Target="../diagrams/quickStyle36.xml"/><Relationship Id="rId4" Type="http://schemas.openxmlformats.org/officeDocument/2006/relationships/diagramLayout" Target="../diagrams/layout36.xml"/></Relationships>
</file>

<file path=ppt/slides/_rels/slide104.xml.rels><?xml version="1.0" encoding="UTF-8" standalone="yes"?>
<Relationships xmlns="http://schemas.openxmlformats.org/package/2006/relationships"><Relationship Id="rId3" Type="http://schemas.openxmlformats.org/officeDocument/2006/relationships/diagramLayout" Target="../diagrams/layout37.xml"/><Relationship Id="rId2" Type="http://schemas.openxmlformats.org/officeDocument/2006/relationships/diagramData" Target="../diagrams/data37.xml"/><Relationship Id="rId1" Type="http://schemas.openxmlformats.org/officeDocument/2006/relationships/slideLayout" Target="../slideLayouts/slideLayout2.xml"/><Relationship Id="rId6" Type="http://schemas.microsoft.com/office/2007/relationships/diagramDrawing" Target="../diagrams/drawing37.xml"/><Relationship Id="rId5" Type="http://schemas.openxmlformats.org/officeDocument/2006/relationships/diagramColors" Target="../diagrams/colors37.xml"/><Relationship Id="rId4" Type="http://schemas.openxmlformats.org/officeDocument/2006/relationships/diagramQuickStyle" Target="../diagrams/quickStyle37.xml"/></Relationships>
</file>

<file path=ppt/slides/_rels/slide10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130.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image" Target="../media/image23.svg"/><Relationship Id="rId11" Type="http://schemas.openxmlformats.org/officeDocument/2006/relationships/image" Target="../media/image7.png"/><Relationship Id="rId5" Type="http://schemas.openxmlformats.org/officeDocument/2006/relationships/image" Target="../media/image22.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7.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7.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0.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9.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3.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1.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6.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4.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19.jpeg"/><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9.xml"/><Relationship Id="rId7" Type="http://schemas.openxmlformats.org/officeDocument/2006/relationships/image" Target="../media/image21.svg"/><Relationship Id="rId12" Type="http://schemas.openxmlformats.org/officeDocument/2006/relationships/image" Target="../media/image7.png"/><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20.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5.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33.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22.xml"/><Relationship Id="rId7" Type="http://schemas.openxmlformats.org/officeDocument/2006/relationships/image" Target="../media/image21.svg"/><Relationship Id="rId12" Type="http://schemas.openxmlformats.org/officeDocument/2006/relationships/image" Target="../media/image7.png"/><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20.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6.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34.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25.xml"/><Relationship Id="rId7" Type="http://schemas.openxmlformats.org/officeDocument/2006/relationships/image" Target="../media/image21.svg"/><Relationship Id="rId12" Type="http://schemas.openxmlformats.org/officeDocument/2006/relationships/image" Target="../media/image7.png"/><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image" Target="../media/image20.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7.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35.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28.xml"/><Relationship Id="rId7" Type="http://schemas.openxmlformats.org/officeDocument/2006/relationships/image" Target="../media/image21.svg"/><Relationship Id="rId12" Type="http://schemas.openxmlformats.org/officeDocument/2006/relationships/image" Target="../media/image7.png"/><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20.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8.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36.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31.xml"/><Relationship Id="rId7" Type="http://schemas.openxmlformats.org/officeDocument/2006/relationships/image" Target="../media/image21.svg"/><Relationship Id="rId12" Type="http://schemas.openxmlformats.org/officeDocument/2006/relationships/image" Target="../media/image7.png"/><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20.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19.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34.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23.svg"/><Relationship Id="rId11" Type="http://schemas.openxmlformats.org/officeDocument/2006/relationships/image" Target="../media/image7.png"/><Relationship Id="rId5" Type="http://schemas.openxmlformats.org/officeDocument/2006/relationships/image" Target="../media/image22.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4.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37.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3.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47.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40.xml"/><Relationship Id="rId7" Type="http://schemas.openxmlformats.org/officeDocument/2006/relationships/image" Target="../media/image25.svg"/><Relationship Id="rId12" Type="http://schemas.openxmlformats.org/officeDocument/2006/relationships/image" Target="../media/image7.pn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24.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4.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49.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43.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5.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46.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6.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53.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49.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7.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55.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5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52.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image" Target="../media/image4.svg"/><Relationship Id="rId11" Type="http://schemas.openxmlformats.org/officeDocument/2006/relationships/image" Target="../media/image7.png"/><Relationship Id="rId5" Type="http://schemas.openxmlformats.org/officeDocument/2006/relationships/image" Target="../media/image3.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59.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61.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55.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29.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62.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58.xml"/><Relationship Id="rId7" Type="http://schemas.openxmlformats.org/officeDocument/2006/relationships/image" Target="../media/image25.svg"/><Relationship Id="rId12" Type="http://schemas.openxmlformats.org/officeDocument/2006/relationships/image" Target="../media/image7.png"/><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image" Target="../media/image24.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0.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61.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2.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67.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64.xml"/><Relationship Id="rId7" Type="http://schemas.openxmlformats.org/officeDocument/2006/relationships/image" Target="../media/image25.svg"/><Relationship Id="rId12" Type="http://schemas.openxmlformats.org/officeDocument/2006/relationships/image" Target="../media/image7.png"/><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image" Target="../media/image24.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3.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6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67.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69.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70.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7.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4.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4.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7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73.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7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76.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7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79.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82.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image" Target="../media/image23.svg"/><Relationship Id="rId11" Type="http://schemas.openxmlformats.org/officeDocument/2006/relationships/image" Target="../media/image7.png"/><Relationship Id="rId5" Type="http://schemas.openxmlformats.org/officeDocument/2006/relationships/image" Target="../media/image22.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79.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0.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81.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85.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38.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82.xml.rels><?xml version="1.0" encoding="UTF-8" standalone="yes"?>
<Relationships xmlns="http://schemas.openxmlformats.org/package/2006/relationships"><Relationship Id="rId3" Type="http://schemas.openxmlformats.org/officeDocument/2006/relationships/diagramData" Target="../diagrams/data29.xml"/><Relationship Id="rId7" Type="http://schemas.microsoft.com/office/2007/relationships/diagramDrawing" Target="../diagrams/drawing29.xm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diagramColors" Target="../diagrams/colors29.xml"/><Relationship Id="rId5" Type="http://schemas.openxmlformats.org/officeDocument/2006/relationships/diagramQuickStyle" Target="../diagrams/quickStyle29.xml"/><Relationship Id="rId4" Type="http://schemas.openxmlformats.org/officeDocument/2006/relationships/diagramLayout" Target="../diagrams/layout29.xml"/></Relationships>
</file>

<file path=ppt/slides/_rels/slide83.xml.rels><?xml version="1.0" encoding="UTF-8" standalone="yes"?>
<Relationships xmlns="http://schemas.openxmlformats.org/package/2006/relationships"><Relationship Id="rId3" Type="http://schemas.openxmlformats.org/officeDocument/2006/relationships/diagramData" Target="../diagrams/data30.xml"/><Relationship Id="rId7" Type="http://schemas.microsoft.com/office/2007/relationships/diagramDrawing" Target="../diagrams/drawing30.xml"/><Relationship Id="rId2" Type="http://schemas.openxmlformats.org/officeDocument/2006/relationships/notesSlide" Target="../notesSlides/notesSlide40.xml"/><Relationship Id="rId1" Type="http://schemas.openxmlformats.org/officeDocument/2006/relationships/slideLayout" Target="../slideLayouts/slideLayout2.xml"/><Relationship Id="rId6" Type="http://schemas.openxmlformats.org/officeDocument/2006/relationships/diagramColors" Target="../diagrams/colors30.xml"/><Relationship Id="rId5" Type="http://schemas.openxmlformats.org/officeDocument/2006/relationships/diagramQuickStyle" Target="../diagrams/quickStyle30.xml"/><Relationship Id="rId4" Type="http://schemas.openxmlformats.org/officeDocument/2006/relationships/diagramLayout" Target="../diagrams/layout30.xml"/></Relationships>
</file>

<file path=ppt/slides/_rels/slide84.xml.rels><?xml version="1.0" encoding="UTF-8" standalone="yes"?>
<Relationships xmlns="http://schemas.openxmlformats.org/package/2006/relationships"><Relationship Id="rId3" Type="http://schemas.openxmlformats.org/officeDocument/2006/relationships/diagramData" Target="../diagrams/data31.xml"/><Relationship Id="rId7" Type="http://schemas.microsoft.com/office/2007/relationships/diagramDrawing" Target="../diagrams/drawing31.xml"/><Relationship Id="rId2" Type="http://schemas.openxmlformats.org/officeDocument/2006/relationships/notesSlide" Target="../notesSlides/notesSlide41.xml"/><Relationship Id="rId1" Type="http://schemas.openxmlformats.org/officeDocument/2006/relationships/slideLayout" Target="../slideLayouts/slideLayout2.xml"/><Relationship Id="rId6" Type="http://schemas.openxmlformats.org/officeDocument/2006/relationships/diagramColors" Target="../diagrams/colors31.xml"/><Relationship Id="rId5" Type="http://schemas.openxmlformats.org/officeDocument/2006/relationships/diagramQuickStyle" Target="../diagrams/quickStyle31.xml"/><Relationship Id="rId4" Type="http://schemas.openxmlformats.org/officeDocument/2006/relationships/diagramLayout" Target="../diagrams/layout31.xml"/></Relationships>
</file>

<file path=ppt/slides/_rels/slide85.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88.xml"/><Relationship Id="rId7" Type="http://schemas.openxmlformats.org/officeDocument/2006/relationships/image" Target="../media/image25.svg"/><Relationship Id="rId12" Type="http://schemas.openxmlformats.org/officeDocument/2006/relationships/image" Target="../media/image7.png"/><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image" Target="../media/image24.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42.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86.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91.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43.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87.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94.xml"/><Relationship Id="rId7" Type="http://schemas.openxmlformats.org/officeDocument/2006/relationships/image" Target="../media/image25.svg"/><Relationship Id="rId12" Type="http://schemas.openxmlformats.org/officeDocument/2006/relationships/image" Target="../media/image7.png"/><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image" Target="../media/image24.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44.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88.xml.rels><?xml version="1.0" encoding="UTF-8" standalone="yes"?>
<Relationships xmlns="http://schemas.openxmlformats.org/package/2006/relationships"><Relationship Id="rId3" Type="http://schemas.openxmlformats.org/officeDocument/2006/relationships/diagramData" Target="../diagrams/data32.xml"/><Relationship Id="rId7" Type="http://schemas.microsoft.com/office/2007/relationships/diagramDrawing" Target="../diagrams/drawing32.xml"/><Relationship Id="rId2" Type="http://schemas.openxmlformats.org/officeDocument/2006/relationships/notesSlide" Target="../notesSlides/notesSlide45.xml"/><Relationship Id="rId1" Type="http://schemas.openxmlformats.org/officeDocument/2006/relationships/slideLayout" Target="../slideLayouts/slideLayout2.xml"/><Relationship Id="rId6" Type="http://schemas.openxmlformats.org/officeDocument/2006/relationships/diagramColors" Target="../diagrams/colors32.xml"/><Relationship Id="rId5" Type="http://schemas.openxmlformats.org/officeDocument/2006/relationships/diagramQuickStyle" Target="../diagrams/quickStyle32.xml"/><Relationship Id="rId4" Type="http://schemas.openxmlformats.org/officeDocument/2006/relationships/diagramLayout" Target="../diagrams/layout32.xml"/></Relationships>
</file>

<file path=ppt/slides/_rels/slide89.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97.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46.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0.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00.xml"/><Relationship Id="rId7" Type="http://schemas.openxmlformats.org/officeDocument/2006/relationships/image" Target="../media/image25.svg"/><Relationship Id="rId12" Type="http://schemas.openxmlformats.org/officeDocument/2006/relationships/image" Target="../media/image7.png"/><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image" Target="../media/image24.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47.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91.xml.rels><?xml version="1.0" encoding="UTF-8" standalone="yes"?>
<Relationships xmlns="http://schemas.openxmlformats.org/package/2006/relationships"><Relationship Id="rId3" Type="http://schemas.openxmlformats.org/officeDocument/2006/relationships/diagramData" Target="../diagrams/data33.xml"/><Relationship Id="rId7" Type="http://schemas.microsoft.com/office/2007/relationships/diagramDrawing" Target="../diagrams/drawing33.xml"/><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diagramColors" Target="../diagrams/colors33.xml"/><Relationship Id="rId5" Type="http://schemas.openxmlformats.org/officeDocument/2006/relationships/diagramQuickStyle" Target="../diagrams/quickStyle33.xml"/><Relationship Id="rId4" Type="http://schemas.openxmlformats.org/officeDocument/2006/relationships/diagramLayout" Target="../diagrams/layout33.xml"/></Relationships>
</file>

<file path=ppt/slides/_rels/slide92.xml.rels><?xml version="1.0" encoding="UTF-8" standalone="yes"?>
<Relationships xmlns="http://schemas.openxmlformats.org/package/2006/relationships"><Relationship Id="rId3" Type="http://schemas.openxmlformats.org/officeDocument/2006/relationships/diagramData" Target="../diagrams/data34.xml"/><Relationship Id="rId7" Type="http://schemas.microsoft.com/office/2007/relationships/diagramDrawing" Target="../diagrams/drawing34.xm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diagramColors" Target="../diagrams/colors34.xml"/><Relationship Id="rId5" Type="http://schemas.openxmlformats.org/officeDocument/2006/relationships/diagramQuickStyle" Target="../diagrams/quickStyle34.xml"/><Relationship Id="rId4" Type="http://schemas.openxmlformats.org/officeDocument/2006/relationships/diagramLayout" Target="../diagrams/layout34.xml"/></Relationships>
</file>

<file path=ppt/slides/_rels/slide93.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03.xml"/><Relationship Id="rId7" Type="http://schemas.openxmlformats.org/officeDocument/2006/relationships/image" Target="../media/image25.svg"/><Relationship Id="rId12" Type="http://schemas.openxmlformats.org/officeDocument/2006/relationships/image" Target="../media/image7.png"/><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image" Target="../media/image24.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50.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94.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06.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51.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95.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09.xml"/><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image" Target="../media/image3.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52.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96.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12.xml"/><Relationship Id="rId7" Type="http://schemas.openxmlformats.org/officeDocument/2006/relationships/image" Target="../media/image25.svg"/><Relationship Id="rId12" Type="http://schemas.openxmlformats.org/officeDocument/2006/relationships/image" Target="../media/image7.png"/><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image" Target="../media/image24.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53.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97.xml.rels><?xml version="1.0" encoding="UTF-8" standalone="yes"?>
<Relationships xmlns="http://schemas.openxmlformats.org/package/2006/relationships"><Relationship Id="rId3" Type="http://schemas.openxmlformats.org/officeDocument/2006/relationships/diagramData" Target="../diagrams/data35.xml"/><Relationship Id="rId7" Type="http://schemas.microsoft.com/office/2007/relationships/diagramDrawing" Target="../diagrams/drawing35.xml"/><Relationship Id="rId2" Type="http://schemas.openxmlformats.org/officeDocument/2006/relationships/notesSlide" Target="../notesSlides/notesSlide54.xml"/><Relationship Id="rId1" Type="http://schemas.openxmlformats.org/officeDocument/2006/relationships/slideLayout" Target="../slideLayouts/slideLayout2.xml"/><Relationship Id="rId6" Type="http://schemas.openxmlformats.org/officeDocument/2006/relationships/diagramColors" Target="../diagrams/colors35.xml"/><Relationship Id="rId5" Type="http://schemas.openxmlformats.org/officeDocument/2006/relationships/diagramQuickStyle" Target="../diagrams/quickStyle35.xml"/><Relationship Id="rId4" Type="http://schemas.openxmlformats.org/officeDocument/2006/relationships/diagramLayout" Target="../diagrams/layout35.xml"/></Relationships>
</file>

<file path=ppt/slides/_rels/slide98.xml.rels><?xml version="1.0" encoding="UTF-8" standalone="yes"?>
<Relationships xmlns="http://schemas.openxmlformats.org/package/2006/relationships"><Relationship Id="rId8" Type="http://schemas.openxmlformats.org/officeDocument/2006/relationships/hyperlink" Target="https://www.slido.com/powerpoint-polling?utm_source=powerpoint&amp;utm_medium=placeholder-slide" TargetMode="External"/><Relationship Id="rId13" Type="http://schemas.openxmlformats.org/officeDocument/2006/relationships/image" Target="../media/image8.svg"/><Relationship Id="rId3" Type="http://schemas.openxmlformats.org/officeDocument/2006/relationships/tags" Target="../tags/tag115.xml"/><Relationship Id="rId7" Type="http://schemas.openxmlformats.org/officeDocument/2006/relationships/image" Target="../media/image21.svg"/><Relationship Id="rId12" Type="http://schemas.openxmlformats.org/officeDocument/2006/relationships/image" Target="../media/image7.png"/><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image" Target="../media/image20.png"/><Relationship Id="rId11" Type="http://schemas.openxmlformats.org/officeDocument/2006/relationships/hyperlink" Target="https://www.slido.com/support/ppi/how-to-change-the-design" TargetMode="External"/><Relationship Id="rId5" Type="http://schemas.openxmlformats.org/officeDocument/2006/relationships/notesSlide" Target="../notesSlides/notesSlide55.xml"/><Relationship Id="rId10" Type="http://schemas.openxmlformats.org/officeDocument/2006/relationships/image" Target="../media/image6.svg"/><Relationship Id="rId4" Type="http://schemas.openxmlformats.org/officeDocument/2006/relationships/slideLayout" Target="../slideLayouts/slideLayout7.xml"/><Relationship Id="rId9" Type="http://schemas.openxmlformats.org/officeDocument/2006/relationships/image" Target="../media/image5.png"/></Relationships>
</file>

<file path=ppt/slides/_rels/slide99.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118.xml"/><Relationship Id="rId7" Type="http://schemas.openxmlformats.org/officeDocument/2006/relationships/hyperlink" Target="https://www.slido.com/powerpoint-polling?utm_source=powerpoint&amp;utm_medium=placeholder-slide" TargetMode="External"/><Relationship Id="rId12" Type="http://schemas.openxmlformats.org/officeDocument/2006/relationships/image" Target="../media/image8.svg"/><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image" Target="../media/image21.sv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slido.com/support/ppi/how-to-change-the-design" TargetMode="External"/><Relationship Id="rId4" Type="http://schemas.openxmlformats.org/officeDocument/2006/relationships/slideLayout" Target="../slideLayouts/slideLayout7.xml"/><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28650" y="451381"/>
            <a:ext cx="7884414" cy="4066540"/>
          </a:xfrm>
        </p:spPr>
        <p:txBody>
          <a:bodyPr vert="horz" lIns="91440" tIns="45720" rIns="91440" bIns="45720" rtlCol="0" anchor="b">
            <a:normAutofit/>
          </a:bodyPr>
          <a:lstStyle/>
          <a:p>
            <a:pPr algn="l" defTabSz="914400">
              <a:lnSpc>
                <a:spcPct val="90000"/>
              </a:lnSpc>
            </a:pPr>
            <a:br>
              <a:rPr lang="tr-TR" sz="4800" b="1" kern="1200" dirty="0">
                <a:latin typeface="+mj-lt"/>
                <a:ea typeface="+mj-ea"/>
                <a:cs typeface="+mj-cs"/>
              </a:rPr>
            </a:br>
            <a:r>
              <a:rPr lang="en-US" sz="4800" b="1" kern="1200" dirty="0" err="1">
                <a:latin typeface="+mj-lt"/>
                <a:ea typeface="+mj-ea"/>
                <a:cs typeface="+mj-cs"/>
              </a:rPr>
              <a:t>Hukukî</a:t>
            </a:r>
            <a:r>
              <a:rPr lang="en-US" sz="4800" b="1" kern="1200" dirty="0">
                <a:latin typeface="+mj-lt"/>
                <a:ea typeface="+mj-ea"/>
                <a:cs typeface="+mj-cs"/>
              </a:rPr>
              <a:t> </a:t>
            </a:r>
            <a:r>
              <a:rPr lang="en-US" sz="4800" b="1" kern="1200" dirty="0" err="1">
                <a:latin typeface="+mj-lt"/>
                <a:ea typeface="+mj-ea"/>
                <a:cs typeface="+mj-cs"/>
              </a:rPr>
              <a:t>İşlemlerin</a:t>
            </a:r>
            <a:r>
              <a:rPr lang="en-US" sz="4800" b="1" kern="1200" dirty="0">
                <a:latin typeface="+mj-lt"/>
                <a:ea typeface="+mj-ea"/>
                <a:cs typeface="+mj-cs"/>
              </a:rPr>
              <a:t> </a:t>
            </a:r>
            <a:r>
              <a:rPr lang="en-US" sz="4800" b="1" kern="1200" dirty="0" err="1">
                <a:latin typeface="+mj-lt"/>
                <a:ea typeface="+mj-ea"/>
                <a:cs typeface="+mj-cs"/>
              </a:rPr>
              <a:t>Şekli</a:t>
            </a:r>
            <a:r>
              <a:rPr lang="en-US" sz="4800" b="1" kern="1200" dirty="0">
                <a:latin typeface="+mj-lt"/>
                <a:ea typeface="+mj-ea"/>
                <a:cs typeface="+mj-cs"/>
              </a:rPr>
              <a:t> (m.7) </a:t>
            </a:r>
            <a:br>
              <a:rPr lang="tr-TR" sz="4800" b="1" kern="1200" dirty="0">
                <a:latin typeface="+mj-lt"/>
                <a:ea typeface="+mj-ea"/>
                <a:cs typeface="+mj-cs"/>
              </a:rPr>
            </a:br>
            <a:br>
              <a:rPr lang="tr-TR" sz="4800" b="1" kern="1200" dirty="0">
                <a:latin typeface="+mj-lt"/>
                <a:ea typeface="+mj-ea"/>
                <a:cs typeface="+mj-cs"/>
              </a:rPr>
            </a:br>
            <a:r>
              <a:rPr lang="en-US" sz="4800" b="1" kern="1200" dirty="0" err="1">
                <a:latin typeface="+mj-lt"/>
                <a:ea typeface="+mj-ea"/>
                <a:cs typeface="+mj-cs"/>
              </a:rPr>
              <a:t>Zamanaşımı</a:t>
            </a:r>
            <a:r>
              <a:rPr lang="en-US" sz="4800" b="1" kern="1200" dirty="0">
                <a:latin typeface="+mj-lt"/>
                <a:ea typeface="+mj-ea"/>
                <a:cs typeface="+mj-cs"/>
              </a:rPr>
              <a:t> </a:t>
            </a:r>
            <a:br>
              <a:rPr lang="tr-TR" sz="4800" b="1" kern="1200" dirty="0">
                <a:latin typeface="+mj-lt"/>
                <a:ea typeface="+mj-ea"/>
                <a:cs typeface="+mj-cs"/>
              </a:rPr>
            </a:br>
            <a:r>
              <a:rPr lang="en-US" sz="4800" b="1" kern="1200" dirty="0">
                <a:latin typeface="+mj-lt"/>
                <a:ea typeface="+mj-ea"/>
                <a:cs typeface="+mj-cs"/>
              </a:rPr>
              <a:t>(m.8)</a:t>
            </a:r>
          </a:p>
        </p:txBody>
      </p:sp>
      <p:sp>
        <p:nvSpPr>
          <p:cNvPr id="43"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4718595"/>
            <a:ext cx="4057650" cy="18288"/>
          </a:xfrm>
          <a:custGeom>
            <a:avLst/>
            <a:gdLst>
              <a:gd name="connsiteX0" fmla="*/ 0 w 4057650"/>
              <a:gd name="connsiteY0" fmla="*/ 0 h 18288"/>
              <a:gd name="connsiteX1" fmla="*/ 757428 w 4057650"/>
              <a:gd name="connsiteY1" fmla="*/ 0 h 18288"/>
              <a:gd name="connsiteX2" fmla="*/ 1474279 w 4057650"/>
              <a:gd name="connsiteY2" fmla="*/ 0 h 18288"/>
              <a:gd name="connsiteX3" fmla="*/ 2191131 w 4057650"/>
              <a:gd name="connsiteY3" fmla="*/ 0 h 18288"/>
              <a:gd name="connsiteX4" fmla="*/ 2745676 w 4057650"/>
              <a:gd name="connsiteY4" fmla="*/ 0 h 18288"/>
              <a:gd name="connsiteX5" fmla="*/ 3340798 w 4057650"/>
              <a:gd name="connsiteY5" fmla="*/ 0 h 18288"/>
              <a:gd name="connsiteX6" fmla="*/ 4057650 w 4057650"/>
              <a:gd name="connsiteY6" fmla="*/ 0 h 18288"/>
              <a:gd name="connsiteX7" fmla="*/ 4057650 w 4057650"/>
              <a:gd name="connsiteY7" fmla="*/ 18288 h 18288"/>
              <a:gd name="connsiteX8" fmla="*/ 3381375 w 4057650"/>
              <a:gd name="connsiteY8" fmla="*/ 18288 h 18288"/>
              <a:gd name="connsiteX9" fmla="*/ 2826830 w 4057650"/>
              <a:gd name="connsiteY9" fmla="*/ 18288 h 18288"/>
              <a:gd name="connsiteX10" fmla="*/ 2272284 w 4057650"/>
              <a:gd name="connsiteY10" fmla="*/ 18288 h 18288"/>
              <a:gd name="connsiteX11" fmla="*/ 1555432 w 4057650"/>
              <a:gd name="connsiteY11" fmla="*/ 18288 h 18288"/>
              <a:gd name="connsiteX12" fmla="*/ 960310 w 4057650"/>
              <a:gd name="connsiteY12" fmla="*/ 18288 h 18288"/>
              <a:gd name="connsiteX13" fmla="*/ 0 w 4057650"/>
              <a:gd name="connsiteY13" fmla="*/ 18288 h 18288"/>
              <a:gd name="connsiteX14" fmla="*/ 0 w 4057650"/>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57650" h="18288" fill="none" extrusionOk="0">
                <a:moveTo>
                  <a:pt x="0" y="0"/>
                </a:moveTo>
                <a:cubicBezTo>
                  <a:pt x="371182" y="3227"/>
                  <a:pt x="494372" y="9222"/>
                  <a:pt x="757428" y="0"/>
                </a:cubicBezTo>
                <a:cubicBezTo>
                  <a:pt x="1020484" y="-9222"/>
                  <a:pt x="1116719" y="-4357"/>
                  <a:pt x="1474279" y="0"/>
                </a:cubicBezTo>
                <a:cubicBezTo>
                  <a:pt x="1831839" y="4357"/>
                  <a:pt x="1920973" y="-11809"/>
                  <a:pt x="2191131" y="0"/>
                </a:cubicBezTo>
                <a:cubicBezTo>
                  <a:pt x="2461289" y="11809"/>
                  <a:pt x="2589480" y="-22604"/>
                  <a:pt x="2745676" y="0"/>
                </a:cubicBezTo>
                <a:cubicBezTo>
                  <a:pt x="2901872" y="22604"/>
                  <a:pt x="3136452" y="-12306"/>
                  <a:pt x="3340798" y="0"/>
                </a:cubicBezTo>
                <a:cubicBezTo>
                  <a:pt x="3545144" y="12306"/>
                  <a:pt x="3766934" y="-21556"/>
                  <a:pt x="4057650" y="0"/>
                </a:cubicBezTo>
                <a:cubicBezTo>
                  <a:pt x="4057150" y="8855"/>
                  <a:pt x="4057759" y="14521"/>
                  <a:pt x="4057650" y="18288"/>
                </a:cubicBezTo>
                <a:cubicBezTo>
                  <a:pt x="3743404" y="40125"/>
                  <a:pt x="3625516" y="-14923"/>
                  <a:pt x="3381375" y="18288"/>
                </a:cubicBezTo>
                <a:cubicBezTo>
                  <a:pt x="3137235" y="51499"/>
                  <a:pt x="2946571" y="1"/>
                  <a:pt x="2826830" y="18288"/>
                </a:cubicBezTo>
                <a:cubicBezTo>
                  <a:pt x="2707090" y="36575"/>
                  <a:pt x="2402756" y="1432"/>
                  <a:pt x="2272284" y="18288"/>
                </a:cubicBezTo>
                <a:cubicBezTo>
                  <a:pt x="2141812" y="35144"/>
                  <a:pt x="1895935" y="18199"/>
                  <a:pt x="1555432" y="18288"/>
                </a:cubicBezTo>
                <a:cubicBezTo>
                  <a:pt x="1214929" y="18377"/>
                  <a:pt x="1103072" y="14503"/>
                  <a:pt x="960310" y="18288"/>
                </a:cubicBezTo>
                <a:cubicBezTo>
                  <a:pt x="817548" y="22073"/>
                  <a:pt x="402272" y="-29359"/>
                  <a:pt x="0" y="18288"/>
                </a:cubicBezTo>
                <a:cubicBezTo>
                  <a:pt x="683" y="12014"/>
                  <a:pt x="724" y="5908"/>
                  <a:pt x="0" y="0"/>
                </a:cubicBezTo>
                <a:close/>
              </a:path>
              <a:path w="4057650" h="18288" stroke="0" extrusionOk="0">
                <a:moveTo>
                  <a:pt x="0" y="0"/>
                </a:moveTo>
                <a:cubicBezTo>
                  <a:pt x="248348" y="13145"/>
                  <a:pt x="486117" y="25042"/>
                  <a:pt x="635698" y="0"/>
                </a:cubicBezTo>
                <a:cubicBezTo>
                  <a:pt x="785279" y="-25042"/>
                  <a:pt x="917762" y="-5537"/>
                  <a:pt x="1190244" y="0"/>
                </a:cubicBezTo>
                <a:cubicBezTo>
                  <a:pt x="1462726" y="5537"/>
                  <a:pt x="1667120" y="-21232"/>
                  <a:pt x="1947672" y="0"/>
                </a:cubicBezTo>
                <a:cubicBezTo>
                  <a:pt x="2228224" y="21232"/>
                  <a:pt x="2280631" y="-21698"/>
                  <a:pt x="2583370" y="0"/>
                </a:cubicBezTo>
                <a:cubicBezTo>
                  <a:pt x="2886109" y="21698"/>
                  <a:pt x="3022941" y="19647"/>
                  <a:pt x="3219069" y="0"/>
                </a:cubicBezTo>
                <a:cubicBezTo>
                  <a:pt x="3415197" y="-19647"/>
                  <a:pt x="3747500" y="26991"/>
                  <a:pt x="4057650" y="0"/>
                </a:cubicBezTo>
                <a:cubicBezTo>
                  <a:pt x="4056752" y="7180"/>
                  <a:pt x="4057819" y="13790"/>
                  <a:pt x="4057650" y="18288"/>
                </a:cubicBezTo>
                <a:cubicBezTo>
                  <a:pt x="3865148" y="-3313"/>
                  <a:pt x="3702543" y="49468"/>
                  <a:pt x="3381375" y="18288"/>
                </a:cubicBezTo>
                <a:cubicBezTo>
                  <a:pt x="3060208" y="-12892"/>
                  <a:pt x="2956571" y="-8678"/>
                  <a:pt x="2826830" y="18288"/>
                </a:cubicBezTo>
                <a:cubicBezTo>
                  <a:pt x="2697089" y="45254"/>
                  <a:pt x="2411031" y="43154"/>
                  <a:pt x="2150555" y="18288"/>
                </a:cubicBezTo>
                <a:cubicBezTo>
                  <a:pt x="1890080" y="-6578"/>
                  <a:pt x="1741827" y="-615"/>
                  <a:pt x="1474280" y="18288"/>
                </a:cubicBezTo>
                <a:cubicBezTo>
                  <a:pt x="1206734" y="37191"/>
                  <a:pt x="998203" y="33335"/>
                  <a:pt x="838581" y="18288"/>
                </a:cubicBezTo>
                <a:cubicBezTo>
                  <a:pt x="678959" y="3241"/>
                  <a:pt x="187101" y="-13212"/>
                  <a:pt x="0" y="18288"/>
                </a:cubicBezTo>
                <a:cubicBezTo>
                  <a:pt x="571" y="10093"/>
                  <a:pt x="-125" y="840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646532" y="2398626"/>
            <a:ext cx="3873484" cy="3730460"/>
          </a:xfrm>
          <a:prstGeom prst="rect">
            <a:avLst/>
          </a:prstGeom>
        </p:spPr>
        <p:txBody>
          <a:bodyPr vert="horz" lIns="91440" tIns="45720" rIns="91440" bIns="45720" rtlCol="0">
            <a:normAutofit/>
          </a:bodyPr>
          <a:lstStyle/>
          <a:p>
            <a:pPr defTabSz="914400">
              <a:lnSpc>
                <a:spcPct val="90000"/>
              </a:lnSpc>
              <a:spcAft>
                <a:spcPts val="600"/>
              </a:spcAft>
              <a:defRPr sz="1000"/>
            </a:pPr>
            <a:endParaRPr lang="en-US" sz="1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66344" y="1161288"/>
            <a:ext cx="2702052" cy="4526280"/>
          </a:xfrm>
        </p:spPr>
        <p:txBody>
          <a:bodyPr>
            <a:normAutofit/>
          </a:bodyPr>
          <a:lstStyle/>
          <a:p>
            <a:r>
              <a:rPr lang="tr-TR" sz="3500"/>
              <a:t>Hukukî İşlemlerin Şekline İlişkin Özel Kanunlar İhtilâfı Kuralları</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6368ED8D-6BC7-DE73-D61F-2A4962BE49FE}"/>
              </a:ext>
            </a:extLst>
          </p:cNvPr>
          <p:cNvGraphicFramePr>
            <a:graphicFrameLocks noGrp="1"/>
          </p:cNvGraphicFramePr>
          <p:nvPr>
            <p:ph idx="1"/>
            <p:extLst>
              <p:ext uri="{D42A27DB-BD31-4B8C-83A1-F6EECF244321}">
                <p14:modId xmlns:p14="http://schemas.microsoft.com/office/powerpoint/2010/main" val="1995111362"/>
              </p:ext>
            </p:extLst>
          </p:nvPr>
        </p:nvGraphicFramePr>
        <p:xfrm>
          <a:off x="3977640" y="676656"/>
          <a:ext cx="4773168"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6554994-85DB-D08C-20BA-28DC33A1FFB1}"/>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F6B970E8-00BC-A5D7-4A65-E4D039155FC8}"/>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3. Nişanlanmanın hüküm ve sonuçlarına hangi hukuk uygulanır?</a:t>
            </a:r>
          </a:p>
        </p:txBody>
      </p:sp>
      <p:sp>
        <p:nvSpPr>
          <p:cNvPr id="4" name="Dikdörtgen 3">
            <a:extLst>
              <a:ext uri="{FF2B5EF4-FFF2-40B4-BE49-F238E27FC236}">
                <a16:creationId xmlns:a16="http://schemas.microsoft.com/office/drawing/2014/main" id="{515D1E4E-E32F-7FE8-9865-B2B35BA0CED5}"/>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B0CFB311-A0B9-CCBE-591E-638B292E6DC2}"/>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8C2DE2DE-B1E8-6D24-F044-FD7548D5D1E0}"/>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F2AADD93-5AC3-6ACD-F2CA-4215C77C9589}"/>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049794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10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0CEDFAD-BCD1-B1BA-AC80-1C6E354EF68C}"/>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B35B96DB-9AF5-88F2-C2AF-4100161C4124}"/>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4. Fransız hukukunda nişanlanmanın bozulması ne olarak nitelendirilir?</a:t>
            </a:r>
          </a:p>
        </p:txBody>
      </p:sp>
      <p:sp>
        <p:nvSpPr>
          <p:cNvPr id="4" name="Dikdörtgen 3">
            <a:extLst>
              <a:ext uri="{FF2B5EF4-FFF2-40B4-BE49-F238E27FC236}">
                <a16:creationId xmlns:a16="http://schemas.microsoft.com/office/drawing/2014/main" id="{2C770EE8-E95E-D76F-7480-80BB09D9FC87}"/>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CE9DC38-FC7C-CD23-0EBF-437D716A509D}"/>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2A10E27E-1E65-B9FC-5746-F608F83633E1}"/>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473DB019-DB86-736B-74DA-91865301602F}"/>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077999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10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762A528-1DEC-3AE5-6DAD-661B1723EC80}"/>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1838A253-C138-8B02-E4AB-CFBDAA159EFA}"/>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800" b="1">
                <a:solidFill>
                  <a:srgbClr val="000000"/>
                </a:solidFill>
              </a:rPr>
              <a:t>5. Evlenmeye zorlama hakkı veren yabancı hukuklar Türk hukuku açısından neye takılır?</a:t>
            </a:r>
          </a:p>
        </p:txBody>
      </p:sp>
      <p:sp>
        <p:nvSpPr>
          <p:cNvPr id="4" name="Dikdörtgen 3">
            <a:extLst>
              <a:ext uri="{FF2B5EF4-FFF2-40B4-BE49-F238E27FC236}">
                <a16:creationId xmlns:a16="http://schemas.microsoft.com/office/drawing/2014/main" id="{38449BFD-9B8B-D550-1A63-F9B203B92E20}"/>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2BF41CDD-BB6D-720E-3974-306C2BEF5C2A}"/>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15CEC0D0-2CDA-7B62-FA49-DB00039FA308}"/>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C7D95BAA-05D9-F19A-9518-1F9A19D17407}"/>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084698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2" nodeType="clickEffect">
                                  <p:stCondLst>
                                    <p:cond delay="0"/>
                                  </p:stCondLst>
                                  <p:childTnLst>
                                    <p:animEffect transition="out" filter="fade">
                                      <p:cBhvr>
                                        <p:cTn id="16" dur="50" tmFilter="0, 0; .2, .5; .8, .5; 1, 0"/>
                                        <p:tgtEl>
                                          <p:spTgt spid="3"/>
                                        </p:tgtEl>
                                      </p:cBhvr>
                                    </p:animEffect>
                                    <p:animScale>
                                      <p:cBhvr>
                                        <p:cTn id="1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slides/slide10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Kapanış – Ana Çıkarımlar</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781B12D-1E0D-3E45-70C2-B1F85A7602A8}"/>
              </a:ext>
            </a:extLst>
          </p:cNvPr>
          <p:cNvGraphicFramePr>
            <a:graphicFrameLocks noGrp="1"/>
          </p:cNvGraphicFramePr>
          <p:nvPr>
            <p:ph idx="1"/>
            <p:extLst>
              <p:ext uri="{D42A27DB-BD31-4B8C-83A1-F6EECF244321}">
                <p14:modId xmlns:p14="http://schemas.microsoft.com/office/powerpoint/2010/main" val="2512383258"/>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Maddeler ve Kaynaklar</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1B3DDD9D-D9E6-AFAC-34F6-E25837B541F2}"/>
              </a:ext>
            </a:extLst>
          </p:cNvPr>
          <p:cNvGraphicFramePr>
            <a:graphicFrameLocks noGrp="1"/>
          </p:cNvGraphicFramePr>
          <p:nvPr>
            <p:ph idx="1"/>
            <p:extLst>
              <p:ext uri="{D42A27DB-BD31-4B8C-83A1-F6EECF244321}">
                <p14:modId xmlns:p14="http://schemas.microsoft.com/office/powerpoint/2010/main" val="3384245401"/>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C66BB42-8E51-C6F4-7572-420A8D377AA5}"/>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F6EC8A4B-F24A-9434-F05D-5D708A72356A}"/>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3. Derse Katılan Öğrencilerin Adı Soyadı</a:t>
            </a:r>
          </a:p>
        </p:txBody>
      </p:sp>
      <p:sp>
        <p:nvSpPr>
          <p:cNvPr id="4" name="Dikdörtgen 3">
            <a:extLst>
              <a:ext uri="{FF2B5EF4-FFF2-40B4-BE49-F238E27FC236}">
                <a16:creationId xmlns:a16="http://schemas.microsoft.com/office/drawing/2014/main" id="{61F7C76D-CCC7-4552-DA9D-07B4D0EF8F8E}"/>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554018DF-2A51-34C2-BE36-7D9DF4399A5D}"/>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9AEDE493-04F8-111C-EE62-69684A43BB2F}"/>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75A2B470-1FC3-EA72-D5F5-F989AAD978C2}"/>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755478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66344" y="1161288"/>
            <a:ext cx="2702052" cy="4526280"/>
          </a:xfrm>
        </p:spPr>
        <p:txBody>
          <a:bodyPr>
            <a:normAutofit/>
          </a:bodyPr>
          <a:lstStyle/>
          <a:p>
            <a:r>
              <a:rPr lang="tr-TR" sz="3500"/>
              <a:t>Evlenmenin Şekli (Özet)</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948A9C36-3BA9-16D5-9B2A-1837C4A61E40}"/>
              </a:ext>
            </a:extLst>
          </p:cNvPr>
          <p:cNvGraphicFramePr>
            <a:graphicFrameLocks noGrp="1"/>
          </p:cNvGraphicFramePr>
          <p:nvPr>
            <p:ph idx="1"/>
            <p:extLst>
              <p:ext uri="{D42A27DB-BD31-4B8C-83A1-F6EECF244321}">
                <p14:modId xmlns:p14="http://schemas.microsoft.com/office/powerpoint/2010/main" val="3814362256"/>
              </p:ext>
            </p:extLst>
          </p:nvPr>
        </p:nvGraphicFramePr>
        <p:xfrm>
          <a:off x="3977640" y="676656"/>
          <a:ext cx="4773168"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66344" y="1161288"/>
            <a:ext cx="2702052" cy="4526280"/>
          </a:xfrm>
        </p:spPr>
        <p:txBody>
          <a:bodyPr>
            <a:normAutofit/>
          </a:bodyPr>
          <a:lstStyle/>
          <a:p>
            <a:r>
              <a:rPr lang="tr-TR" sz="3500"/>
              <a:t>Ölüme Bağlı Tasarrufların Şekli</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EEAFEDE8-480B-DF52-534F-B0166F365FB1}"/>
              </a:ext>
            </a:extLst>
          </p:cNvPr>
          <p:cNvGraphicFramePr>
            <a:graphicFrameLocks noGrp="1"/>
          </p:cNvGraphicFramePr>
          <p:nvPr>
            <p:ph idx="1"/>
            <p:extLst>
              <p:ext uri="{D42A27DB-BD31-4B8C-83A1-F6EECF244321}">
                <p14:modId xmlns:p14="http://schemas.microsoft.com/office/powerpoint/2010/main" val="1943099255"/>
              </p:ext>
            </p:extLst>
          </p:nvPr>
        </p:nvGraphicFramePr>
        <p:xfrm>
          <a:off x="3977640" y="676656"/>
          <a:ext cx="4773168"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66344" y="1161288"/>
            <a:ext cx="2702052" cy="4526280"/>
          </a:xfrm>
        </p:spPr>
        <p:txBody>
          <a:bodyPr>
            <a:normAutofit/>
          </a:bodyPr>
          <a:lstStyle/>
          <a:p>
            <a:r>
              <a:rPr lang="tr-TR" sz="3500"/>
              <a:t>Taşınmazlar Üzerindeki Aynî Hak İşlemleri</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91C20BC0-B0E1-1856-DDE4-F3B959D5631F}"/>
              </a:ext>
            </a:extLst>
          </p:cNvPr>
          <p:cNvGraphicFramePr>
            <a:graphicFrameLocks noGrp="1"/>
          </p:cNvGraphicFramePr>
          <p:nvPr>
            <p:ph idx="1"/>
            <p:extLst>
              <p:ext uri="{D42A27DB-BD31-4B8C-83A1-F6EECF244321}">
                <p14:modId xmlns:p14="http://schemas.microsoft.com/office/powerpoint/2010/main" val="1414347612"/>
              </p:ext>
            </p:extLst>
          </p:nvPr>
        </p:nvGraphicFramePr>
        <p:xfrm>
          <a:off x="3977640" y="676656"/>
          <a:ext cx="4773168"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66344" y="1161288"/>
            <a:ext cx="2702052" cy="4526280"/>
          </a:xfrm>
        </p:spPr>
        <p:txBody>
          <a:bodyPr>
            <a:normAutofit/>
          </a:bodyPr>
          <a:lstStyle/>
          <a:p>
            <a:r>
              <a:rPr lang="tr-TR" sz="3000"/>
              <a:t>Tüketici Sözleşmelerinin Şekli</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C624940-5C3D-6511-DB0D-DF2FACDBB353}"/>
              </a:ext>
            </a:extLst>
          </p:cNvPr>
          <p:cNvGraphicFramePr>
            <a:graphicFrameLocks noGrp="1"/>
          </p:cNvGraphicFramePr>
          <p:nvPr>
            <p:ph idx="1"/>
            <p:extLst>
              <p:ext uri="{D42A27DB-BD31-4B8C-83A1-F6EECF244321}">
                <p14:modId xmlns:p14="http://schemas.microsoft.com/office/powerpoint/2010/main" val="2755932523"/>
              </p:ext>
            </p:extLst>
          </p:nvPr>
        </p:nvGraphicFramePr>
        <p:xfrm>
          <a:off x="3977640" y="676656"/>
          <a:ext cx="4773168"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32054C6-4454-B6B6-4A3C-A2119C27DFB9}"/>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E225F34A-0349-14C1-4630-4B2D8E505E74}"/>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Soru 2: MÖHUK m.7 uyarınca işlem şekli açısından temel bağlama noktası nedir?</a:t>
            </a:r>
          </a:p>
        </p:txBody>
      </p:sp>
      <p:sp>
        <p:nvSpPr>
          <p:cNvPr id="4" name="Dikdörtgen 3">
            <a:extLst>
              <a:ext uri="{FF2B5EF4-FFF2-40B4-BE49-F238E27FC236}">
                <a16:creationId xmlns:a16="http://schemas.microsoft.com/office/drawing/2014/main" id="{717B8A3A-EB00-10E5-3E5A-510A5C3E1DEA}"/>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7F241123-906E-9E62-1927-E67C26400C1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13AC05AF-4036-ECB0-97B4-EB42E7FF9FD3}"/>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AC3D82A4-06DD-CFA5-61DA-9DF791A10A80}"/>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509667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Kambiyo Senetlerinde Şekil – Genel Çerçeve</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45C9066C-3D8F-5E5D-E97C-BD92E932A57D}"/>
              </a:ext>
            </a:extLst>
          </p:cNvPr>
          <p:cNvGraphicFramePr>
            <a:graphicFrameLocks noGrp="1"/>
          </p:cNvGraphicFramePr>
          <p:nvPr>
            <p:ph idx="1"/>
            <p:extLst>
              <p:ext uri="{D42A27DB-BD31-4B8C-83A1-F6EECF244321}">
                <p14:modId xmlns:p14="http://schemas.microsoft.com/office/powerpoint/2010/main" val="3462031785"/>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Poliçe &amp; Bono – Şekil (TTK m.767, m.778)</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D08B465-9EDC-39DB-647A-BB99B17DB994}"/>
              </a:ext>
            </a:extLst>
          </p:cNvPr>
          <p:cNvGraphicFramePr>
            <a:graphicFrameLocks noGrp="1"/>
          </p:cNvGraphicFramePr>
          <p:nvPr>
            <p:ph idx="1"/>
            <p:extLst>
              <p:ext uri="{D42A27DB-BD31-4B8C-83A1-F6EECF244321}">
                <p14:modId xmlns:p14="http://schemas.microsoft.com/office/powerpoint/2010/main" val="1932425694"/>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Çek – Şekil ve İbraz (TTK m.820, m.822/b)</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6D0B7E2-20AE-76AA-E935-925E41C752C8}"/>
              </a:ext>
            </a:extLst>
          </p:cNvPr>
          <p:cNvGraphicFramePr>
            <a:graphicFrameLocks noGrp="1"/>
          </p:cNvGraphicFramePr>
          <p:nvPr>
            <p:ph idx="1"/>
            <p:extLst>
              <p:ext uri="{D42A27DB-BD31-4B8C-83A1-F6EECF244321}">
                <p14:modId xmlns:p14="http://schemas.microsoft.com/office/powerpoint/2010/main" val="3555315108"/>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3798" y="525982"/>
            <a:ext cx="3212237" cy="1200361"/>
          </a:xfrm>
        </p:spPr>
        <p:txBody>
          <a:bodyPr vert="horz" lIns="91440" tIns="45720" rIns="91440" bIns="45720" rtlCol="0" anchor="b">
            <a:normAutofit/>
          </a:bodyPr>
          <a:lstStyle/>
          <a:p>
            <a:pPr algn="l" defTabSz="914400">
              <a:lnSpc>
                <a:spcPct val="90000"/>
              </a:lnSpc>
            </a:pPr>
            <a:r>
              <a:rPr lang="en-US" sz="3100" b="1" kern="1200">
                <a:solidFill>
                  <a:schemeClr val="tx1"/>
                </a:solidFill>
                <a:latin typeface="+mj-lt"/>
                <a:ea typeface="+mj-ea"/>
                <a:cs typeface="+mj-cs"/>
              </a:rPr>
              <a:t>Olay 3: Kambiyo – parçalı taahhütler</a:t>
            </a:r>
          </a:p>
        </p:txBody>
      </p:sp>
      <p:sp>
        <p:nvSpPr>
          <p:cNvPr id="57" name="Rectangle 56">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2399" y="1944913"/>
            <a:ext cx="301752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B203F320-AA91-E237-0962-68589B083666}"/>
              </a:ext>
            </a:extLst>
          </p:cNvPr>
          <p:cNvSpPr>
            <a:spLocks noChangeArrowheads="1"/>
          </p:cNvSpPr>
          <p:nvPr/>
        </p:nvSpPr>
        <p:spPr bwMode="auto">
          <a:xfrm>
            <a:off x="483799" y="2031101"/>
            <a:ext cx="3212238" cy="351194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tr-TR" sz="1600" b="0" i="0" u="none" strike="noStrike" cap="none" normalizeH="0" baseline="0" dirty="0">
                <a:ln>
                  <a:noFill/>
                </a:ln>
                <a:effectLst/>
              </a:rPr>
              <a:t>G (</a:t>
            </a:r>
            <a:r>
              <a:rPr kumimoji="0" lang="en-US" altLang="tr-TR" sz="1600" b="0" i="0" u="none" strike="noStrike" cap="none" normalizeH="0" baseline="0">
                <a:ln>
                  <a:noFill/>
                </a:ln>
                <a:effectLst/>
              </a:rPr>
              <a:t>keşideci</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Milano’da</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bir</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poliçe</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keşide</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eder</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lehtar</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H’dir</a:t>
            </a:r>
            <a:r>
              <a:rPr kumimoji="0" lang="en-US" altLang="tr-TR" sz="1600" b="0" i="0" u="none" strike="noStrike" cap="none" normalizeH="0" baseline="0" dirty="0">
                <a:ln>
                  <a:noFill/>
                </a:ln>
                <a:effectLst/>
              </a:rPr>
              <a:t>. İlk </a:t>
            </a:r>
            <a:r>
              <a:rPr kumimoji="0" lang="en-US" altLang="tr-TR" sz="1600" b="0" i="0" u="none" strike="noStrike" cap="none" normalizeH="0" baseline="0">
                <a:ln>
                  <a:noFill/>
                </a:ln>
                <a:effectLst/>
              </a:rPr>
              <a:t>ciro</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Paris’te</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J’ye</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ikinci</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ciro</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İstanbul’da</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K’ya</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yapılır</a:t>
            </a:r>
            <a:r>
              <a:rPr kumimoji="0" lang="en-US" altLang="tr-TR" sz="1600" b="0" i="0" u="none" strike="noStrike" cap="none" normalizeH="0" baseline="0" dirty="0">
                <a:ln>
                  <a:noFill/>
                </a:ln>
                <a:effectLst/>
              </a:rPr>
              <a:t>; aval </a:t>
            </a:r>
            <a:r>
              <a:rPr kumimoji="0" lang="en-US" altLang="tr-TR" sz="1600" b="0" i="0" u="none" strike="noStrike" cap="none" normalizeH="0" baseline="0">
                <a:ln>
                  <a:noFill/>
                </a:ln>
                <a:effectLst/>
              </a:rPr>
              <a:t>Madrid’de</a:t>
            </a:r>
            <a:r>
              <a:rPr kumimoji="0" lang="en-US" altLang="tr-TR" sz="1600" b="0" i="0" u="none" strike="noStrike" cap="none" normalizeH="0" baseline="0" dirty="0">
                <a:ln>
                  <a:noFill/>
                </a:ln>
                <a:effectLst/>
              </a:rPr>
              <a:t> L </a:t>
            </a:r>
            <a:r>
              <a:rPr kumimoji="0" lang="en-US" altLang="tr-TR" sz="1600" b="0" i="0" u="none" strike="noStrike" cap="none" normalizeH="0" baseline="0">
                <a:ln>
                  <a:noFill/>
                </a:ln>
                <a:effectLst/>
              </a:rPr>
              <a:t>tarafından</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verilir</a:t>
            </a:r>
            <a:r>
              <a:rPr kumimoji="0" lang="en-US" altLang="tr-TR" sz="1600" b="0" i="0" u="none" strike="noStrike" cap="none" normalizeH="0" baseline="0" dirty="0">
                <a:ln>
                  <a:noFill/>
                </a:ln>
                <a:effectLst/>
              </a:rPr>
              <a:t>.</a:t>
            </a:r>
            <a:endParaRPr kumimoji="0" lang="en-US" altLang="tr-TR" sz="1600" b="1" i="0" u="none" strike="noStrike" cap="none" normalizeH="0" baseline="0" dirty="0">
              <a:ln>
                <a:noFill/>
              </a:ln>
              <a:effectLst/>
            </a:endParaRPr>
          </a:p>
          <a:p>
            <a:pPr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tr-TR" sz="1600" b="1" i="0" u="none" strike="noStrike" cap="none" normalizeH="0" baseline="0">
                <a:ln>
                  <a:noFill/>
                </a:ln>
                <a:effectLst/>
              </a:rPr>
              <a:t>Yabancılık</a:t>
            </a:r>
            <a:r>
              <a:rPr kumimoji="0" lang="en-US" altLang="tr-TR" sz="1600" b="1" i="0" u="none" strike="noStrike" cap="none" normalizeH="0" baseline="0" dirty="0">
                <a:ln>
                  <a:noFill/>
                </a:ln>
                <a:effectLst/>
              </a:rPr>
              <a:t> </a:t>
            </a:r>
            <a:r>
              <a:rPr kumimoji="0" lang="en-US" altLang="tr-TR" sz="1600" b="1" i="0" u="none" strike="noStrike" cap="none" normalizeH="0" baseline="0">
                <a:ln>
                  <a:noFill/>
                </a:ln>
                <a:effectLst/>
              </a:rPr>
              <a:t>Unsuru</a:t>
            </a:r>
            <a:endParaRPr kumimoji="0" lang="en-US" altLang="tr-TR" sz="1600" b="1" i="0" u="none" strike="noStrike" cap="none" normalizeH="0" baseline="0" dirty="0">
              <a:ln>
                <a:noFill/>
              </a:ln>
              <a:effectLst/>
            </a:endParaRPr>
          </a:p>
          <a:p>
            <a:pPr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Keşide</a:t>
            </a:r>
            <a:r>
              <a:rPr kumimoji="0" lang="en-US" altLang="tr-TR" sz="1600" b="0" i="0" u="none" strike="noStrike" cap="none" normalizeH="0" baseline="0" dirty="0">
                <a:ln>
                  <a:noFill/>
                </a:ln>
                <a:effectLst/>
              </a:rPr>
              <a:t>: </a:t>
            </a:r>
            <a:r>
              <a:rPr kumimoji="0" lang="en-US" altLang="tr-TR" sz="1600" b="0" i="0" u="none" strike="noStrike" cap="none" normalizeH="0" baseline="0">
                <a:ln>
                  <a:noFill/>
                </a:ln>
                <a:effectLst/>
              </a:rPr>
              <a:t>İtalya</a:t>
            </a:r>
            <a:r>
              <a:rPr kumimoji="0" lang="en-US" altLang="tr-TR" sz="1600" b="0" i="0" u="none" strike="noStrike" cap="none" normalizeH="0" baseline="0" dirty="0">
                <a:ln>
                  <a:noFill/>
                </a:ln>
                <a:effectLst/>
              </a:rPr>
              <a:t> (Milano) — </a:t>
            </a:r>
            <a:r>
              <a:rPr kumimoji="0" lang="en-US" altLang="tr-TR" sz="1600" b="1" i="0" u="none" strike="noStrike" cap="none" normalizeH="0" baseline="0">
                <a:ln>
                  <a:noFill/>
                </a:ln>
                <a:effectLst/>
              </a:rPr>
              <a:t>imza</a:t>
            </a:r>
            <a:r>
              <a:rPr kumimoji="0" lang="en-US" altLang="tr-TR" sz="1600" b="1" i="0" u="none" strike="noStrike" cap="none" normalizeH="0" baseline="0" dirty="0">
                <a:ln>
                  <a:noFill/>
                </a:ln>
                <a:effectLst/>
              </a:rPr>
              <a:t> </a:t>
            </a:r>
            <a:r>
              <a:rPr kumimoji="0" lang="en-US" altLang="tr-TR" sz="1600" b="1" i="0" u="none" strike="noStrike" cap="none" normalizeH="0" baseline="0">
                <a:ln>
                  <a:noFill/>
                </a:ln>
                <a:effectLst/>
              </a:rPr>
              <a:t>yeri</a:t>
            </a:r>
            <a:r>
              <a:rPr kumimoji="0" lang="en-US" altLang="tr-TR" sz="1600" b="1" i="0" u="none" strike="noStrike" cap="none" normalizeH="0" baseline="0" dirty="0">
                <a:ln>
                  <a:noFill/>
                </a:ln>
                <a:effectLst/>
              </a:rPr>
              <a:t> </a:t>
            </a:r>
            <a:r>
              <a:rPr kumimoji="0" lang="en-US" altLang="tr-TR" sz="1600" b="1" i="0" u="none" strike="noStrike" cap="none" normalizeH="0" baseline="0">
                <a:ln>
                  <a:noFill/>
                </a:ln>
                <a:effectLst/>
              </a:rPr>
              <a:t>hukuku</a:t>
            </a:r>
            <a:endParaRPr lang="en-US" altLang="tr-TR" sz="1600" b="1" dirty="0"/>
          </a:p>
          <a:p>
            <a:pPr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tr-TR" sz="1600" b="0" i="0" u="none" strike="noStrike" cap="none" normalizeH="0" baseline="0" dirty="0">
                <a:ln>
                  <a:noFill/>
                </a:ln>
                <a:effectLst/>
              </a:rPr>
              <a:t>Ciro: Fransa (Paris) </a:t>
            </a:r>
            <a:r>
              <a:rPr kumimoji="0" lang="en-US" altLang="tr-TR" sz="1600" b="0" i="0" u="none" strike="noStrike" cap="none" normalizeH="0" baseline="0">
                <a:ln>
                  <a:noFill/>
                </a:ln>
                <a:effectLst/>
              </a:rPr>
              <a:t>ve</a:t>
            </a:r>
            <a:r>
              <a:rPr kumimoji="0" lang="en-US" altLang="tr-TR" sz="1600" b="0" i="0" u="none" strike="noStrike" cap="none" normalizeH="0" baseline="0" dirty="0">
                <a:ln>
                  <a:noFill/>
                </a:ln>
                <a:effectLst/>
              </a:rPr>
              <a:t> Türkiye (İstanbul) —</a:t>
            </a:r>
            <a:r>
              <a:rPr lang="en-US" altLang="tr-TR" sz="1600" b="1" dirty="0"/>
              <a:t>her </a:t>
            </a:r>
            <a:r>
              <a:rPr lang="en-US" altLang="tr-TR" sz="1600" b="1"/>
              <a:t>biri</a:t>
            </a:r>
            <a:r>
              <a:rPr lang="en-US" altLang="tr-TR" sz="1600" b="1" dirty="0"/>
              <a:t> </a:t>
            </a:r>
            <a:r>
              <a:rPr lang="en-US" altLang="tr-TR" sz="1600" b="1"/>
              <a:t>imza</a:t>
            </a:r>
            <a:r>
              <a:rPr lang="en-US" altLang="tr-TR" sz="1600" b="1" dirty="0"/>
              <a:t>/</a:t>
            </a:r>
            <a:r>
              <a:rPr lang="en-US" altLang="tr-TR" sz="1600" b="1"/>
              <a:t>işlem</a:t>
            </a:r>
            <a:r>
              <a:rPr lang="en-US" altLang="tr-TR" sz="1600" b="1" dirty="0"/>
              <a:t> </a:t>
            </a:r>
            <a:r>
              <a:rPr lang="en-US" altLang="tr-TR" sz="1600" b="1"/>
              <a:t>yeri</a:t>
            </a:r>
            <a:r>
              <a:rPr lang="en-US" altLang="tr-TR" sz="1600" b="1" dirty="0"/>
              <a:t> </a:t>
            </a:r>
            <a:r>
              <a:rPr lang="en-US" altLang="tr-TR" sz="1600" b="1"/>
              <a:t>hukuku</a:t>
            </a:r>
            <a:endParaRPr lang="en-US" altLang="tr-TR" sz="1600" b="1" dirty="0"/>
          </a:p>
          <a:p>
            <a:pPr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tr-TR" sz="1600" b="0" i="0" u="none" strike="noStrike" cap="none" normalizeH="0" baseline="0" dirty="0">
                <a:ln>
                  <a:noFill/>
                </a:ln>
                <a:effectLst/>
              </a:rPr>
              <a:t>Aval: </a:t>
            </a:r>
            <a:r>
              <a:rPr kumimoji="0" lang="en-US" altLang="tr-TR" sz="1600" b="0" i="0" u="none" strike="noStrike" cap="none" normalizeH="0" baseline="0">
                <a:ln>
                  <a:noFill/>
                </a:ln>
                <a:effectLst/>
              </a:rPr>
              <a:t>İspanya</a:t>
            </a:r>
            <a:r>
              <a:rPr kumimoji="0" lang="en-US" altLang="tr-TR" sz="1600" b="0" i="0" u="none" strike="noStrike" cap="none" normalizeH="0" baseline="0" dirty="0">
                <a:ln>
                  <a:noFill/>
                </a:ln>
                <a:effectLst/>
              </a:rPr>
              <a:t> (Madrid) </a:t>
            </a:r>
            <a:r>
              <a:rPr kumimoji="0" lang="en-US" altLang="tr-TR" sz="1600" b="1" i="0" u="none" strike="noStrike" cap="none" normalizeH="0" baseline="0" dirty="0">
                <a:ln>
                  <a:noFill/>
                </a:ln>
                <a:effectLst/>
              </a:rPr>
              <a:t>— </a:t>
            </a:r>
            <a:r>
              <a:rPr kumimoji="0" lang="en-US" altLang="tr-TR" sz="1600" b="1" i="0" u="none" strike="noStrike" cap="none" normalizeH="0" baseline="0">
                <a:ln>
                  <a:noFill/>
                </a:ln>
                <a:effectLst/>
              </a:rPr>
              <a:t>avalin</a:t>
            </a:r>
            <a:r>
              <a:rPr kumimoji="0" lang="en-US" altLang="tr-TR" sz="1600" b="1" i="0" u="none" strike="noStrike" cap="none" normalizeH="0" baseline="0" dirty="0">
                <a:ln>
                  <a:noFill/>
                </a:ln>
                <a:effectLst/>
              </a:rPr>
              <a:t> </a:t>
            </a:r>
            <a:r>
              <a:rPr kumimoji="0" lang="en-US" altLang="tr-TR" sz="1600" b="1" i="0" u="none" strike="noStrike" cap="none" normalizeH="0" baseline="0">
                <a:ln>
                  <a:noFill/>
                </a:ln>
                <a:effectLst/>
              </a:rPr>
              <a:t>verildiği</a:t>
            </a:r>
            <a:r>
              <a:rPr kumimoji="0" lang="en-US" altLang="tr-TR" sz="1600" b="1" i="0" u="none" strike="noStrike" cap="none" normalizeH="0" baseline="0" dirty="0">
                <a:ln>
                  <a:noFill/>
                </a:ln>
                <a:effectLst/>
              </a:rPr>
              <a:t> </a:t>
            </a:r>
            <a:r>
              <a:rPr kumimoji="0" lang="en-US" altLang="tr-TR" sz="1600" b="1" i="0" u="none" strike="noStrike" cap="none" normalizeH="0" baseline="0">
                <a:ln>
                  <a:noFill/>
                </a:ln>
                <a:effectLst/>
              </a:rPr>
              <a:t>yer</a:t>
            </a:r>
            <a:r>
              <a:rPr kumimoji="0" lang="en-US" altLang="tr-TR" sz="1600" b="1" i="0" u="none" strike="noStrike" cap="none" normalizeH="0" baseline="0" dirty="0">
                <a:ln>
                  <a:noFill/>
                </a:ln>
                <a:effectLst/>
              </a:rPr>
              <a:t> </a:t>
            </a:r>
            <a:r>
              <a:rPr kumimoji="0" lang="en-US" altLang="tr-TR" sz="1600" b="1" i="0" u="none" strike="noStrike" cap="none" normalizeH="0" baseline="0">
                <a:ln>
                  <a:noFill/>
                </a:ln>
                <a:effectLst/>
              </a:rPr>
              <a:t>hukuku</a:t>
            </a:r>
            <a:endParaRPr kumimoji="0" lang="en-US" altLang="tr-TR" sz="1600" b="1" i="0" u="none" strike="noStrike" cap="none" normalizeH="0" baseline="0" dirty="0">
              <a:ln>
                <a:noFill/>
              </a:ln>
              <a:effectLst/>
            </a:endParaRPr>
          </a:p>
        </p:txBody>
      </p:sp>
      <p:sp>
        <p:nvSpPr>
          <p:cNvPr id="59" name="Rectangle 58">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61965" y="6072626"/>
            <a:ext cx="740664" cy="11559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336109" y="1694387"/>
            <a:ext cx="740664" cy="887511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2594" y="354959"/>
            <a:ext cx="4638730"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İçerik Yer Tutucusu 3">
            <a:extLst>
              <a:ext uri="{FF2B5EF4-FFF2-40B4-BE49-F238E27FC236}">
                <a16:creationId xmlns:a16="http://schemas.microsoft.com/office/drawing/2014/main" id="{4C31357A-2347-C654-7E12-5C977A6335A4}"/>
              </a:ext>
            </a:extLst>
          </p:cNvPr>
          <p:cNvGraphicFramePr>
            <a:graphicFrameLocks noGrp="1"/>
          </p:cNvGraphicFramePr>
          <p:nvPr>
            <p:ph idx="1"/>
            <p:extLst>
              <p:ext uri="{D42A27DB-BD31-4B8C-83A1-F6EECF244321}">
                <p14:modId xmlns:p14="http://schemas.microsoft.com/office/powerpoint/2010/main" val="4272010531"/>
              </p:ext>
            </p:extLst>
          </p:nvPr>
        </p:nvGraphicFramePr>
        <p:xfrm>
          <a:off x="4272594" y="354959"/>
          <a:ext cx="4638730" cy="4240929"/>
        </p:xfrm>
        <a:graphic>
          <a:graphicData uri="http://schemas.openxmlformats.org/drawingml/2006/table">
            <a:tbl>
              <a:tblPr firstRow="1" firstCol="1" bandRow="1">
                <a:noFill/>
                <a:tableStyleId>{5C22544A-7EE6-4342-B048-85BDC9FD1C3A}</a:tableStyleId>
              </a:tblPr>
              <a:tblGrid>
                <a:gridCol w="1594939">
                  <a:extLst>
                    <a:ext uri="{9D8B030D-6E8A-4147-A177-3AD203B41FA5}">
                      <a16:colId xmlns:a16="http://schemas.microsoft.com/office/drawing/2014/main" val="937755583"/>
                    </a:ext>
                  </a:extLst>
                </a:gridCol>
                <a:gridCol w="3043791">
                  <a:extLst>
                    <a:ext uri="{9D8B030D-6E8A-4147-A177-3AD203B41FA5}">
                      <a16:colId xmlns:a16="http://schemas.microsoft.com/office/drawing/2014/main" val="3967466998"/>
                    </a:ext>
                  </a:extLst>
                </a:gridCol>
              </a:tblGrid>
              <a:tr h="328487">
                <a:tc>
                  <a:txBody>
                    <a:bodyPr/>
                    <a:lstStyle/>
                    <a:p>
                      <a:pPr>
                        <a:lnSpc>
                          <a:spcPct val="115000"/>
                        </a:lnSpc>
                        <a:spcAft>
                          <a:spcPts val="1000"/>
                        </a:spcAft>
                        <a:buNone/>
                      </a:pPr>
                      <a:r>
                        <a:rPr lang="en-US" sz="1400" b="1" cap="all" spc="60" dirty="0">
                          <a:solidFill>
                            <a:schemeClr val="tx1"/>
                          </a:solidFill>
                          <a:effectLst/>
                        </a:rPr>
                        <a:t>Tar</a:t>
                      </a:r>
                      <a:r>
                        <a:rPr lang="tr-TR" sz="1400" b="1" cap="all" spc="60" dirty="0">
                          <a:solidFill>
                            <a:schemeClr val="tx1"/>
                          </a:solidFill>
                          <a:effectLst/>
                        </a:rPr>
                        <a:t>i</a:t>
                      </a:r>
                      <a:r>
                        <a:rPr lang="en-US" sz="1400" b="1" cap="all" spc="60" dirty="0">
                          <a:solidFill>
                            <a:schemeClr val="tx1"/>
                          </a:solidFill>
                          <a:effectLst/>
                        </a:rPr>
                        <a:t>h</a:t>
                      </a:r>
                      <a:endParaRPr lang="tr-TR" sz="1400" b="1" cap="all" spc="6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185857" marR="185857" marT="104599" marB="104599" anchor="b">
                    <a:lnL w="12700" cmpd="sng">
                      <a:noFill/>
                    </a:lnL>
                    <a:lnR w="12700" cmpd="sng">
                      <a:noFill/>
                    </a:lnR>
                    <a:lnT w="12700" cmpd="sng">
                      <a:noFill/>
                    </a:lnT>
                    <a:lnB w="38100" cmpd="sng">
                      <a:noFill/>
                    </a:lnB>
                    <a:noFill/>
                  </a:tcPr>
                </a:tc>
                <a:tc>
                  <a:txBody>
                    <a:bodyPr/>
                    <a:lstStyle/>
                    <a:p>
                      <a:pPr>
                        <a:lnSpc>
                          <a:spcPct val="115000"/>
                        </a:lnSpc>
                        <a:spcAft>
                          <a:spcPts val="1000"/>
                        </a:spcAft>
                        <a:buNone/>
                      </a:pPr>
                      <a:r>
                        <a:rPr lang="en-US" sz="1400" b="1" cap="all" spc="60">
                          <a:solidFill>
                            <a:schemeClr val="tx1"/>
                          </a:solidFill>
                          <a:effectLst/>
                        </a:rPr>
                        <a:t>Olay</a:t>
                      </a:r>
                      <a:endParaRPr lang="tr-TR" sz="1400" b="1" cap="all" spc="6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185857" marR="185857" marT="104599" marB="104599" anchor="b">
                    <a:lnL w="12700" cmpd="sng">
                      <a:noFill/>
                    </a:lnL>
                    <a:lnR w="12700" cmpd="sng">
                      <a:noFill/>
                    </a:lnR>
                    <a:lnT w="12700" cmpd="sng">
                      <a:noFill/>
                    </a:lnT>
                    <a:lnB w="38100" cmpd="sng">
                      <a:noFill/>
                    </a:lnB>
                    <a:noFill/>
                  </a:tcPr>
                </a:tc>
                <a:extLst>
                  <a:ext uri="{0D108BD9-81ED-4DB2-BD59-A6C34878D82A}">
                    <a16:rowId xmlns:a16="http://schemas.microsoft.com/office/drawing/2014/main" val="1252848665"/>
                  </a:ext>
                </a:extLst>
              </a:tr>
              <a:tr h="708576">
                <a:tc>
                  <a:txBody>
                    <a:bodyPr/>
                    <a:lstStyle/>
                    <a:p>
                      <a:pPr>
                        <a:lnSpc>
                          <a:spcPct val="115000"/>
                        </a:lnSpc>
                        <a:spcAft>
                          <a:spcPts val="1000"/>
                        </a:spcAft>
                        <a:buNone/>
                      </a:pPr>
                      <a:r>
                        <a:rPr lang="en-US" sz="1400" b="1" cap="none" spc="0" dirty="0">
                          <a:solidFill>
                            <a:schemeClr val="tx1"/>
                          </a:solidFill>
                          <a:effectLst/>
                        </a:rPr>
                        <a:t>12.01.2025</a:t>
                      </a:r>
                      <a:endParaRPr lang="tr-TR" sz="1400" b="1" cap="none" spc="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ap="flat" cmpd="sng" algn="ctr">
                      <a:noFill/>
                      <a:prstDash val="solid"/>
                    </a:lnL>
                    <a:lnR w="12700" cmpd="sng">
                      <a:noFill/>
                      <a:prstDash val="solid"/>
                    </a:lnR>
                    <a:lnT w="38100" cmpd="sng">
                      <a:noFill/>
                    </a:lnT>
                    <a:lnB w="12700" cmpd="sng">
                      <a:noFill/>
                      <a:prstDash val="solid"/>
                    </a:lnB>
                    <a:noFill/>
                  </a:tcPr>
                </a:tc>
                <a:tc>
                  <a:txBody>
                    <a:bodyPr/>
                    <a:lstStyle/>
                    <a:p>
                      <a:pPr>
                        <a:lnSpc>
                          <a:spcPct val="115000"/>
                        </a:lnSpc>
                        <a:spcAft>
                          <a:spcPts val="1000"/>
                        </a:spcAft>
                        <a:buNone/>
                      </a:pPr>
                      <a:r>
                        <a:rPr lang="en-US" sz="1800" cap="none" spc="0">
                          <a:solidFill>
                            <a:schemeClr val="tx1"/>
                          </a:solidFill>
                          <a:effectLst/>
                        </a:rPr>
                        <a:t>Poliçe Milano’da keşide edildi.</a:t>
                      </a:r>
                      <a:endParaRPr lang="tr-TR" sz="18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3215358660"/>
                  </a:ext>
                </a:extLst>
              </a:tr>
              <a:tr h="473138">
                <a:tc>
                  <a:txBody>
                    <a:bodyPr/>
                    <a:lstStyle/>
                    <a:p>
                      <a:pPr>
                        <a:lnSpc>
                          <a:spcPct val="115000"/>
                        </a:lnSpc>
                        <a:spcAft>
                          <a:spcPts val="1000"/>
                        </a:spcAft>
                        <a:buNone/>
                      </a:pPr>
                      <a:r>
                        <a:rPr lang="en-US" sz="1400" b="1" cap="none" spc="0">
                          <a:solidFill>
                            <a:schemeClr val="tx1"/>
                          </a:solidFill>
                          <a:effectLst/>
                        </a:rPr>
                        <a:t>20.01.2025</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ap="flat" cmpd="sng" algn="ctr">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nSpc>
                          <a:spcPct val="115000"/>
                        </a:lnSpc>
                        <a:spcAft>
                          <a:spcPts val="1000"/>
                        </a:spcAft>
                        <a:buNone/>
                      </a:pPr>
                      <a:r>
                        <a:rPr lang="en-US" sz="1800" cap="none" spc="0">
                          <a:solidFill>
                            <a:schemeClr val="tx1"/>
                          </a:solidFill>
                          <a:effectLst/>
                        </a:rPr>
                        <a:t>H → J ciro (Paris).</a:t>
                      </a:r>
                      <a:endParaRPr lang="tr-TR" sz="18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3036843171"/>
                  </a:ext>
                </a:extLst>
              </a:tr>
              <a:tr h="473138">
                <a:tc>
                  <a:txBody>
                    <a:bodyPr/>
                    <a:lstStyle/>
                    <a:p>
                      <a:pPr>
                        <a:lnSpc>
                          <a:spcPct val="115000"/>
                        </a:lnSpc>
                        <a:spcAft>
                          <a:spcPts val="1000"/>
                        </a:spcAft>
                        <a:buNone/>
                      </a:pPr>
                      <a:r>
                        <a:rPr lang="en-US" sz="1400" b="1" cap="none" spc="0">
                          <a:solidFill>
                            <a:schemeClr val="tx1"/>
                          </a:solidFill>
                          <a:effectLst/>
                        </a:rPr>
                        <a:t>28.01.2025</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ap="flat" cmpd="sng" algn="ctr">
                      <a:noFill/>
                      <a:prstDash val="solid"/>
                    </a:lnL>
                    <a:lnR w="12700" cmpd="sng">
                      <a:noFill/>
                      <a:prstDash val="solid"/>
                    </a:lnR>
                    <a:lnT w="12700" cmpd="sng">
                      <a:noFill/>
                      <a:prstDash val="solid"/>
                    </a:lnT>
                    <a:lnB w="12700" cmpd="sng">
                      <a:noFill/>
                      <a:prstDash val="solid"/>
                    </a:lnB>
                    <a:noFill/>
                  </a:tcPr>
                </a:tc>
                <a:tc>
                  <a:txBody>
                    <a:bodyPr/>
                    <a:lstStyle/>
                    <a:p>
                      <a:pPr>
                        <a:lnSpc>
                          <a:spcPct val="115000"/>
                        </a:lnSpc>
                        <a:spcAft>
                          <a:spcPts val="1000"/>
                        </a:spcAft>
                        <a:buNone/>
                      </a:pPr>
                      <a:r>
                        <a:rPr lang="en-US" sz="1800" cap="none" spc="0">
                          <a:solidFill>
                            <a:schemeClr val="tx1"/>
                          </a:solidFill>
                          <a:effectLst/>
                        </a:rPr>
                        <a:t>J → K </a:t>
                      </a:r>
                      <a:r>
                        <a:rPr lang="en-US" sz="1800" cap="none" spc="0" err="1">
                          <a:solidFill>
                            <a:schemeClr val="tx1"/>
                          </a:solidFill>
                          <a:effectLst/>
                        </a:rPr>
                        <a:t>ciro</a:t>
                      </a:r>
                      <a:r>
                        <a:rPr lang="en-US" sz="1800" cap="none" spc="0">
                          <a:solidFill>
                            <a:schemeClr val="tx1"/>
                          </a:solidFill>
                          <a:effectLst/>
                        </a:rPr>
                        <a:t> (İstanbul).</a:t>
                      </a:r>
                      <a:endParaRPr lang="tr-TR" sz="18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254885928"/>
                  </a:ext>
                </a:extLst>
              </a:tr>
              <a:tr h="473138">
                <a:tc>
                  <a:txBody>
                    <a:bodyPr/>
                    <a:lstStyle/>
                    <a:p>
                      <a:pPr>
                        <a:lnSpc>
                          <a:spcPct val="115000"/>
                        </a:lnSpc>
                        <a:spcAft>
                          <a:spcPts val="1000"/>
                        </a:spcAft>
                        <a:buNone/>
                      </a:pPr>
                      <a:r>
                        <a:rPr lang="en-US" sz="1400" b="1" cap="none" spc="0">
                          <a:solidFill>
                            <a:schemeClr val="tx1"/>
                          </a:solidFill>
                          <a:effectLst/>
                        </a:rPr>
                        <a:t>01.02.2025</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ap="flat" cmpd="sng" algn="ctr">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nSpc>
                          <a:spcPct val="115000"/>
                        </a:lnSpc>
                        <a:spcAft>
                          <a:spcPts val="1000"/>
                        </a:spcAft>
                        <a:buNone/>
                      </a:pPr>
                      <a:r>
                        <a:rPr lang="en-US" sz="1800" cap="none" spc="0">
                          <a:solidFill>
                            <a:schemeClr val="tx1"/>
                          </a:solidFill>
                          <a:effectLst/>
                        </a:rPr>
                        <a:t>L, aval verdi (Madrid).</a:t>
                      </a:r>
                      <a:endParaRPr lang="tr-TR" sz="18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3023553747"/>
                  </a:ext>
                </a:extLst>
              </a:tr>
              <a:tr h="708576">
                <a:tc>
                  <a:txBody>
                    <a:bodyPr/>
                    <a:lstStyle/>
                    <a:p>
                      <a:pPr>
                        <a:lnSpc>
                          <a:spcPct val="115000"/>
                        </a:lnSpc>
                        <a:spcAft>
                          <a:spcPts val="1000"/>
                        </a:spcAft>
                        <a:buNone/>
                      </a:pPr>
                      <a:r>
                        <a:rPr lang="en-US" sz="1400" b="1" cap="none" spc="0" dirty="0">
                          <a:solidFill>
                            <a:schemeClr val="tx1"/>
                          </a:solidFill>
                          <a:effectLst/>
                        </a:rPr>
                        <a:t>15.02.2025</a:t>
                      </a:r>
                      <a:endParaRPr lang="tr-TR" sz="1400" b="1" cap="none" spc="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a:lnSpc>
                          <a:spcPct val="115000"/>
                        </a:lnSpc>
                        <a:spcAft>
                          <a:spcPts val="1000"/>
                        </a:spcAft>
                        <a:buNone/>
                      </a:pPr>
                      <a:r>
                        <a:rPr lang="en-US" sz="1800" cap="none" spc="0" dirty="0" err="1">
                          <a:solidFill>
                            <a:schemeClr val="tx1"/>
                          </a:solidFill>
                          <a:effectLst/>
                        </a:rPr>
                        <a:t>Ödeme</a:t>
                      </a:r>
                      <a:r>
                        <a:rPr lang="en-US" sz="1800" cap="none" spc="0" dirty="0">
                          <a:solidFill>
                            <a:schemeClr val="tx1"/>
                          </a:solidFill>
                          <a:effectLst/>
                        </a:rPr>
                        <a:t> </a:t>
                      </a:r>
                      <a:r>
                        <a:rPr lang="en-US" sz="1800" cap="none" spc="0" dirty="0" err="1">
                          <a:solidFill>
                            <a:schemeClr val="tx1"/>
                          </a:solidFill>
                          <a:effectLst/>
                        </a:rPr>
                        <a:t>reddi</a:t>
                      </a:r>
                      <a:r>
                        <a:rPr lang="en-US" sz="1800" cap="none" spc="0" dirty="0">
                          <a:solidFill>
                            <a:schemeClr val="tx1"/>
                          </a:solidFill>
                          <a:effectLst/>
                        </a:rPr>
                        <a:t>, </a:t>
                      </a:r>
                      <a:r>
                        <a:rPr lang="en-US" sz="1800" cap="none" spc="0" dirty="0" err="1">
                          <a:solidFill>
                            <a:schemeClr val="tx1"/>
                          </a:solidFill>
                          <a:effectLst/>
                        </a:rPr>
                        <a:t>başvurma</a:t>
                      </a:r>
                      <a:r>
                        <a:rPr lang="en-US" sz="1800" cap="none" spc="0" dirty="0">
                          <a:solidFill>
                            <a:schemeClr val="tx1"/>
                          </a:solidFill>
                          <a:effectLst/>
                        </a:rPr>
                        <a:t> </a:t>
                      </a:r>
                      <a:r>
                        <a:rPr lang="en-US" sz="1800" cap="none" spc="0" dirty="0" err="1">
                          <a:solidFill>
                            <a:schemeClr val="tx1"/>
                          </a:solidFill>
                          <a:effectLst/>
                        </a:rPr>
                        <a:t>hakkı</a:t>
                      </a:r>
                      <a:r>
                        <a:rPr lang="en-US" sz="1800" cap="none" spc="0" dirty="0">
                          <a:solidFill>
                            <a:schemeClr val="tx1"/>
                          </a:solidFill>
                          <a:effectLst/>
                        </a:rPr>
                        <a:t> </a:t>
                      </a:r>
                      <a:r>
                        <a:rPr lang="en-US" sz="1800" cap="none" spc="0" dirty="0" err="1">
                          <a:solidFill>
                            <a:schemeClr val="tx1"/>
                          </a:solidFill>
                          <a:effectLst/>
                        </a:rPr>
                        <a:t>işletildi</a:t>
                      </a:r>
                      <a:r>
                        <a:rPr lang="en-US" sz="1800" cap="none" spc="0" dirty="0">
                          <a:solidFill>
                            <a:schemeClr val="tx1"/>
                          </a:solidFill>
                          <a:effectLst/>
                        </a:rPr>
                        <a:t>.</a:t>
                      </a:r>
                      <a:endParaRPr lang="tr-TR" sz="1800" cap="none" spc="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32444" marR="232444" marT="232444" marB="104599">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2998810524"/>
                  </a:ext>
                </a:extLst>
              </a:tr>
            </a:tbl>
          </a:graphicData>
        </a:graphic>
      </p:graphicFrame>
      <p:sp>
        <p:nvSpPr>
          <p:cNvPr id="7" name="Metin kutusu 6">
            <a:extLst>
              <a:ext uri="{FF2B5EF4-FFF2-40B4-BE49-F238E27FC236}">
                <a16:creationId xmlns:a16="http://schemas.microsoft.com/office/drawing/2014/main" id="{117179C9-77D9-5850-788C-13BD6524E055}"/>
              </a:ext>
            </a:extLst>
          </p:cNvPr>
          <p:cNvSpPr txBox="1"/>
          <p:nvPr/>
        </p:nvSpPr>
        <p:spPr>
          <a:xfrm>
            <a:off x="4438757" y="4814458"/>
            <a:ext cx="4005995" cy="707886"/>
          </a:xfrm>
          <a:prstGeom prst="rect">
            <a:avLst/>
          </a:prstGeom>
          <a:noFill/>
        </p:spPr>
        <p:txBody>
          <a:bodyPr wrap="square">
            <a:spAutoFit/>
          </a:bodyPr>
          <a:lstStyle/>
          <a:p>
            <a:r>
              <a:rPr lang="tr-TR" sz="2000" dirty="0"/>
              <a:t>Her bir borçlanmanın </a:t>
            </a:r>
            <a:r>
              <a:rPr lang="tr-TR" sz="2000" b="1" dirty="0"/>
              <a:t>şekil</a:t>
            </a:r>
            <a:r>
              <a:rPr lang="tr-TR" sz="2000" dirty="0"/>
              <a:t> geçerliliği hangi hukuka göre incelenir?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tr-TR" sz="4700" dirty="0"/>
              <a:t>Öğrenme Amaçları </a:t>
            </a:r>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defRPr sz="2000"/>
            </a:pPr>
            <a:r>
              <a:rPr lang="tr-TR" sz="1900" b="1" dirty="0"/>
              <a:t>Şekil (sıhhat) </a:t>
            </a:r>
            <a:r>
              <a:rPr lang="tr-TR" sz="1900" dirty="0"/>
              <a:t>– ispat şekli ayrımını açıklamak (TBK m.583; HMK m.200).</a:t>
            </a:r>
          </a:p>
          <a:p>
            <a:pPr>
              <a:defRPr sz="2000"/>
            </a:pPr>
            <a:r>
              <a:rPr lang="tr-TR" sz="1900" dirty="0"/>
              <a:t>MÖHUK m.7’de LRA ∥ </a:t>
            </a:r>
            <a:r>
              <a:rPr lang="tr-TR" sz="1900" dirty="0" err="1"/>
              <a:t>lex</a:t>
            </a:r>
            <a:r>
              <a:rPr lang="tr-TR" sz="1900" dirty="0"/>
              <a:t> </a:t>
            </a:r>
            <a:r>
              <a:rPr lang="tr-TR" sz="1900" dirty="0" err="1"/>
              <a:t>causae</a:t>
            </a:r>
            <a:r>
              <a:rPr lang="tr-TR" sz="1900" dirty="0"/>
              <a:t> alternatif bağlamayı ve </a:t>
            </a:r>
            <a:r>
              <a:rPr lang="tr-TR" sz="1900" dirty="0" err="1"/>
              <a:t>favor</a:t>
            </a:r>
            <a:r>
              <a:rPr lang="tr-TR" sz="1900" dirty="0"/>
              <a:t> </a:t>
            </a:r>
            <a:r>
              <a:rPr lang="tr-TR" sz="1900" dirty="0" err="1"/>
              <a:t>negotii’yi</a:t>
            </a:r>
            <a:r>
              <a:rPr lang="tr-TR" sz="1900" dirty="0"/>
              <a:t> uygulamak.</a:t>
            </a:r>
          </a:p>
          <a:p>
            <a:pPr>
              <a:defRPr sz="2000"/>
            </a:pPr>
            <a:r>
              <a:rPr lang="tr-TR" sz="1900" dirty="0"/>
              <a:t>Resmî makam önünde kurulan işlemlerde esnekliğin sınırını örneklemek (MK m.315).</a:t>
            </a:r>
          </a:p>
          <a:p>
            <a:pPr>
              <a:defRPr sz="2000"/>
            </a:pPr>
            <a:r>
              <a:rPr lang="tr-TR" sz="1900" dirty="0"/>
              <a:t>Özel şekil ihtilâfı kurallarını sıralamak (evlenme, vasiyet – 1961 Lahey, taşınmaz, tüketici, kambiyo).</a:t>
            </a:r>
          </a:p>
          <a:p>
            <a:pPr>
              <a:defRPr sz="2000"/>
            </a:pPr>
            <a:r>
              <a:rPr lang="tr-TR" sz="1900" b="1" dirty="0"/>
              <a:t>Zamanaşımı: </a:t>
            </a:r>
            <a:r>
              <a:rPr lang="tr-TR" sz="1900" dirty="0"/>
              <a:t>Türk hukukunda maddî nitelik, </a:t>
            </a:r>
            <a:r>
              <a:rPr lang="tr-TR" sz="1900" dirty="0" err="1"/>
              <a:t>lex</a:t>
            </a:r>
            <a:r>
              <a:rPr lang="tr-TR" sz="1900" dirty="0"/>
              <a:t> </a:t>
            </a:r>
            <a:r>
              <a:rPr lang="tr-TR" sz="1900" dirty="0" err="1"/>
              <a:t>causae’ye</a:t>
            </a:r>
            <a:r>
              <a:rPr lang="tr-TR" sz="1900" dirty="0"/>
              <a:t> tabi olması (MÖHUK m.8).</a:t>
            </a:r>
          </a:p>
          <a:p>
            <a:pPr>
              <a:defRPr sz="2000"/>
            </a:pPr>
            <a:r>
              <a:rPr lang="tr-TR" sz="1900" dirty="0"/>
              <a:t>Kambiyo süreleri ve çekin ibrazı için özel TTK kurallarını ayırt etmek (TTK m.769, 778, 820, 822).</a:t>
            </a:r>
          </a:p>
          <a:p>
            <a:pPr>
              <a:defRPr sz="2000"/>
            </a:pPr>
            <a:r>
              <a:rPr lang="tr-TR" sz="1900" dirty="0"/>
              <a:t>Kamu düzeni istisnası, tenfiz ve ilâm zamanaşımı ayrımını açıklamak.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9B21A05-B369-5C47-351E-02AE56F9EC87}"/>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AB7CC1FD-FC11-B003-1790-CA9BF9A230AE}"/>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Soru 3: Türkiye’de tesis edilecek evlat edinme işleminde (MK m.315), tarafların lex causae’si noter senediyle evlat edinmeye izin veriyorsa Türkiye’de bu yolla işlem kurulabilir mi?</a:t>
            </a:r>
          </a:p>
        </p:txBody>
      </p:sp>
      <p:sp>
        <p:nvSpPr>
          <p:cNvPr id="4" name="Dikdörtgen 3">
            <a:extLst>
              <a:ext uri="{FF2B5EF4-FFF2-40B4-BE49-F238E27FC236}">
                <a16:creationId xmlns:a16="http://schemas.microsoft.com/office/drawing/2014/main" id="{0484886A-A3F2-BE96-AE68-B05A85CE4A01}"/>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21424418-77B7-2B1A-885B-5CB1A4234F31}"/>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92D42B57-CA65-A53C-8C00-16D894C6D1DC}"/>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7F89566-EEDF-7D70-550E-9C0B2A8877AD}"/>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01760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err="1"/>
              <a:t>Zamanaşımı</a:t>
            </a:r>
            <a:r>
              <a:rPr b="1" dirty="0"/>
              <a:t> – MÖHUK m.8 (Genel)</a:t>
            </a:r>
          </a:p>
        </p:txBody>
      </p:sp>
      <p:graphicFrame>
        <p:nvGraphicFramePr>
          <p:cNvPr id="5" name="Content Placeholder 2">
            <a:extLst>
              <a:ext uri="{FF2B5EF4-FFF2-40B4-BE49-F238E27FC236}">
                <a16:creationId xmlns:a16="http://schemas.microsoft.com/office/drawing/2014/main" id="{80A80913-0FA5-F855-4D8A-5C0A29812AA6}"/>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err="1"/>
              <a:t>Zamanaşımının</a:t>
            </a:r>
            <a:r>
              <a:rPr b="1" dirty="0"/>
              <a:t> Kapsamı (m.8)</a:t>
            </a:r>
          </a:p>
        </p:txBody>
      </p:sp>
      <p:graphicFrame>
        <p:nvGraphicFramePr>
          <p:cNvPr id="5" name="Content Placeholder 2">
            <a:extLst>
              <a:ext uri="{FF2B5EF4-FFF2-40B4-BE49-F238E27FC236}">
                <a16:creationId xmlns:a16="http://schemas.microsoft.com/office/drawing/2014/main" id="{7C1ACA49-3C4A-3102-2297-4D8C4D175D8F}"/>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tr-TR" sz="4700"/>
              <a:t>Kambiyo Özel Süreleri (TTK)</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64061642-FEF6-7ADD-A28E-F442B54354A2}"/>
              </a:ext>
            </a:extLst>
          </p:cNvPr>
          <p:cNvGraphicFramePr>
            <a:graphicFrameLocks noGrp="1"/>
          </p:cNvGraphicFramePr>
          <p:nvPr>
            <p:ph idx="1"/>
            <p:extLst>
              <p:ext uri="{D42A27DB-BD31-4B8C-83A1-F6EECF244321}">
                <p14:modId xmlns:p14="http://schemas.microsoft.com/office/powerpoint/2010/main" val="1887635159"/>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50355" y="183464"/>
            <a:ext cx="2727198" cy="1719072"/>
          </a:xfrm>
        </p:spPr>
        <p:txBody>
          <a:bodyPr vert="horz" lIns="91440" tIns="45720" rIns="91440" bIns="45720" rtlCol="0" anchor="b">
            <a:normAutofit/>
          </a:bodyPr>
          <a:lstStyle/>
          <a:p>
            <a:pPr algn="l" defTabSz="914400">
              <a:lnSpc>
                <a:spcPct val="90000"/>
              </a:lnSpc>
            </a:pPr>
            <a:r>
              <a:rPr lang="tr-TR" sz="2900" b="1" kern="1200" dirty="0">
                <a:solidFill>
                  <a:schemeClr val="tx1"/>
                </a:solidFill>
                <a:latin typeface="+mj-lt"/>
                <a:ea typeface="+mj-ea"/>
                <a:cs typeface="+mj-cs"/>
              </a:rPr>
              <a:t>Olay: </a:t>
            </a:r>
            <a:r>
              <a:rPr lang="en-US" sz="2900" b="1" kern="1200" dirty="0" err="1">
                <a:solidFill>
                  <a:schemeClr val="tx1"/>
                </a:solidFill>
                <a:latin typeface="+mj-lt"/>
                <a:ea typeface="+mj-ea"/>
                <a:cs typeface="+mj-cs"/>
              </a:rPr>
              <a:t>Çek</a:t>
            </a:r>
            <a:r>
              <a:rPr lang="en-US" sz="2900" b="1" kern="1200" dirty="0">
                <a:solidFill>
                  <a:schemeClr val="tx1"/>
                </a:solidFill>
                <a:latin typeface="+mj-lt"/>
                <a:ea typeface="+mj-ea"/>
                <a:cs typeface="+mj-cs"/>
              </a:rPr>
              <a:t> – </a:t>
            </a:r>
            <a:r>
              <a:rPr lang="en-US" sz="2900" b="1" kern="1200" dirty="0" err="1">
                <a:solidFill>
                  <a:schemeClr val="tx1"/>
                </a:solidFill>
                <a:latin typeface="+mj-lt"/>
                <a:ea typeface="+mj-ea"/>
                <a:cs typeface="+mj-cs"/>
              </a:rPr>
              <a:t>ibraz</a:t>
            </a:r>
            <a:r>
              <a:rPr lang="en-US" sz="2900" b="1" kern="1200" dirty="0">
                <a:solidFill>
                  <a:schemeClr val="tx1"/>
                </a:solidFill>
                <a:latin typeface="+mj-lt"/>
                <a:ea typeface="+mj-ea"/>
                <a:cs typeface="+mj-cs"/>
              </a:rPr>
              <a:t> </a:t>
            </a:r>
            <a:r>
              <a:rPr lang="en-US" sz="2900" b="1" kern="1200" dirty="0" err="1">
                <a:solidFill>
                  <a:schemeClr val="tx1"/>
                </a:solidFill>
                <a:latin typeface="+mj-lt"/>
                <a:ea typeface="+mj-ea"/>
                <a:cs typeface="+mj-cs"/>
              </a:rPr>
              <a:t>ve</a:t>
            </a:r>
            <a:r>
              <a:rPr lang="en-US" sz="2900" b="1" kern="1200" dirty="0">
                <a:solidFill>
                  <a:schemeClr val="tx1"/>
                </a:solidFill>
                <a:latin typeface="+mj-lt"/>
                <a:ea typeface="+mj-ea"/>
                <a:cs typeface="+mj-cs"/>
              </a:rPr>
              <a:t> </a:t>
            </a:r>
            <a:r>
              <a:rPr lang="en-US" sz="2900" b="1" kern="1200" dirty="0" err="1">
                <a:solidFill>
                  <a:schemeClr val="tx1"/>
                </a:solidFill>
                <a:latin typeface="+mj-lt"/>
                <a:ea typeface="+mj-ea"/>
                <a:cs typeface="+mj-cs"/>
              </a:rPr>
              <a:t>uygulanacak</a:t>
            </a:r>
            <a:r>
              <a:rPr lang="en-US" sz="2900" b="1" kern="1200" dirty="0">
                <a:solidFill>
                  <a:schemeClr val="tx1"/>
                </a:solidFill>
                <a:latin typeface="+mj-lt"/>
                <a:ea typeface="+mj-ea"/>
                <a:cs typeface="+mj-cs"/>
              </a:rPr>
              <a:t> </a:t>
            </a:r>
            <a:r>
              <a:rPr lang="en-US" sz="2900" b="1" kern="1200" dirty="0" err="1">
                <a:solidFill>
                  <a:schemeClr val="tx1"/>
                </a:solidFill>
                <a:latin typeface="+mj-lt"/>
                <a:ea typeface="+mj-ea"/>
                <a:cs typeface="+mj-cs"/>
              </a:rPr>
              <a:t>hukuk</a:t>
            </a:r>
            <a:endParaRPr lang="en-US" sz="2900" b="1" kern="1200" dirty="0">
              <a:solidFill>
                <a:schemeClr val="tx1"/>
              </a:solidFill>
              <a:latin typeface="+mj-lt"/>
              <a:ea typeface="+mj-ea"/>
              <a:cs typeface="+mj-cs"/>
            </a:endParaRPr>
          </a:p>
        </p:txBody>
      </p:sp>
      <p:sp>
        <p:nvSpPr>
          <p:cNvPr id="19" name="sketch line">
            <a:extLst>
              <a:ext uri="{FF2B5EF4-FFF2-40B4-BE49-F238E27FC236}">
                <a16:creationId xmlns:a16="http://schemas.microsoft.com/office/drawing/2014/main" id="{6357EC4F-235E-4222-A36F-C7878ACE37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573756"/>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0311217F-693B-4D30-F3BE-870E701C6EE4}"/>
              </a:ext>
            </a:extLst>
          </p:cNvPr>
          <p:cNvSpPr>
            <a:spLocks noChangeArrowheads="1"/>
          </p:cNvSpPr>
          <p:nvPr/>
        </p:nvSpPr>
        <p:spPr bwMode="auto">
          <a:xfrm>
            <a:off x="473201" y="2807208"/>
            <a:ext cx="2823243" cy="341071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t" anchorCtr="0" compatLnSpc="1">
            <a:prstTxWarp prst="textNoShape">
              <a:avLst/>
            </a:prstTxWarp>
            <a:normAutofit/>
          </a:bodyPr>
          <a:lstStyle/>
          <a:p>
            <a:pPr marR="0" lvl="0" defTabSz="914400" fontAlgn="base">
              <a:lnSpc>
                <a:spcPct val="90000"/>
              </a:lnSpc>
              <a:spcBef>
                <a:spcPct val="0"/>
              </a:spcBef>
              <a:spcAft>
                <a:spcPts val="600"/>
              </a:spcAft>
              <a:buClrTx/>
              <a:buSzTx/>
              <a:tabLst/>
            </a:pPr>
            <a:r>
              <a:rPr kumimoji="0" lang="en-US" altLang="tr-TR" sz="2000" b="0" i="0" u="none" strike="noStrike" cap="none" normalizeH="0" baseline="0" dirty="0">
                <a:ln>
                  <a:noFill/>
                </a:ln>
                <a:effectLst/>
              </a:rPr>
              <a:t>M, </a:t>
            </a:r>
            <a:r>
              <a:rPr kumimoji="0" lang="en-US" altLang="tr-TR" sz="2000" b="0" i="0" u="none" strike="noStrike" cap="none" normalizeH="0" baseline="0" dirty="0" err="1">
                <a:ln>
                  <a:noFill/>
                </a:ln>
                <a:effectLst/>
              </a:rPr>
              <a:t>Paris’te</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bir</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çek</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keşide</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eder</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ödeme</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yeri</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İstanbul’dur</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banka</a:t>
            </a:r>
            <a:r>
              <a:rPr kumimoji="0" lang="en-US" altLang="tr-TR" sz="2000" b="0" i="0" u="none" strike="noStrike" cap="none" normalizeH="0" baseline="0" dirty="0">
                <a:ln>
                  <a:noFill/>
                </a:ln>
                <a:effectLst/>
              </a:rPr>
              <a:t>: N Bank, </a:t>
            </a:r>
            <a:r>
              <a:rPr kumimoji="0" lang="en-US" altLang="tr-TR" sz="2000" b="0" i="0" u="none" strike="noStrike" cap="none" normalizeH="0" baseline="0" dirty="0" err="1">
                <a:ln>
                  <a:noFill/>
                </a:ln>
                <a:effectLst/>
              </a:rPr>
              <a:t>Karaköy</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Şubesi</a:t>
            </a:r>
            <a:r>
              <a:rPr kumimoji="0" lang="en-US" altLang="tr-TR" sz="2000" b="0" i="0" u="none" strike="noStrike" cap="none" normalizeH="0" baseline="0" dirty="0">
                <a:ln>
                  <a:noFill/>
                </a:ln>
                <a:effectLst/>
              </a:rPr>
              <a:t>).</a:t>
            </a:r>
            <a:endParaRPr lang="en-US" altLang="tr-TR" sz="2000" b="1" dirty="0"/>
          </a:p>
          <a:p>
            <a:pPr marR="0" lvl="0" defTabSz="914400" fontAlgn="base">
              <a:lnSpc>
                <a:spcPct val="90000"/>
              </a:lnSpc>
              <a:spcBef>
                <a:spcPct val="0"/>
              </a:spcBef>
              <a:spcAft>
                <a:spcPts val="600"/>
              </a:spcAft>
              <a:buClrTx/>
              <a:buSzTx/>
              <a:tabLst/>
            </a:pPr>
            <a:r>
              <a:rPr kumimoji="0" lang="en-US" altLang="tr-TR" sz="2000" b="1" i="0" u="none" strike="noStrike" cap="none" normalizeH="0" baseline="0" dirty="0" err="1">
                <a:ln>
                  <a:noFill/>
                </a:ln>
                <a:effectLst/>
              </a:rPr>
              <a:t>Yabancılık</a:t>
            </a:r>
            <a:r>
              <a:rPr kumimoji="0" lang="en-US" altLang="tr-TR" sz="2000" b="1" i="0" u="none" strike="noStrike" cap="none" normalizeH="0" baseline="0" dirty="0">
                <a:ln>
                  <a:noFill/>
                </a:ln>
                <a:effectLst/>
              </a:rPr>
              <a:t> </a:t>
            </a:r>
            <a:r>
              <a:rPr kumimoji="0" lang="en-US" altLang="tr-TR" sz="2000" b="1" i="0" u="none" strike="noStrike" cap="none" normalizeH="0" baseline="0" dirty="0" err="1">
                <a:ln>
                  <a:noFill/>
                </a:ln>
                <a:effectLst/>
              </a:rPr>
              <a:t>Unsuru</a:t>
            </a:r>
            <a:endParaRPr kumimoji="0" lang="en-US" altLang="tr-TR" sz="2000" b="1" i="0" u="none" strike="noStrike" cap="none" normalizeH="0" baseline="0" dirty="0">
              <a:ln>
                <a:noFill/>
              </a:ln>
              <a:effectLst/>
            </a:endParaRPr>
          </a:p>
          <a:p>
            <a:pPr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Keşide</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yeri</a:t>
            </a:r>
            <a:r>
              <a:rPr kumimoji="0" lang="en-US" altLang="tr-TR" sz="2000" b="0" i="0" u="none" strike="noStrike" cap="none" normalizeH="0" baseline="0" dirty="0">
                <a:ln>
                  <a:noFill/>
                </a:ln>
                <a:effectLst/>
              </a:rPr>
              <a:t>: Fransa (Paris).</a:t>
            </a:r>
          </a:p>
          <a:p>
            <a:pPr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tr-TR" sz="2000" b="0" i="0" u="none" strike="noStrike" cap="none" normalizeH="0" baseline="0" dirty="0" err="1">
                <a:ln>
                  <a:noFill/>
                </a:ln>
                <a:effectLst/>
              </a:rPr>
              <a:t>Ödeme</a:t>
            </a:r>
            <a:r>
              <a:rPr kumimoji="0" lang="en-US" altLang="tr-TR" sz="2000" b="0" i="0" u="none" strike="noStrike" cap="none" normalizeH="0" baseline="0" dirty="0">
                <a:ln>
                  <a:noFill/>
                </a:ln>
                <a:effectLst/>
              </a:rPr>
              <a:t> </a:t>
            </a:r>
            <a:r>
              <a:rPr kumimoji="0" lang="en-US" altLang="tr-TR" sz="2000" b="0" i="0" u="none" strike="noStrike" cap="none" normalizeH="0" baseline="0" dirty="0" err="1">
                <a:ln>
                  <a:noFill/>
                </a:ln>
                <a:effectLst/>
              </a:rPr>
              <a:t>yeri</a:t>
            </a:r>
            <a:r>
              <a:rPr kumimoji="0" lang="en-US" altLang="tr-TR" sz="2000" b="0" i="0" u="none" strike="noStrike" cap="none" normalizeH="0" baseline="0" dirty="0">
                <a:ln>
                  <a:noFill/>
                </a:ln>
                <a:effectLst/>
              </a:rPr>
              <a:t>: Türkiye (İstanbul).</a:t>
            </a:r>
            <a:endParaRPr kumimoji="0" lang="en-US" altLang="tr-TR" sz="2000" b="1" i="0" u="none" strike="noStrike" cap="none" normalizeH="0" baseline="0" dirty="0">
              <a:ln>
                <a:noFill/>
              </a:ln>
              <a:effectLst/>
            </a:endParaRPr>
          </a:p>
          <a:p>
            <a:pPr marL="0" marR="0" lvl="0" indent="-228600" defTabSz="914400" fontAlgn="base">
              <a:lnSpc>
                <a:spcPct val="90000"/>
              </a:lnSpc>
              <a:spcBef>
                <a:spcPct val="0"/>
              </a:spcBef>
              <a:spcAft>
                <a:spcPts val="600"/>
              </a:spcAft>
              <a:buClrTx/>
              <a:buSzTx/>
              <a:buFont typeface="Arial" panose="020B0604020202020204" pitchFamily="34" charset="0"/>
              <a:buChar char="•"/>
              <a:tabLst/>
            </a:pPr>
            <a:endParaRPr kumimoji="0" lang="en-US" altLang="tr-TR" sz="1900" b="0" i="0" u="none" strike="noStrike" cap="none" normalizeH="0" baseline="0" dirty="0">
              <a:ln>
                <a:noFill/>
              </a:ln>
              <a:effectLst/>
            </a:endParaRPr>
          </a:p>
        </p:txBody>
      </p:sp>
      <p:graphicFrame>
        <p:nvGraphicFramePr>
          <p:cNvPr id="4" name="İçerik Yer Tutucusu 3">
            <a:extLst>
              <a:ext uri="{FF2B5EF4-FFF2-40B4-BE49-F238E27FC236}">
                <a16:creationId xmlns:a16="http://schemas.microsoft.com/office/drawing/2014/main" id="{B9998037-DE2C-9C69-DC45-A2BAC390BE0F}"/>
              </a:ext>
            </a:extLst>
          </p:cNvPr>
          <p:cNvGraphicFramePr>
            <a:graphicFrameLocks noGrp="1"/>
          </p:cNvGraphicFramePr>
          <p:nvPr>
            <p:ph idx="1"/>
            <p:extLst>
              <p:ext uri="{D42A27DB-BD31-4B8C-83A1-F6EECF244321}">
                <p14:modId xmlns:p14="http://schemas.microsoft.com/office/powerpoint/2010/main" val="2798313441"/>
              </p:ext>
            </p:extLst>
          </p:nvPr>
        </p:nvGraphicFramePr>
        <p:xfrm>
          <a:off x="3631327" y="573978"/>
          <a:ext cx="5177791" cy="3938586"/>
        </p:xfrm>
        <a:graphic>
          <a:graphicData uri="http://schemas.openxmlformats.org/drawingml/2006/table">
            <a:tbl>
              <a:tblPr firstRow="1" firstCol="1" bandRow="1">
                <a:noFill/>
                <a:tableStyleId>{5C22544A-7EE6-4342-B048-85BDC9FD1C3A}</a:tableStyleId>
              </a:tblPr>
              <a:tblGrid>
                <a:gridCol w="1831698">
                  <a:extLst>
                    <a:ext uri="{9D8B030D-6E8A-4147-A177-3AD203B41FA5}">
                      <a16:colId xmlns:a16="http://schemas.microsoft.com/office/drawing/2014/main" val="1915774950"/>
                    </a:ext>
                  </a:extLst>
                </a:gridCol>
                <a:gridCol w="3346093">
                  <a:extLst>
                    <a:ext uri="{9D8B030D-6E8A-4147-A177-3AD203B41FA5}">
                      <a16:colId xmlns:a16="http://schemas.microsoft.com/office/drawing/2014/main" val="3865953358"/>
                    </a:ext>
                  </a:extLst>
                </a:gridCol>
              </a:tblGrid>
              <a:tr h="867966">
                <a:tc>
                  <a:txBody>
                    <a:bodyPr/>
                    <a:lstStyle/>
                    <a:p>
                      <a:pPr>
                        <a:lnSpc>
                          <a:spcPct val="115000"/>
                        </a:lnSpc>
                        <a:spcAft>
                          <a:spcPts val="1000"/>
                        </a:spcAft>
                        <a:buNone/>
                      </a:pPr>
                      <a:r>
                        <a:rPr lang="en-US" sz="1400" b="0" cap="all" spc="150" dirty="0">
                          <a:solidFill>
                            <a:schemeClr val="lt1"/>
                          </a:solidFill>
                          <a:effectLst/>
                        </a:rPr>
                        <a:t>Tar</a:t>
                      </a:r>
                      <a:r>
                        <a:rPr lang="tr-TR" sz="1400" b="0" cap="all" spc="150" dirty="0">
                          <a:solidFill>
                            <a:schemeClr val="lt1"/>
                          </a:solidFill>
                          <a:effectLst/>
                        </a:rPr>
                        <a:t>i</a:t>
                      </a:r>
                      <a:r>
                        <a:rPr lang="en-US" sz="1400" b="0" cap="all" spc="150" dirty="0">
                          <a:solidFill>
                            <a:schemeClr val="lt1"/>
                          </a:solidFill>
                          <a:effectLst/>
                        </a:rPr>
                        <a:t>h</a:t>
                      </a:r>
                      <a:endParaRPr lang="tr-TR" sz="1400" b="0" cap="all" spc="150" dirty="0">
                        <a:solidFill>
                          <a:schemeClr val="lt1"/>
                        </a:solidFill>
                        <a:effectLst/>
                        <a:latin typeface="Calibri" panose="020F0502020204030204" pitchFamily="34" charset="0"/>
                        <a:ea typeface="Calibri" panose="020F0502020204030204" pitchFamily="34" charset="0"/>
                        <a:cs typeface="Arial" panose="020B0604020202020204" pitchFamily="34" charset="0"/>
                      </a:endParaRPr>
                    </a:p>
                  </a:txBody>
                  <a:tcPr marL="207688" marR="207688" marT="207688" marB="207688">
                    <a:lnL w="12700" cmpd="sng">
                      <a:noFill/>
                    </a:lnL>
                    <a:lnR w="12700" cmpd="sng">
                      <a:noFill/>
                    </a:lnR>
                    <a:lnT w="12700" cmpd="sng">
                      <a:noFill/>
                    </a:lnT>
                    <a:lnB w="38100" cmpd="sng">
                      <a:noFill/>
                    </a:lnB>
                    <a:solidFill>
                      <a:srgbClr val="505356"/>
                    </a:solidFill>
                  </a:tcPr>
                </a:tc>
                <a:tc>
                  <a:txBody>
                    <a:bodyPr/>
                    <a:lstStyle/>
                    <a:p>
                      <a:pPr>
                        <a:lnSpc>
                          <a:spcPct val="115000"/>
                        </a:lnSpc>
                        <a:spcAft>
                          <a:spcPts val="1000"/>
                        </a:spcAft>
                        <a:buNone/>
                      </a:pPr>
                      <a:r>
                        <a:rPr lang="en-US" sz="1400" b="0" cap="all" spc="150" dirty="0">
                          <a:solidFill>
                            <a:schemeClr val="lt1"/>
                          </a:solidFill>
                          <a:effectLst/>
                        </a:rPr>
                        <a:t>Olay</a:t>
                      </a:r>
                      <a:endParaRPr lang="tr-TR" sz="1400" b="0" cap="all" spc="150" dirty="0">
                        <a:solidFill>
                          <a:schemeClr val="lt1"/>
                        </a:solidFill>
                        <a:effectLst/>
                        <a:latin typeface="Calibri" panose="020F0502020204030204" pitchFamily="34" charset="0"/>
                        <a:ea typeface="Calibri" panose="020F0502020204030204" pitchFamily="34" charset="0"/>
                        <a:cs typeface="Arial" panose="020B0604020202020204" pitchFamily="34" charset="0"/>
                      </a:endParaRPr>
                    </a:p>
                  </a:txBody>
                  <a:tcPr marL="207688" marR="207688" marT="207688" marB="207688">
                    <a:lnL w="12700" cmpd="sng">
                      <a:noFill/>
                    </a:lnL>
                    <a:lnR w="12700" cmpd="sng">
                      <a:noFill/>
                    </a:lnR>
                    <a:lnT w="12700" cmpd="sng">
                      <a:noFill/>
                    </a:lnT>
                    <a:lnB w="38100" cmpd="sng">
                      <a:noFill/>
                    </a:lnB>
                    <a:solidFill>
                      <a:srgbClr val="505356"/>
                    </a:solidFill>
                  </a:tcPr>
                </a:tc>
                <a:extLst>
                  <a:ext uri="{0D108BD9-81ED-4DB2-BD59-A6C34878D82A}">
                    <a16:rowId xmlns:a16="http://schemas.microsoft.com/office/drawing/2014/main" val="2381355885"/>
                  </a:ext>
                </a:extLst>
              </a:tr>
              <a:tr h="793544">
                <a:tc>
                  <a:txBody>
                    <a:bodyPr/>
                    <a:lstStyle/>
                    <a:p>
                      <a:pPr>
                        <a:lnSpc>
                          <a:spcPct val="115000"/>
                        </a:lnSpc>
                        <a:spcAft>
                          <a:spcPts val="1000"/>
                        </a:spcAft>
                        <a:buNone/>
                      </a:pPr>
                      <a:r>
                        <a:rPr lang="en-US" sz="1400" b="1" cap="none" spc="0">
                          <a:solidFill>
                            <a:schemeClr val="tx1"/>
                          </a:solidFill>
                          <a:effectLst/>
                        </a:rPr>
                        <a:t>02.01.2025</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07688" marR="207688" marT="207688" marB="207688">
                    <a:lnL w="12700" cmpd="sng">
                      <a:noFill/>
                      <a:prstDash val="solid"/>
                    </a:lnL>
                    <a:lnR w="12700" cmpd="sng">
                      <a:noFill/>
                      <a:prstDash val="solid"/>
                    </a:lnR>
                    <a:lnT w="38100" cmpd="sng">
                      <a:noFill/>
                    </a:lnT>
                    <a:lnB w="12700" cmpd="sng">
                      <a:noFill/>
                      <a:prstDash val="solid"/>
                    </a:lnB>
                    <a:noFill/>
                  </a:tcPr>
                </a:tc>
                <a:tc>
                  <a:txBody>
                    <a:bodyPr/>
                    <a:lstStyle/>
                    <a:p>
                      <a:pPr>
                        <a:lnSpc>
                          <a:spcPct val="115000"/>
                        </a:lnSpc>
                        <a:spcAft>
                          <a:spcPts val="1000"/>
                        </a:spcAft>
                        <a:buNone/>
                      </a:pPr>
                      <a:r>
                        <a:rPr lang="en-US" sz="1400" cap="none" spc="0">
                          <a:solidFill>
                            <a:schemeClr val="tx1"/>
                          </a:solidFill>
                          <a:effectLst/>
                        </a:rPr>
                        <a:t>Çek keşide edildi (Paris).</a:t>
                      </a:r>
                      <a:endParaRPr lang="tr-TR" sz="1400"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07688" marR="207688" marT="207688" marB="207688">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3932260467"/>
                  </a:ext>
                </a:extLst>
              </a:tr>
              <a:tr h="793544">
                <a:tc>
                  <a:txBody>
                    <a:bodyPr/>
                    <a:lstStyle/>
                    <a:p>
                      <a:pPr>
                        <a:lnSpc>
                          <a:spcPct val="115000"/>
                        </a:lnSpc>
                        <a:spcAft>
                          <a:spcPts val="1000"/>
                        </a:spcAft>
                        <a:buNone/>
                      </a:pPr>
                      <a:r>
                        <a:rPr lang="en-US" sz="1400" b="1" cap="none" spc="0">
                          <a:solidFill>
                            <a:schemeClr val="tx1"/>
                          </a:solidFill>
                          <a:effectLst/>
                        </a:rPr>
                        <a:t>03.01.2025</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07688" marR="207688" marT="207688" marB="207688">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nSpc>
                          <a:spcPct val="115000"/>
                        </a:lnSpc>
                        <a:spcAft>
                          <a:spcPts val="1000"/>
                        </a:spcAft>
                        <a:buNone/>
                      </a:pPr>
                      <a:r>
                        <a:rPr lang="en-US" sz="1400" cap="none" spc="0" dirty="0" err="1">
                          <a:solidFill>
                            <a:schemeClr val="tx1"/>
                          </a:solidFill>
                          <a:effectLst/>
                        </a:rPr>
                        <a:t>Lehtar</a:t>
                      </a:r>
                      <a:r>
                        <a:rPr lang="en-US" sz="1400" cap="none" spc="0" dirty="0">
                          <a:solidFill>
                            <a:schemeClr val="tx1"/>
                          </a:solidFill>
                          <a:effectLst/>
                        </a:rPr>
                        <a:t> </a:t>
                      </a:r>
                      <a:r>
                        <a:rPr lang="en-US" sz="1400" cap="none" spc="0" dirty="0" err="1">
                          <a:solidFill>
                            <a:schemeClr val="tx1"/>
                          </a:solidFill>
                          <a:effectLst/>
                        </a:rPr>
                        <a:t>teslim</a:t>
                      </a:r>
                      <a:r>
                        <a:rPr lang="en-US" sz="1400" cap="none" spc="0" dirty="0">
                          <a:solidFill>
                            <a:schemeClr val="tx1"/>
                          </a:solidFill>
                          <a:effectLst/>
                        </a:rPr>
                        <a:t> </a:t>
                      </a:r>
                      <a:r>
                        <a:rPr lang="en-US" sz="1400" cap="none" spc="0" dirty="0" err="1">
                          <a:solidFill>
                            <a:schemeClr val="tx1"/>
                          </a:solidFill>
                          <a:effectLst/>
                        </a:rPr>
                        <a:t>aldı</a:t>
                      </a:r>
                      <a:r>
                        <a:rPr lang="en-US" sz="1400" cap="none" spc="0" dirty="0">
                          <a:solidFill>
                            <a:schemeClr val="tx1"/>
                          </a:solidFill>
                          <a:effectLst/>
                        </a:rPr>
                        <a:t>.</a:t>
                      </a:r>
                      <a:endParaRPr lang="tr-TR" sz="1400" cap="none" spc="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07688" marR="207688" marT="207688" marB="207688">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333872426"/>
                  </a:ext>
                </a:extLst>
              </a:tr>
              <a:tr h="1483532">
                <a:tc>
                  <a:txBody>
                    <a:bodyPr/>
                    <a:lstStyle/>
                    <a:p>
                      <a:pPr>
                        <a:lnSpc>
                          <a:spcPct val="115000"/>
                        </a:lnSpc>
                        <a:spcAft>
                          <a:spcPts val="1000"/>
                        </a:spcAft>
                        <a:buNone/>
                      </a:pPr>
                      <a:r>
                        <a:rPr lang="en-US" sz="1400" b="1" cap="none" spc="0">
                          <a:solidFill>
                            <a:schemeClr val="tx1"/>
                          </a:solidFill>
                          <a:effectLst/>
                        </a:rPr>
                        <a:t>—</a:t>
                      </a:r>
                      <a:endParaRPr lang="tr-TR" sz="1400" b="1" cap="none" spc="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07688" marR="207688" marT="207688" marB="207688">
                    <a:lnL w="12700" cmpd="sng">
                      <a:noFill/>
                      <a:prstDash val="solid"/>
                    </a:lnL>
                    <a:lnR w="12700" cmpd="sng">
                      <a:noFill/>
                      <a:prstDash val="solid"/>
                    </a:lnR>
                    <a:lnT w="12700" cmpd="sng">
                      <a:noFill/>
                      <a:prstDash val="solid"/>
                    </a:lnT>
                    <a:lnB w="12700" cmpd="sng">
                      <a:noFill/>
                      <a:prstDash val="solid"/>
                    </a:lnB>
                    <a:noFill/>
                  </a:tcPr>
                </a:tc>
                <a:tc>
                  <a:txBody>
                    <a:bodyPr/>
                    <a:lstStyle/>
                    <a:p>
                      <a:pPr>
                        <a:lnSpc>
                          <a:spcPct val="115000"/>
                        </a:lnSpc>
                        <a:spcAft>
                          <a:spcPts val="1000"/>
                        </a:spcAft>
                        <a:buNone/>
                      </a:pPr>
                      <a:r>
                        <a:rPr lang="en-US" sz="1400" cap="none" spc="0" dirty="0" err="1">
                          <a:solidFill>
                            <a:schemeClr val="tx1"/>
                          </a:solidFill>
                          <a:effectLst/>
                        </a:rPr>
                        <a:t>İbraz</a:t>
                      </a:r>
                      <a:r>
                        <a:rPr lang="en-US" sz="1400" cap="none" spc="0" dirty="0">
                          <a:solidFill>
                            <a:schemeClr val="tx1"/>
                          </a:solidFill>
                          <a:effectLst/>
                        </a:rPr>
                        <a:t> </a:t>
                      </a:r>
                      <a:r>
                        <a:rPr lang="en-US" sz="1400" cap="none" spc="0" dirty="0" err="1">
                          <a:solidFill>
                            <a:schemeClr val="tx1"/>
                          </a:solidFill>
                          <a:effectLst/>
                        </a:rPr>
                        <a:t>planlaması</a:t>
                      </a:r>
                      <a:r>
                        <a:rPr lang="en-US" sz="1400" cap="none" spc="0" dirty="0">
                          <a:solidFill>
                            <a:schemeClr val="tx1"/>
                          </a:solidFill>
                          <a:effectLst/>
                        </a:rPr>
                        <a:t> </a:t>
                      </a:r>
                      <a:r>
                        <a:rPr lang="en-US" sz="1400" cap="none" spc="0" dirty="0" err="1">
                          <a:solidFill>
                            <a:schemeClr val="tx1"/>
                          </a:solidFill>
                          <a:effectLst/>
                        </a:rPr>
                        <a:t>ve</a:t>
                      </a:r>
                      <a:r>
                        <a:rPr lang="en-US" sz="1400" cap="none" spc="0" dirty="0">
                          <a:solidFill>
                            <a:schemeClr val="tx1"/>
                          </a:solidFill>
                          <a:effectLst/>
                        </a:rPr>
                        <a:t> </a:t>
                      </a:r>
                      <a:r>
                        <a:rPr lang="en-US" sz="1400" cap="none" spc="0" dirty="0" err="1">
                          <a:solidFill>
                            <a:schemeClr val="tx1"/>
                          </a:solidFill>
                          <a:effectLst/>
                        </a:rPr>
                        <a:t>süre</a:t>
                      </a:r>
                      <a:r>
                        <a:rPr lang="en-US" sz="1400" cap="none" spc="0" dirty="0">
                          <a:solidFill>
                            <a:schemeClr val="tx1"/>
                          </a:solidFill>
                          <a:effectLst/>
                        </a:rPr>
                        <a:t> </a:t>
                      </a:r>
                      <a:r>
                        <a:rPr lang="en-US" sz="1400" cap="none" spc="0" dirty="0" err="1">
                          <a:solidFill>
                            <a:schemeClr val="tx1"/>
                          </a:solidFill>
                          <a:effectLst/>
                        </a:rPr>
                        <a:t>hesabı</a:t>
                      </a:r>
                      <a:r>
                        <a:rPr lang="en-US" sz="1400" cap="none" spc="0" dirty="0">
                          <a:solidFill>
                            <a:schemeClr val="tx1"/>
                          </a:solidFill>
                          <a:effectLst/>
                        </a:rPr>
                        <a:t> (</a:t>
                      </a:r>
                      <a:r>
                        <a:rPr lang="en-US" sz="1400" cap="none" spc="0" dirty="0" err="1">
                          <a:solidFill>
                            <a:schemeClr val="tx1"/>
                          </a:solidFill>
                          <a:effectLst/>
                        </a:rPr>
                        <a:t>öğrenci</a:t>
                      </a:r>
                      <a:r>
                        <a:rPr lang="en-US" sz="1400" cap="none" spc="0" dirty="0">
                          <a:solidFill>
                            <a:schemeClr val="tx1"/>
                          </a:solidFill>
                          <a:effectLst/>
                        </a:rPr>
                        <a:t> </a:t>
                      </a:r>
                      <a:r>
                        <a:rPr lang="en-US" sz="1400" cap="none" spc="0" dirty="0" err="1">
                          <a:solidFill>
                            <a:schemeClr val="tx1"/>
                          </a:solidFill>
                          <a:effectLst/>
                        </a:rPr>
                        <a:t>tarafından</a:t>
                      </a:r>
                      <a:r>
                        <a:rPr lang="en-US" sz="1400" cap="none" spc="0" dirty="0">
                          <a:solidFill>
                            <a:schemeClr val="tx1"/>
                          </a:solidFill>
                          <a:effectLst/>
                        </a:rPr>
                        <a:t> </a:t>
                      </a:r>
                      <a:r>
                        <a:rPr lang="en-US" sz="1400" cap="none" spc="0" dirty="0" err="1">
                          <a:solidFill>
                            <a:schemeClr val="tx1"/>
                          </a:solidFill>
                          <a:effectLst/>
                        </a:rPr>
                        <a:t>yapılacak</a:t>
                      </a:r>
                      <a:r>
                        <a:rPr lang="en-US" sz="1400" cap="none" spc="0" dirty="0">
                          <a:solidFill>
                            <a:schemeClr val="tx1"/>
                          </a:solidFill>
                          <a:effectLst/>
                        </a:rPr>
                        <a:t>).</a:t>
                      </a:r>
                      <a:endParaRPr lang="tr-TR" sz="1400" cap="none" spc="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207688" marR="207688" marT="207688" marB="207688">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245819700"/>
                  </a:ext>
                </a:extLst>
              </a:tr>
            </a:tbl>
          </a:graphicData>
        </a:graphic>
      </p:graphicFrame>
      <p:sp>
        <p:nvSpPr>
          <p:cNvPr id="7" name="Metin kutusu 6">
            <a:extLst>
              <a:ext uri="{FF2B5EF4-FFF2-40B4-BE49-F238E27FC236}">
                <a16:creationId xmlns:a16="http://schemas.microsoft.com/office/drawing/2014/main" id="{3A528D0F-1605-08D9-5C74-305FFBA7A860}"/>
              </a:ext>
            </a:extLst>
          </p:cNvPr>
          <p:cNvSpPr txBox="1"/>
          <p:nvPr/>
        </p:nvSpPr>
        <p:spPr>
          <a:xfrm>
            <a:off x="3631327" y="4069712"/>
            <a:ext cx="5039471" cy="1615570"/>
          </a:xfrm>
          <a:prstGeom prst="rect">
            <a:avLst/>
          </a:prstGeom>
          <a:noFill/>
        </p:spPr>
        <p:txBody>
          <a:bodyPr wrap="square">
            <a:spAutoFit/>
          </a:bodyPr>
          <a:lstStyle/>
          <a:p>
            <a:pPr algn="just">
              <a:lnSpc>
                <a:spcPct val="115000"/>
              </a:lnSpc>
              <a:spcAft>
                <a:spcPts val="1000"/>
              </a:spcAft>
              <a:buNone/>
            </a:pPr>
            <a:r>
              <a:rPr lang="en-US" sz="2000" b="1" dirty="0">
                <a:effectLst/>
                <a:latin typeface="Calibri" panose="020F0502020204030204" pitchFamily="34" charset="0"/>
                <a:ea typeface="Calibri" panose="020F0502020204030204" pitchFamily="34" charset="0"/>
                <a:cs typeface="Arial" panose="020B0604020202020204" pitchFamily="34" charset="0"/>
              </a:rPr>
              <a:t>1) </a:t>
            </a:r>
            <a:r>
              <a:rPr lang="en-US" sz="2000" dirty="0" err="1">
                <a:effectLst/>
                <a:latin typeface="Calibri" panose="020F0502020204030204" pitchFamily="34" charset="0"/>
                <a:ea typeface="Calibri" panose="020F0502020204030204" pitchFamily="34" charset="0"/>
                <a:cs typeface="Arial" panose="020B0604020202020204" pitchFamily="34" charset="0"/>
              </a:rPr>
              <a:t>İbraz</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süresi</a:t>
            </a:r>
            <a:r>
              <a:rPr lang="en-US" sz="2000" dirty="0">
                <a:effectLst/>
                <a:latin typeface="Calibri" panose="020F0502020204030204" pitchFamily="34" charset="0"/>
                <a:ea typeface="Calibri" panose="020F0502020204030204" pitchFamily="34" charset="0"/>
                <a:cs typeface="Arial" panose="020B0604020202020204" pitchFamily="34" charset="0"/>
              </a:rPr>
              <a:t> hangi </a:t>
            </a:r>
            <a:r>
              <a:rPr lang="en-US" sz="2000" dirty="0" err="1">
                <a:effectLst/>
                <a:latin typeface="Calibri" panose="020F0502020204030204" pitchFamily="34" charset="0"/>
                <a:ea typeface="Calibri" panose="020F0502020204030204" pitchFamily="34" charset="0"/>
                <a:cs typeface="Arial" panose="020B0604020202020204" pitchFamily="34" charset="0"/>
              </a:rPr>
              <a:t>hukuka</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göre</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belirlenecektir</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Dayanağını</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yazınız</a:t>
            </a:r>
            <a:r>
              <a:rPr lang="en-US" sz="2000" dirty="0">
                <a:effectLst/>
                <a:latin typeface="Calibri" panose="020F0502020204030204" pitchFamily="34" charset="0"/>
                <a:ea typeface="Calibri" panose="020F0502020204030204" pitchFamily="34" charset="0"/>
                <a:cs typeface="Arial" panose="020B0604020202020204" pitchFamily="34" charset="0"/>
              </a:rPr>
              <a:t>.</a:t>
            </a:r>
            <a:endParaRPr lang="tr-T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15000"/>
              </a:lnSpc>
              <a:spcAft>
                <a:spcPts val="1000"/>
              </a:spcAft>
              <a:buNone/>
            </a:pPr>
            <a:r>
              <a:rPr lang="en-US" sz="2000" b="1" dirty="0">
                <a:effectLst/>
                <a:latin typeface="Calibri" panose="020F0502020204030204" pitchFamily="34" charset="0"/>
                <a:ea typeface="Calibri" panose="020F0502020204030204" pitchFamily="34" charset="0"/>
                <a:cs typeface="Arial" panose="020B0604020202020204" pitchFamily="34" charset="0"/>
              </a:rPr>
              <a:t>2) </a:t>
            </a:r>
            <a:r>
              <a:rPr lang="en-US" sz="2000" dirty="0" err="1">
                <a:effectLst/>
                <a:latin typeface="Calibri" panose="020F0502020204030204" pitchFamily="34" charset="0"/>
                <a:ea typeface="Calibri" panose="020F0502020204030204" pitchFamily="34" charset="0"/>
                <a:cs typeface="Arial" panose="020B0604020202020204" pitchFamily="34" charset="0"/>
              </a:rPr>
              <a:t>Çekin</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şekli</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bakımından</a:t>
            </a:r>
            <a:r>
              <a:rPr lang="en-US" sz="2000" dirty="0">
                <a:effectLst/>
                <a:latin typeface="Calibri" panose="020F0502020204030204" pitchFamily="34" charset="0"/>
                <a:ea typeface="Calibri" panose="020F0502020204030204" pitchFamily="34" charset="0"/>
                <a:cs typeface="Arial" panose="020B0604020202020204" pitchFamily="34" charset="0"/>
              </a:rPr>
              <a:t> hangi </a:t>
            </a:r>
            <a:r>
              <a:rPr lang="en-US" sz="2000" dirty="0" err="1">
                <a:effectLst/>
                <a:latin typeface="Calibri" panose="020F0502020204030204" pitchFamily="34" charset="0"/>
                <a:ea typeface="Calibri" panose="020F0502020204030204" pitchFamily="34" charset="0"/>
                <a:cs typeface="Arial" panose="020B0604020202020204" pitchFamily="34" charset="0"/>
              </a:rPr>
              <a:t>hukuk</a:t>
            </a:r>
            <a:r>
              <a:rPr lang="en-US" sz="2000" dirty="0">
                <a:effectLst/>
                <a:latin typeface="Calibri" panose="020F0502020204030204" pitchFamily="34" charset="0"/>
                <a:ea typeface="Calibri" panose="020F0502020204030204" pitchFamily="34" charset="0"/>
                <a:cs typeface="Arial" panose="020B0604020202020204" pitchFamily="34" charset="0"/>
              </a:rPr>
              <a:t>(lar) </a:t>
            </a:r>
            <a:r>
              <a:rPr lang="en-US" sz="2000" dirty="0" err="1">
                <a:effectLst/>
                <a:latin typeface="Calibri" panose="020F0502020204030204" pitchFamily="34" charset="0"/>
                <a:ea typeface="Calibri" panose="020F0502020204030204" pitchFamily="34" charset="0"/>
                <a:cs typeface="Arial" panose="020B0604020202020204" pitchFamily="34" charset="0"/>
              </a:rPr>
              <a:t>dikkate</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alınabilir</a:t>
            </a:r>
            <a:r>
              <a:rPr lang="en-US" sz="2000" dirty="0">
                <a:effectLst/>
                <a:latin typeface="Calibri" panose="020F0502020204030204" pitchFamily="34" charset="0"/>
                <a:ea typeface="Calibri" panose="020F0502020204030204" pitchFamily="34" charset="0"/>
                <a:cs typeface="Arial" panose="020B0604020202020204" pitchFamily="34" charset="0"/>
              </a:rPr>
              <a:t>?</a:t>
            </a:r>
            <a:endParaRPr lang="tr-TR" sz="20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BA7A93C-CAE0-089C-0FE3-35CA7996C731}"/>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1EDDD42E-02C4-F105-A230-6DCF18EC9E97}"/>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900" b="1">
                <a:solidFill>
                  <a:srgbClr val="000000"/>
                </a:solidFill>
              </a:rPr>
              <a:t>Soru 4: Türk hukukunda zamanaşımı hangi nitelikte görülür ve hangi hukuka tabidir?</a:t>
            </a:r>
          </a:p>
        </p:txBody>
      </p:sp>
      <p:sp>
        <p:nvSpPr>
          <p:cNvPr id="4" name="Dikdörtgen 3">
            <a:extLst>
              <a:ext uri="{FF2B5EF4-FFF2-40B4-BE49-F238E27FC236}">
                <a16:creationId xmlns:a16="http://schemas.microsoft.com/office/drawing/2014/main" id="{944EF578-89D2-5730-F8E6-D7E6CBDD0CA3}"/>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68D91AE2-7BD8-D56D-AAA8-4736406C99A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9387FF24-F0EC-D68D-D255-FD3C5A8235EE}"/>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D99F7E5F-0ECD-E2D5-A7D6-E75523E7C643}"/>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4059606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548640"/>
            <a:ext cx="2700645" cy="5431536"/>
          </a:xfrm>
        </p:spPr>
        <p:txBody>
          <a:bodyPr>
            <a:normAutofit/>
          </a:bodyPr>
          <a:lstStyle/>
          <a:p>
            <a:r>
              <a:rPr lang="tr-TR" sz="4700" b="1" dirty="0"/>
              <a:t>Kamu Düzeni İstisnası ve Yargıtay Örneği</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44813" y="552091"/>
            <a:ext cx="4668251" cy="5431536"/>
          </a:xfrm>
        </p:spPr>
        <p:txBody>
          <a:bodyPr anchor="ctr">
            <a:normAutofit/>
          </a:bodyPr>
          <a:lstStyle/>
          <a:p>
            <a:pPr>
              <a:defRPr sz="2000"/>
            </a:pPr>
            <a:r>
              <a:rPr lang="tr-TR" sz="1900"/>
              <a:t>Yabancı hukukun </a:t>
            </a:r>
            <a:r>
              <a:rPr lang="tr-TR" sz="1900" b="1"/>
              <a:t>hiç süre öngörmemesi </a:t>
            </a:r>
            <a:r>
              <a:rPr lang="tr-TR" sz="1900"/>
              <a:t>veya </a:t>
            </a:r>
            <a:r>
              <a:rPr lang="tr-TR" sz="1900" b="1"/>
              <a:t>aşırı uzun süre </a:t>
            </a:r>
            <a:r>
              <a:rPr lang="tr-TR" sz="1900"/>
              <a:t>öngörmesi kamu düzenine aykırı olabilir.</a:t>
            </a:r>
          </a:p>
          <a:p>
            <a:pPr>
              <a:defRPr sz="2000"/>
            </a:pPr>
            <a:r>
              <a:rPr lang="tr-TR" sz="1900" b="1"/>
              <a:t>Yargıtay 13.HD (15.6.1993): </a:t>
            </a:r>
            <a:r>
              <a:rPr lang="tr-TR" sz="1900"/>
              <a:t>Akit statüsü Alman hukuku 30 yıl; kamu düzeni gerekçesiyle Türk hukukunun 10 yılı uygulanmıştır.</a:t>
            </a:r>
          </a:p>
          <a:p>
            <a:pPr>
              <a:defRPr sz="2000"/>
            </a:pPr>
            <a:r>
              <a:rPr lang="tr-TR" sz="1900"/>
              <a:t>Not: Zamanaşımı doğrudan Türk hukukunun uygulanmasını gerektirmez; istisnaî müdahale söz konusudur.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828444"/>
          </a:xfrm>
        </p:spPr>
        <p:txBody>
          <a:bodyPr>
            <a:normAutofit/>
          </a:bodyPr>
          <a:lstStyle/>
          <a:p>
            <a:r>
              <a:rPr lang="tr-TR" sz="4500" b="1"/>
              <a:t>Tenfiz Başvuru Süresi vs İlâm Zamanaşımı</a:t>
            </a:r>
          </a:p>
        </p:txBody>
      </p:sp>
      <p:sp>
        <p:nvSpPr>
          <p:cNvPr id="3" name="Content Placeholder 2"/>
          <p:cNvSpPr>
            <a:spLocks noGrp="1"/>
          </p:cNvSpPr>
          <p:nvPr>
            <p:ph sz="half" idx="1"/>
          </p:nvPr>
        </p:nvSpPr>
        <p:spPr>
          <a:xfrm>
            <a:off x="628650" y="2398626"/>
            <a:ext cx="3868820" cy="3730460"/>
          </a:xfrm>
        </p:spPr>
        <p:txBody>
          <a:bodyPr>
            <a:normAutofit/>
          </a:bodyPr>
          <a:lstStyle/>
          <a:p>
            <a:pPr>
              <a:defRPr sz="2200" b="1"/>
            </a:pPr>
            <a:r>
              <a:rPr lang="tr-TR" sz="1700"/>
              <a:t>Tenfiz Başvurusu</a:t>
            </a:r>
          </a:p>
          <a:p>
            <a:pPr>
              <a:defRPr sz="1900"/>
            </a:pPr>
            <a:r>
              <a:rPr lang="tr-TR" sz="1700"/>
              <a:t>Yabancı ilâmın Türkiye’de </a:t>
            </a:r>
            <a:r>
              <a:rPr lang="tr-TR" sz="1700" b="1"/>
              <a:t>tenfize konu edilmesi </a:t>
            </a:r>
            <a:r>
              <a:rPr lang="tr-TR" sz="1700"/>
              <a:t>için süre varsa, </a:t>
            </a:r>
            <a:r>
              <a:rPr lang="tr-TR" sz="1700" b="1"/>
              <a:t>kararın verildiği devlet hukukuna</a:t>
            </a:r>
            <a:r>
              <a:rPr lang="tr-TR" sz="1700"/>
              <a:t> göre belirlenir.</a:t>
            </a:r>
          </a:p>
          <a:p>
            <a:pPr>
              <a:defRPr sz="1900"/>
            </a:pPr>
            <a:r>
              <a:rPr lang="tr-TR" sz="1700"/>
              <a:t>MÖHUK m.8 kapsamındaki zamanaşımıyla karıştırılmamalıdır.</a:t>
            </a:r>
          </a:p>
        </p:txBody>
      </p:sp>
      <p:sp>
        <p:nvSpPr>
          <p:cNvPr id="4" name="Content Placeholder 3"/>
          <p:cNvSpPr>
            <a:spLocks noGrp="1"/>
          </p:cNvSpPr>
          <p:nvPr>
            <p:ph sz="half" idx="2"/>
          </p:nvPr>
        </p:nvSpPr>
        <p:spPr>
          <a:xfrm>
            <a:off x="4641865" y="2398626"/>
            <a:ext cx="3873484" cy="3730460"/>
          </a:xfrm>
        </p:spPr>
        <p:txBody>
          <a:bodyPr>
            <a:normAutofit/>
          </a:bodyPr>
          <a:lstStyle/>
          <a:p>
            <a:pPr>
              <a:defRPr sz="2200" b="1"/>
            </a:pPr>
            <a:r>
              <a:rPr lang="tr-TR" sz="1700"/>
              <a:t>İlâm Zamanaşımı (Türkiye)</a:t>
            </a:r>
          </a:p>
          <a:p>
            <a:pPr>
              <a:defRPr sz="1900"/>
            </a:pPr>
            <a:r>
              <a:rPr lang="tr-TR" sz="1700"/>
              <a:t>Tenfiz edilip icraya konulan ilâmlar için </a:t>
            </a:r>
            <a:r>
              <a:rPr lang="tr-TR" sz="1700" b="1"/>
              <a:t>10 yıl </a:t>
            </a:r>
            <a:r>
              <a:rPr lang="tr-TR" sz="1700"/>
              <a:t>(İİK m.39; BK m.156/2).</a:t>
            </a:r>
          </a:p>
          <a:p>
            <a:pPr>
              <a:defRPr sz="1900"/>
            </a:pPr>
            <a:r>
              <a:rPr lang="tr-TR" sz="1700"/>
              <a:t>MÖHUK m.8 kapsamındaki maddî zamanaşımından ayrıdır.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6096" y="992388"/>
            <a:ext cx="3408571" cy="1401183"/>
          </a:xfrm>
        </p:spPr>
        <p:txBody>
          <a:bodyPr vert="horz" lIns="91440" tIns="45720" rIns="91440" bIns="45720" rtlCol="0" anchor="t">
            <a:normAutofit/>
          </a:bodyPr>
          <a:lstStyle/>
          <a:p>
            <a:pPr algn="l" defTabSz="914400">
              <a:lnSpc>
                <a:spcPct val="90000"/>
              </a:lnSpc>
            </a:pPr>
            <a:r>
              <a:rPr lang="en-US" sz="2800" b="1" kern="1200" dirty="0">
                <a:solidFill>
                  <a:schemeClr val="tx1"/>
                </a:solidFill>
                <a:latin typeface="+mj-lt"/>
                <a:ea typeface="+mj-ea"/>
                <a:cs typeface="+mj-cs"/>
              </a:rPr>
              <a:t>Olay 5: </a:t>
            </a:r>
            <a:r>
              <a:rPr lang="en-US" sz="2800" b="1" kern="1200" dirty="0" err="1">
                <a:solidFill>
                  <a:schemeClr val="tx1"/>
                </a:solidFill>
                <a:latin typeface="+mj-lt"/>
                <a:ea typeface="+mj-ea"/>
                <a:cs typeface="+mj-cs"/>
              </a:rPr>
              <a:t>Yabancı</a:t>
            </a:r>
            <a:r>
              <a:rPr lang="en-US" sz="2800" b="1" kern="1200" dirty="0">
                <a:solidFill>
                  <a:schemeClr val="tx1"/>
                </a:solidFill>
                <a:latin typeface="+mj-lt"/>
                <a:ea typeface="+mj-ea"/>
                <a:cs typeface="+mj-cs"/>
              </a:rPr>
              <a:t> </a:t>
            </a:r>
            <a:r>
              <a:rPr lang="en-US" sz="2800" b="1" kern="1200" dirty="0" err="1">
                <a:solidFill>
                  <a:schemeClr val="tx1"/>
                </a:solidFill>
                <a:latin typeface="+mj-lt"/>
                <a:ea typeface="+mj-ea"/>
                <a:cs typeface="+mj-cs"/>
              </a:rPr>
              <a:t>ilâm</a:t>
            </a:r>
            <a:r>
              <a:rPr lang="en-US" sz="2800" b="1" kern="1200" dirty="0">
                <a:solidFill>
                  <a:schemeClr val="tx1"/>
                </a:solidFill>
                <a:latin typeface="+mj-lt"/>
                <a:ea typeface="+mj-ea"/>
                <a:cs typeface="+mj-cs"/>
              </a:rPr>
              <a:t> – </a:t>
            </a:r>
            <a:r>
              <a:rPr lang="en-US" sz="2800" b="1" kern="1200" dirty="0" err="1">
                <a:solidFill>
                  <a:schemeClr val="tx1"/>
                </a:solidFill>
                <a:latin typeface="+mj-lt"/>
                <a:ea typeface="+mj-ea"/>
                <a:cs typeface="+mj-cs"/>
              </a:rPr>
              <a:t>tenfiz</a:t>
            </a:r>
            <a:r>
              <a:rPr lang="en-US" sz="2800" b="1" kern="1200" dirty="0">
                <a:solidFill>
                  <a:schemeClr val="tx1"/>
                </a:solidFill>
                <a:latin typeface="+mj-lt"/>
                <a:ea typeface="+mj-ea"/>
                <a:cs typeface="+mj-cs"/>
              </a:rPr>
              <a:t> </a:t>
            </a:r>
            <a:r>
              <a:rPr lang="en-US" sz="2800" b="1" kern="1200" dirty="0" err="1">
                <a:solidFill>
                  <a:schemeClr val="tx1"/>
                </a:solidFill>
                <a:latin typeface="+mj-lt"/>
                <a:ea typeface="+mj-ea"/>
                <a:cs typeface="+mj-cs"/>
              </a:rPr>
              <a:t>ve</a:t>
            </a:r>
            <a:r>
              <a:rPr lang="en-US" sz="2800" b="1" kern="1200" dirty="0">
                <a:solidFill>
                  <a:schemeClr val="tx1"/>
                </a:solidFill>
                <a:latin typeface="+mj-lt"/>
                <a:ea typeface="+mj-ea"/>
                <a:cs typeface="+mj-cs"/>
              </a:rPr>
              <a:t> </a:t>
            </a:r>
            <a:r>
              <a:rPr lang="en-US" sz="2800" b="1" kern="1200" dirty="0" err="1">
                <a:solidFill>
                  <a:schemeClr val="tx1"/>
                </a:solidFill>
                <a:latin typeface="+mj-lt"/>
                <a:ea typeface="+mj-ea"/>
                <a:cs typeface="+mj-cs"/>
              </a:rPr>
              <a:t>icra</a:t>
            </a:r>
            <a:r>
              <a:rPr lang="en-US" sz="2800" b="1" kern="1200" dirty="0">
                <a:solidFill>
                  <a:schemeClr val="tx1"/>
                </a:solidFill>
                <a:latin typeface="+mj-lt"/>
                <a:ea typeface="+mj-ea"/>
                <a:cs typeface="+mj-cs"/>
              </a:rPr>
              <a:t> </a:t>
            </a:r>
            <a:r>
              <a:rPr lang="en-US" sz="2800" b="1" kern="1200" dirty="0" err="1">
                <a:solidFill>
                  <a:schemeClr val="tx1"/>
                </a:solidFill>
                <a:latin typeface="+mj-lt"/>
                <a:ea typeface="+mj-ea"/>
                <a:cs typeface="+mj-cs"/>
              </a:rPr>
              <a:t>süreleri</a:t>
            </a:r>
            <a:endParaRPr lang="en-US" sz="2800" b="1" kern="1200" dirty="0">
              <a:solidFill>
                <a:schemeClr val="tx1"/>
              </a:solidFill>
              <a:latin typeface="+mj-lt"/>
              <a:ea typeface="+mj-ea"/>
              <a:cs typeface="+mj-cs"/>
            </a:endParaRPr>
          </a:p>
        </p:txBody>
      </p:sp>
      <p:cxnSp>
        <p:nvCxnSpPr>
          <p:cNvPr id="10" name="Straight Connector 9">
            <a:extLst>
              <a:ext uri="{FF2B5EF4-FFF2-40B4-BE49-F238E27FC236}">
                <a16:creationId xmlns:a16="http://schemas.microsoft.com/office/drawing/2014/main" id="{FC23E3B9-5ABF-58B3-E2B0-E9A5DAA900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6096" y="871146"/>
            <a:ext cx="552704"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5" name="Rectangle 1">
            <a:extLst>
              <a:ext uri="{FF2B5EF4-FFF2-40B4-BE49-F238E27FC236}">
                <a16:creationId xmlns:a16="http://schemas.microsoft.com/office/drawing/2014/main" id="{D7A46509-F5F9-F31A-3F6C-66581DD93045}"/>
              </a:ext>
            </a:extLst>
          </p:cNvPr>
          <p:cNvSpPr>
            <a:spLocks noChangeArrowheads="1"/>
          </p:cNvSpPr>
          <p:nvPr/>
        </p:nvSpPr>
        <p:spPr bwMode="auto">
          <a:xfrm>
            <a:off x="571380" y="2151534"/>
            <a:ext cx="3408571" cy="400257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R="0" lvl="0" defTabSz="914400" fontAlgn="base">
              <a:lnSpc>
                <a:spcPct val="90000"/>
              </a:lnSpc>
              <a:spcBef>
                <a:spcPct val="0"/>
              </a:spcBef>
              <a:spcAft>
                <a:spcPts val="600"/>
              </a:spcAft>
              <a:buClrTx/>
              <a:buSzTx/>
              <a:tabLst/>
            </a:pPr>
            <a:r>
              <a:rPr kumimoji="0" lang="en-US" altLang="tr-TR" b="0" i="0" u="none" strike="noStrike" cap="none" normalizeH="0" baseline="0" dirty="0">
                <a:ln>
                  <a:noFill/>
                </a:ln>
                <a:effectLst/>
              </a:rPr>
              <a:t>O (</a:t>
            </a:r>
            <a:r>
              <a:rPr kumimoji="0" lang="en-US" altLang="tr-TR" b="0" i="0" u="none" strike="noStrike" cap="none" normalizeH="0" baseline="0" dirty="0" err="1">
                <a:ln>
                  <a:noFill/>
                </a:ln>
                <a:effectLst/>
              </a:rPr>
              <a:t>davacı</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ile</a:t>
            </a:r>
            <a:r>
              <a:rPr kumimoji="0" lang="en-US" altLang="tr-TR" b="0" i="0" u="none" strike="noStrike" cap="none" normalizeH="0" baseline="0" dirty="0">
                <a:ln>
                  <a:noFill/>
                </a:ln>
                <a:effectLst/>
              </a:rPr>
              <a:t> P (</a:t>
            </a:r>
            <a:r>
              <a:rPr kumimoji="0" lang="en-US" altLang="tr-TR" b="0" i="0" u="none" strike="noStrike" cap="none" normalizeH="0" baseline="0" dirty="0" err="1">
                <a:ln>
                  <a:noFill/>
                </a:ln>
                <a:effectLst/>
              </a:rPr>
              <a:t>davalı</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arasındaki</a:t>
            </a:r>
            <a:r>
              <a:rPr kumimoji="0" lang="en-US" altLang="tr-TR" b="0" i="0" u="none" strike="noStrike" cap="none" normalizeH="0" baseline="0" dirty="0">
                <a:ln>
                  <a:noFill/>
                </a:ln>
                <a:effectLst/>
              </a:rPr>
              <a:t> para </a:t>
            </a:r>
            <a:r>
              <a:rPr kumimoji="0" lang="en-US" altLang="tr-TR" b="0" i="0" u="none" strike="noStrike" cap="none" normalizeH="0" baseline="0" dirty="0" err="1">
                <a:ln>
                  <a:noFill/>
                </a:ln>
                <a:effectLst/>
              </a:rPr>
              <a:t>alacağı</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davası</a:t>
            </a:r>
            <a:r>
              <a:rPr kumimoji="0" lang="en-US" altLang="tr-TR" b="0" i="0" u="none" strike="noStrike" cap="none" normalizeH="0" baseline="0" dirty="0">
                <a:ln>
                  <a:noFill/>
                </a:ln>
                <a:effectLst/>
              </a:rPr>
              <a:t>, </a:t>
            </a:r>
            <a:r>
              <a:rPr kumimoji="0" lang="en-US" altLang="tr-TR" b="1" i="0" u="none" strike="noStrike" cap="none" normalizeH="0" baseline="0" dirty="0" err="1">
                <a:ln>
                  <a:noFill/>
                </a:ln>
                <a:effectLst/>
              </a:rPr>
              <a:t>ABD’de</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karara</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bağlanmıştır</a:t>
            </a:r>
            <a:r>
              <a:rPr kumimoji="0" lang="en-US" altLang="tr-TR" b="0" i="0" u="none" strike="noStrike" cap="none" normalizeH="0" baseline="0" dirty="0">
                <a:ln>
                  <a:noFill/>
                </a:ln>
                <a:effectLst/>
              </a:rPr>
              <a:t> (para </a:t>
            </a:r>
            <a:r>
              <a:rPr kumimoji="0" lang="en-US" altLang="tr-TR" b="0" i="0" u="none" strike="noStrike" cap="none" normalizeH="0" baseline="0" dirty="0" err="1">
                <a:ln>
                  <a:noFill/>
                </a:ln>
                <a:effectLst/>
              </a:rPr>
              <a:t>alacağı</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ilâmı</a:t>
            </a:r>
            <a:r>
              <a:rPr kumimoji="0" lang="en-US" altLang="tr-TR" b="0" i="0" u="none" strike="noStrike" cap="none" normalizeH="0" baseline="0" dirty="0">
                <a:ln>
                  <a:noFill/>
                </a:ln>
                <a:effectLst/>
              </a:rPr>
              <a:t>).</a:t>
            </a:r>
            <a:r>
              <a:rPr kumimoji="0" lang="tr-TR" altLang="tr-TR" b="0" i="0" u="none" strike="noStrike" cap="none" normalizeH="0" baseline="0" dirty="0">
                <a:ln>
                  <a:noFill/>
                </a:ln>
                <a:effectLst/>
              </a:rPr>
              <a:t> </a:t>
            </a:r>
            <a:r>
              <a:rPr kumimoji="0" lang="en-US" altLang="tr-TR" b="0" i="0" u="none" strike="noStrike" cap="none" normalizeH="0" baseline="0" dirty="0">
                <a:ln>
                  <a:noFill/>
                </a:ln>
                <a:effectLst/>
              </a:rPr>
              <a:t>O, </a:t>
            </a:r>
            <a:r>
              <a:rPr kumimoji="0" lang="en-US" altLang="tr-TR" b="0" i="0" u="none" strike="noStrike" cap="none" normalizeH="0" baseline="0" dirty="0" err="1">
                <a:ln>
                  <a:noFill/>
                </a:ln>
                <a:effectLst/>
              </a:rPr>
              <a:t>Türkiye’de</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bu</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ilâmı</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icra</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etmek</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istemektedir</a:t>
            </a:r>
            <a:r>
              <a:rPr kumimoji="0" lang="en-US" altLang="tr-TR" b="0" i="0" u="none" strike="noStrike" cap="none" normalizeH="0" baseline="0" dirty="0">
                <a:ln>
                  <a:noFill/>
                </a:ln>
                <a:effectLst/>
              </a:rPr>
              <a:t>.</a:t>
            </a:r>
            <a:endParaRPr lang="tr-TR" altLang="tr-TR" b="1" dirty="0"/>
          </a:p>
          <a:p>
            <a:pPr marR="0" lvl="0" defTabSz="914400" fontAlgn="base">
              <a:lnSpc>
                <a:spcPct val="90000"/>
              </a:lnSpc>
              <a:spcBef>
                <a:spcPct val="0"/>
              </a:spcBef>
              <a:spcAft>
                <a:spcPts val="600"/>
              </a:spcAft>
              <a:buClrTx/>
              <a:buSzTx/>
              <a:tabLst/>
            </a:pPr>
            <a:r>
              <a:rPr kumimoji="0" lang="en-US" altLang="tr-TR" b="1" i="0" u="none" strike="noStrike" cap="none" normalizeH="0" baseline="0" dirty="0" err="1">
                <a:ln>
                  <a:noFill/>
                </a:ln>
                <a:effectLst/>
              </a:rPr>
              <a:t>Yabancılık</a:t>
            </a:r>
            <a:r>
              <a:rPr kumimoji="0" lang="en-US" altLang="tr-TR" b="1" i="0" u="none" strike="noStrike" cap="none" normalizeH="0" baseline="0" dirty="0">
                <a:ln>
                  <a:noFill/>
                </a:ln>
                <a:effectLst/>
              </a:rPr>
              <a:t> </a:t>
            </a:r>
            <a:r>
              <a:rPr kumimoji="0" lang="en-US" altLang="tr-TR" b="1" i="0" u="none" strike="noStrike" cap="none" normalizeH="0" baseline="0" dirty="0" err="1">
                <a:ln>
                  <a:noFill/>
                </a:ln>
                <a:effectLst/>
              </a:rPr>
              <a:t>Unsuru</a:t>
            </a:r>
            <a:endParaRPr kumimoji="0" lang="en-US" altLang="tr-TR" b="1" i="0" u="none" strike="noStrike" cap="none" normalizeH="0" baseline="0" dirty="0">
              <a:ln>
                <a:noFill/>
              </a:ln>
              <a:effectLst/>
            </a:endParaRPr>
          </a:p>
          <a:p>
            <a:pPr marR="0" lvl="0" defTabSz="914400" fontAlgn="base">
              <a:lnSpc>
                <a:spcPct val="90000"/>
              </a:lnSpc>
              <a:spcBef>
                <a:spcPct val="0"/>
              </a:spcBef>
              <a:spcAft>
                <a:spcPts val="600"/>
              </a:spcAft>
              <a:buClrTx/>
              <a:buSzTx/>
              <a:tabLst/>
            </a:pPr>
            <a:r>
              <a:rPr kumimoji="0" lang="en-US" altLang="tr-TR" b="0" i="0" u="none" strike="noStrike" cap="none" normalizeH="0" baseline="0" dirty="0" err="1">
                <a:ln>
                  <a:noFill/>
                </a:ln>
                <a:effectLst/>
              </a:rPr>
              <a:t>Kararın</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verildiği</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devlet</a:t>
            </a:r>
            <a:r>
              <a:rPr kumimoji="0" lang="en-US" altLang="tr-TR" b="0" i="0" u="none" strike="noStrike" cap="none" normalizeH="0" baseline="0" dirty="0">
                <a:ln>
                  <a:noFill/>
                </a:ln>
                <a:effectLst/>
              </a:rPr>
              <a:t>: ABD (</a:t>
            </a:r>
            <a:r>
              <a:rPr kumimoji="0" lang="en-US" altLang="tr-TR" b="0" i="0" u="none" strike="noStrike" cap="none" normalizeH="0" baseline="0" dirty="0" err="1">
                <a:ln>
                  <a:noFill/>
                </a:ln>
                <a:effectLst/>
              </a:rPr>
              <a:t>varsayımsal</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bir</a:t>
            </a:r>
            <a:r>
              <a:rPr kumimoji="0" lang="en-US" altLang="tr-TR" b="0" i="0" u="none" strike="noStrike" cap="none" normalizeH="0" baseline="0" dirty="0">
                <a:ln>
                  <a:noFill/>
                </a:ln>
                <a:effectLst/>
              </a:rPr>
              <a:t> eyalet </a:t>
            </a:r>
            <a:r>
              <a:rPr kumimoji="0" lang="en-US" altLang="tr-TR" b="0" i="0" u="none" strike="noStrike" cap="none" normalizeH="0" baseline="0" dirty="0" err="1">
                <a:ln>
                  <a:noFill/>
                </a:ln>
                <a:effectLst/>
              </a:rPr>
              <a:t>hukuku</a:t>
            </a:r>
            <a:r>
              <a:rPr kumimoji="0" lang="en-US" altLang="tr-TR" b="0" i="0" u="none" strike="noStrike" cap="none" normalizeH="0" baseline="0" dirty="0">
                <a:ln>
                  <a:noFill/>
                </a:ln>
                <a:effectLst/>
              </a:rPr>
              <a:t>).</a:t>
            </a:r>
            <a:endParaRPr kumimoji="0" lang="tr-TR" altLang="tr-TR" b="0" i="0" u="none" strike="noStrike" cap="none" normalizeH="0" baseline="0" dirty="0">
              <a:ln>
                <a:noFill/>
              </a:ln>
              <a:effectLst/>
            </a:endParaRPr>
          </a:p>
          <a:p>
            <a:pPr marR="0" lvl="0" defTabSz="914400" fontAlgn="base">
              <a:lnSpc>
                <a:spcPct val="90000"/>
              </a:lnSpc>
              <a:spcBef>
                <a:spcPct val="0"/>
              </a:spcBef>
              <a:spcAft>
                <a:spcPts val="600"/>
              </a:spcAft>
              <a:buClrTx/>
              <a:buSzTx/>
              <a:tabLst/>
            </a:pPr>
            <a:endParaRPr kumimoji="0" lang="en-US" altLang="tr-TR" b="0" i="0" u="none" strike="noStrike" cap="none" normalizeH="0" baseline="0" dirty="0">
              <a:ln>
                <a:noFill/>
              </a:ln>
              <a:effectLst/>
            </a:endParaRPr>
          </a:p>
          <a:p>
            <a:pPr marR="0" lvl="0" defTabSz="914400" fontAlgn="base">
              <a:lnSpc>
                <a:spcPct val="90000"/>
              </a:lnSpc>
              <a:spcBef>
                <a:spcPct val="0"/>
              </a:spcBef>
              <a:spcAft>
                <a:spcPts val="600"/>
              </a:spcAft>
              <a:buClrTx/>
              <a:buSzTx/>
              <a:tabLst/>
            </a:pPr>
            <a:r>
              <a:rPr kumimoji="0" lang="en-US" altLang="tr-TR" b="0" i="0" u="none" strike="noStrike" cap="none" normalizeH="0" baseline="0" dirty="0" err="1">
                <a:ln>
                  <a:noFill/>
                </a:ln>
                <a:effectLst/>
              </a:rPr>
              <a:t>Türkiye’de</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tenfiz</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ve</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icra</a:t>
            </a:r>
            <a:r>
              <a:rPr kumimoji="0" lang="en-US" altLang="tr-TR" b="0" i="0" u="none" strike="noStrike" cap="none" normalizeH="0" baseline="0" dirty="0">
                <a:ln>
                  <a:noFill/>
                </a:ln>
                <a:effectLst/>
              </a:rPr>
              <a:t> </a:t>
            </a:r>
            <a:r>
              <a:rPr kumimoji="0" lang="en-US" altLang="tr-TR" b="0" i="0" u="none" strike="noStrike" cap="none" normalizeH="0" baseline="0" dirty="0" err="1">
                <a:ln>
                  <a:noFill/>
                </a:ln>
                <a:effectLst/>
              </a:rPr>
              <a:t>süreçleri</a:t>
            </a:r>
            <a:r>
              <a:rPr kumimoji="0" lang="en-US" altLang="tr-TR" b="0" i="0" u="none" strike="noStrike" cap="none" normalizeH="0" baseline="0" dirty="0">
                <a:ln>
                  <a:noFill/>
                </a:ln>
                <a:effectLst/>
              </a:rPr>
              <a:t>.</a:t>
            </a:r>
            <a:endParaRPr kumimoji="0" lang="en-US" altLang="tr-TR" b="1" i="0" u="none" strike="noStrike" cap="none" normalizeH="0" baseline="0" dirty="0">
              <a:ln>
                <a:noFill/>
              </a:ln>
              <a:effectLst/>
            </a:endParaRPr>
          </a:p>
          <a:p>
            <a:pPr marR="0" lvl="0" defTabSz="914400" fontAlgn="base">
              <a:lnSpc>
                <a:spcPct val="90000"/>
              </a:lnSpc>
              <a:spcBef>
                <a:spcPct val="0"/>
              </a:spcBef>
              <a:spcAft>
                <a:spcPts val="600"/>
              </a:spcAft>
              <a:buClrTx/>
              <a:buSzTx/>
              <a:tabLst/>
            </a:pPr>
            <a:endParaRPr kumimoji="0" lang="en-US" altLang="tr-TR" sz="1700" b="0" i="0" u="none" strike="noStrike" cap="none" normalizeH="0" baseline="0" dirty="0">
              <a:ln>
                <a:noFill/>
              </a:ln>
              <a:effectLst/>
            </a:endParaRPr>
          </a:p>
        </p:txBody>
      </p:sp>
      <p:graphicFrame>
        <p:nvGraphicFramePr>
          <p:cNvPr id="4" name="İçerik Yer Tutucusu 3">
            <a:extLst>
              <a:ext uri="{FF2B5EF4-FFF2-40B4-BE49-F238E27FC236}">
                <a16:creationId xmlns:a16="http://schemas.microsoft.com/office/drawing/2014/main" id="{EE17782E-ECB9-C8D1-33A4-948220EBFE8F}"/>
              </a:ext>
            </a:extLst>
          </p:cNvPr>
          <p:cNvGraphicFramePr>
            <a:graphicFrameLocks noGrp="1"/>
          </p:cNvGraphicFramePr>
          <p:nvPr>
            <p:ph idx="1"/>
            <p:extLst>
              <p:ext uri="{D42A27DB-BD31-4B8C-83A1-F6EECF244321}">
                <p14:modId xmlns:p14="http://schemas.microsoft.com/office/powerpoint/2010/main" val="2553137098"/>
              </p:ext>
            </p:extLst>
          </p:nvPr>
        </p:nvGraphicFramePr>
        <p:xfrm>
          <a:off x="4246175" y="935761"/>
          <a:ext cx="4326445" cy="3102710"/>
        </p:xfrm>
        <a:graphic>
          <a:graphicData uri="http://schemas.openxmlformats.org/drawingml/2006/table">
            <a:tbl>
              <a:tblPr firstRow="1" firstCol="1" bandRow="1"/>
              <a:tblGrid>
                <a:gridCol w="1629797">
                  <a:extLst>
                    <a:ext uri="{9D8B030D-6E8A-4147-A177-3AD203B41FA5}">
                      <a16:colId xmlns:a16="http://schemas.microsoft.com/office/drawing/2014/main" val="2249615463"/>
                    </a:ext>
                  </a:extLst>
                </a:gridCol>
                <a:gridCol w="2696648">
                  <a:extLst>
                    <a:ext uri="{9D8B030D-6E8A-4147-A177-3AD203B41FA5}">
                      <a16:colId xmlns:a16="http://schemas.microsoft.com/office/drawing/2014/main" val="3335817783"/>
                    </a:ext>
                  </a:extLst>
                </a:gridCol>
              </a:tblGrid>
              <a:tr h="380257">
                <a:tc>
                  <a:txBody>
                    <a:bodyPr/>
                    <a:lstStyle/>
                    <a:p>
                      <a:pPr algn="l" fontAlgn="t">
                        <a:lnSpc>
                          <a:spcPct val="115000"/>
                        </a:lnSpc>
                        <a:spcAft>
                          <a:spcPts val="1000"/>
                        </a:spcAft>
                        <a:buNone/>
                      </a:pPr>
                      <a:r>
                        <a:rPr lang="en-US" sz="1900" b="1" i="0" u="none" strike="noStrike" dirty="0">
                          <a:effectLst/>
                          <a:latin typeface="Calibri" panose="020F0502020204030204" pitchFamily="34" charset="0"/>
                          <a:ea typeface="Calibri" panose="020F0502020204030204" pitchFamily="34" charset="0"/>
                          <a:cs typeface="Arial" panose="020B0604020202020204" pitchFamily="34" charset="0"/>
                        </a:rPr>
                        <a:t>Tarih</a:t>
                      </a:r>
                      <a:endParaRPr lang="en-US" sz="3100" b="1" i="0" u="none" strike="noStrike" dirty="0">
                        <a:effectLst/>
                        <a:latin typeface="Arial" panose="020B0604020202020204" pitchFamily="34" charset="0"/>
                      </a:endParaRPr>
                    </a:p>
                  </a:txBody>
                  <a:tcPr marL="116759" marR="116759" marT="16217" marB="0">
                    <a:lnL>
                      <a:noFill/>
                    </a:lnL>
                    <a:lnR>
                      <a:noFill/>
                    </a:lnR>
                    <a:lnT>
                      <a:noFill/>
                    </a:lnT>
                    <a:lnB>
                      <a:noFill/>
                    </a:lnB>
                    <a:noFill/>
                  </a:tcPr>
                </a:tc>
                <a:tc>
                  <a:txBody>
                    <a:bodyPr/>
                    <a:lstStyle/>
                    <a:p>
                      <a:pPr algn="l" fontAlgn="t">
                        <a:lnSpc>
                          <a:spcPct val="115000"/>
                        </a:lnSpc>
                        <a:spcAft>
                          <a:spcPts val="1000"/>
                        </a:spcAft>
                        <a:buNone/>
                      </a:pPr>
                      <a:r>
                        <a:rPr lang="en-US" sz="1900" b="1" i="0" u="none" strike="noStrike" dirty="0">
                          <a:effectLst/>
                          <a:latin typeface="Calibri" panose="020F0502020204030204" pitchFamily="34" charset="0"/>
                          <a:ea typeface="Calibri" panose="020F0502020204030204" pitchFamily="34" charset="0"/>
                          <a:cs typeface="Arial" panose="020B0604020202020204" pitchFamily="34" charset="0"/>
                        </a:rPr>
                        <a:t>Olay</a:t>
                      </a:r>
                      <a:endParaRPr lang="en-US" sz="3100" b="1" i="0" u="none" strike="noStrike" dirty="0">
                        <a:effectLst/>
                        <a:latin typeface="Arial" panose="020B0604020202020204" pitchFamily="34" charset="0"/>
                      </a:endParaRPr>
                    </a:p>
                  </a:txBody>
                  <a:tcPr marL="116759" marR="116759" marT="16217" marB="0">
                    <a:lnL>
                      <a:noFill/>
                    </a:lnL>
                    <a:lnR>
                      <a:noFill/>
                    </a:lnR>
                    <a:lnT>
                      <a:noFill/>
                    </a:lnT>
                    <a:lnB>
                      <a:noFill/>
                    </a:lnB>
                    <a:noFill/>
                  </a:tcPr>
                </a:tc>
                <a:extLst>
                  <a:ext uri="{0D108BD9-81ED-4DB2-BD59-A6C34878D82A}">
                    <a16:rowId xmlns:a16="http://schemas.microsoft.com/office/drawing/2014/main" val="719283927"/>
                  </a:ext>
                </a:extLst>
              </a:tr>
              <a:tr h="687130">
                <a:tc>
                  <a:txBody>
                    <a:bodyPr/>
                    <a:lstStyle/>
                    <a:p>
                      <a:pPr algn="l" fontAlgn="t">
                        <a:lnSpc>
                          <a:spcPct val="115000"/>
                        </a:lnSpc>
                        <a:spcAft>
                          <a:spcPts val="1000"/>
                        </a:spcAft>
                        <a:buNone/>
                      </a:pPr>
                      <a:r>
                        <a:rPr lang="en-US" sz="1900" b="0" i="0" u="none" strike="noStrike">
                          <a:effectLst/>
                          <a:latin typeface="Calibri" panose="020F0502020204030204" pitchFamily="34" charset="0"/>
                          <a:ea typeface="Calibri" panose="020F0502020204030204" pitchFamily="34" charset="0"/>
                          <a:cs typeface="Arial" panose="020B0604020202020204" pitchFamily="34" charset="0"/>
                        </a:rPr>
                        <a:t>10.06.2023</a:t>
                      </a:r>
                      <a:endParaRPr lang="en-US" sz="3100" b="0" i="0" u="none" strike="noStrike">
                        <a:effectLst/>
                        <a:latin typeface="Arial" panose="020B0604020202020204" pitchFamily="34" charset="0"/>
                      </a:endParaRPr>
                    </a:p>
                  </a:txBody>
                  <a:tcPr marL="116759" marR="116759" marT="16217" marB="0">
                    <a:lnL>
                      <a:noFill/>
                    </a:lnL>
                    <a:lnR>
                      <a:noFill/>
                    </a:lnR>
                    <a:lnT>
                      <a:noFill/>
                    </a:lnT>
                    <a:lnB>
                      <a:noFill/>
                    </a:lnB>
                    <a:noFill/>
                  </a:tcPr>
                </a:tc>
                <a:tc>
                  <a:txBody>
                    <a:bodyPr/>
                    <a:lstStyle/>
                    <a:p>
                      <a:pPr algn="l" fontAlgn="t">
                        <a:lnSpc>
                          <a:spcPct val="115000"/>
                        </a:lnSpc>
                        <a:spcAft>
                          <a:spcPts val="1000"/>
                        </a:spcAft>
                        <a:buNone/>
                      </a:pPr>
                      <a:r>
                        <a:rPr lang="en-US" sz="1900" b="0" i="0" u="none" strike="noStrike">
                          <a:effectLst/>
                          <a:latin typeface="Calibri" panose="020F0502020204030204" pitchFamily="34" charset="0"/>
                          <a:ea typeface="Calibri" panose="020F0502020204030204" pitchFamily="34" charset="0"/>
                          <a:cs typeface="Arial" panose="020B0604020202020204" pitchFamily="34" charset="0"/>
                        </a:rPr>
                        <a:t>ABD’de nihai karar verildi (para alacağı).</a:t>
                      </a:r>
                      <a:endParaRPr lang="en-US" sz="3100" b="0" i="0" u="none" strike="noStrike">
                        <a:effectLst/>
                        <a:latin typeface="Arial" panose="020B0604020202020204" pitchFamily="34" charset="0"/>
                      </a:endParaRPr>
                    </a:p>
                  </a:txBody>
                  <a:tcPr marL="116759" marR="116759" marT="16217" marB="0">
                    <a:lnL>
                      <a:noFill/>
                    </a:lnL>
                    <a:lnR>
                      <a:noFill/>
                    </a:lnR>
                    <a:lnT>
                      <a:noFill/>
                    </a:lnT>
                    <a:lnB>
                      <a:noFill/>
                    </a:lnB>
                    <a:noFill/>
                  </a:tcPr>
                </a:tc>
                <a:extLst>
                  <a:ext uri="{0D108BD9-81ED-4DB2-BD59-A6C34878D82A}">
                    <a16:rowId xmlns:a16="http://schemas.microsoft.com/office/drawing/2014/main" val="2101530576"/>
                  </a:ext>
                </a:extLst>
              </a:tr>
              <a:tr h="687130">
                <a:tc>
                  <a:txBody>
                    <a:bodyPr/>
                    <a:lstStyle/>
                    <a:p>
                      <a:pPr algn="l" fontAlgn="t">
                        <a:lnSpc>
                          <a:spcPct val="115000"/>
                        </a:lnSpc>
                        <a:spcAft>
                          <a:spcPts val="1000"/>
                        </a:spcAft>
                        <a:buNone/>
                      </a:pP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01.12.2024</a:t>
                      </a:r>
                      <a:endParaRPr lang="en-US" sz="3100" b="0" i="0" u="none" strike="noStrike" dirty="0">
                        <a:effectLst/>
                        <a:latin typeface="Arial" panose="020B0604020202020204" pitchFamily="34" charset="0"/>
                      </a:endParaRPr>
                    </a:p>
                  </a:txBody>
                  <a:tcPr marL="116759" marR="116759" marT="16217" marB="0">
                    <a:lnL>
                      <a:noFill/>
                    </a:lnL>
                    <a:lnR>
                      <a:noFill/>
                    </a:lnR>
                    <a:lnT>
                      <a:noFill/>
                    </a:lnT>
                    <a:lnB>
                      <a:noFill/>
                    </a:lnB>
                    <a:noFill/>
                  </a:tcPr>
                </a:tc>
                <a:tc>
                  <a:txBody>
                    <a:bodyPr/>
                    <a:lstStyle/>
                    <a:p>
                      <a:pPr algn="l" fontAlgn="t">
                        <a:lnSpc>
                          <a:spcPct val="115000"/>
                        </a:lnSpc>
                        <a:spcAft>
                          <a:spcPts val="1000"/>
                        </a:spcAft>
                        <a:buNone/>
                      </a:pPr>
                      <a:r>
                        <a:rPr lang="en-US" sz="1900" b="0" i="0" u="none" strike="noStrike">
                          <a:effectLst/>
                          <a:latin typeface="Calibri" panose="020F0502020204030204" pitchFamily="34" charset="0"/>
                          <a:ea typeface="Calibri" panose="020F0502020204030204" pitchFamily="34" charset="0"/>
                          <a:cs typeface="Arial" panose="020B0604020202020204" pitchFamily="34" charset="0"/>
                        </a:rPr>
                        <a:t>O, Türkiye’de tenfiz hazırlıklarına başladı.</a:t>
                      </a:r>
                      <a:endParaRPr lang="en-US" sz="3100" b="0" i="0" u="none" strike="noStrike">
                        <a:effectLst/>
                        <a:latin typeface="Arial" panose="020B0604020202020204" pitchFamily="34" charset="0"/>
                      </a:endParaRPr>
                    </a:p>
                  </a:txBody>
                  <a:tcPr marL="116759" marR="116759" marT="16217" marB="0">
                    <a:lnL>
                      <a:noFill/>
                    </a:lnL>
                    <a:lnR>
                      <a:noFill/>
                    </a:lnR>
                    <a:lnT>
                      <a:noFill/>
                    </a:lnT>
                    <a:lnB>
                      <a:noFill/>
                    </a:lnB>
                    <a:noFill/>
                  </a:tcPr>
                </a:tc>
                <a:extLst>
                  <a:ext uri="{0D108BD9-81ED-4DB2-BD59-A6C34878D82A}">
                    <a16:rowId xmlns:a16="http://schemas.microsoft.com/office/drawing/2014/main" val="1346863551"/>
                  </a:ext>
                </a:extLst>
              </a:tr>
              <a:tr h="1300877">
                <a:tc>
                  <a:txBody>
                    <a:bodyPr/>
                    <a:lstStyle/>
                    <a:p>
                      <a:pPr algn="l" fontAlgn="t">
                        <a:lnSpc>
                          <a:spcPct val="115000"/>
                        </a:lnSpc>
                        <a:spcAft>
                          <a:spcPts val="1000"/>
                        </a:spcAft>
                        <a:buNone/>
                      </a:pP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a:t>
                      </a:r>
                      <a:endParaRPr lang="en-US" sz="3100" b="0" i="0" u="none" strike="noStrike" dirty="0">
                        <a:effectLst/>
                        <a:latin typeface="Arial" panose="020B0604020202020204" pitchFamily="34" charset="0"/>
                      </a:endParaRPr>
                    </a:p>
                  </a:txBody>
                  <a:tcPr marL="116759" marR="116759" marT="16217" marB="0">
                    <a:lnL>
                      <a:noFill/>
                    </a:lnL>
                    <a:lnR>
                      <a:noFill/>
                    </a:lnR>
                    <a:lnT>
                      <a:noFill/>
                    </a:lnT>
                    <a:lnB>
                      <a:noFill/>
                    </a:lnB>
                    <a:noFill/>
                  </a:tcPr>
                </a:tc>
                <a:tc>
                  <a:txBody>
                    <a:bodyPr/>
                    <a:lstStyle/>
                    <a:p>
                      <a:pPr algn="l" fontAlgn="t">
                        <a:lnSpc>
                          <a:spcPct val="115000"/>
                        </a:lnSpc>
                        <a:spcAft>
                          <a:spcPts val="1000"/>
                        </a:spcAft>
                        <a:buNone/>
                      </a:pP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Tenfiz</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 </a:t>
                      </a: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başvurusu</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 </a:t>
                      </a: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ve</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 </a:t>
                      </a: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icraya</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 </a:t>
                      </a: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koyma</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 </a:t>
                      </a: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planlaması</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 (</a:t>
                      </a: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öğrenci</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 </a:t>
                      </a: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tarafından</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 </a:t>
                      </a:r>
                      <a:r>
                        <a:rPr lang="en-US" sz="1900" b="0" i="0" u="none" strike="noStrike" dirty="0" err="1">
                          <a:effectLst/>
                          <a:latin typeface="Calibri" panose="020F0502020204030204" pitchFamily="34" charset="0"/>
                          <a:ea typeface="Calibri" panose="020F0502020204030204" pitchFamily="34" charset="0"/>
                          <a:cs typeface="Arial" panose="020B0604020202020204" pitchFamily="34" charset="0"/>
                        </a:rPr>
                        <a:t>yapılacak</a:t>
                      </a:r>
                      <a:r>
                        <a:rPr lang="en-US" sz="1900" b="0" i="0" u="none" strike="noStrike" dirty="0">
                          <a:effectLst/>
                          <a:latin typeface="Calibri" panose="020F0502020204030204" pitchFamily="34" charset="0"/>
                          <a:ea typeface="Calibri" panose="020F0502020204030204" pitchFamily="34" charset="0"/>
                          <a:cs typeface="Arial" panose="020B0604020202020204" pitchFamily="34" charset="0"/>
                        </a:rPr>
                        <a:t>).</a:t>
                      </a:r>
                      <a:endParaRPr lang="en-US" sz="3100" b="0" i="0" u="none" strike="noStrike" dirty="0">
                        <a:effectLst/>
                        <a:latin typeface="Arial" panose="020B0604020202020204" pitchFamily="34" charset="0"/>
                      </a:endParaRPr>
                    </a:p>
                  </a:txBody>
                  <a:tcPr marL="116759" marR="116759" marT="16217" marB="0">
                    <a:lnL>
                      <a:noFill/>
                    </a:lnL>
                    <a:lnR>
                      <a:noFill/>
                    </a:lnR>
                    <a:lnT>
                      <a:noFill/>
                    </a:lnT>
                    <a:lnB>
                      <a:noFill/>
                    </a:lnB>
                    <a:noFill/>
                  </a:tcPr>
                </a:tc>
                <a:extLst>
                  <a:ext uri="{0D108BD9-81ED-4DB2-BD59-A6C34878D82A}">
                    <a16:rowId xmlns:a16="http://schemas.microsoft.com/office/drawing/2014/main" val="414290695"/>
                  </a:ext>
                </a:extLst>
              </a:tr>
            </a:tbl>
          </a:graphicData>
        </a:graphic>
      </p:graphicFrame>
      <p:sp>
        <p:nvSpPr>
          <p:cNvPr id="7" name="Metin kutusu 6">
            <a:extLst>
              <a:ext uri="{FF2B5EF4-FFF2-40B4-BE49-F238E27FC236}">
                <a16:creationId xmlns:a16="http://schemas.microsoft.com/office/drawing/2014/main" id="{E3F23069-82CD-6CC4-C389-4B6698BA7A6B}"/>
              </a:ext>
            </a:extLst>
          </p:cNvPr>
          <p:cNvSpPr txBox="1"/>
          <p:nvPr/>
        </p:nvSpPr>
        <p:spPr>
          <a:xfrm>
            <a:off x="3979950" y="4188905"/>
            <a:ext cx="4908555" cy="1969514"/>
          </a:xfrm>
          <a:prstGeom prst="rect">
            <a:avLst/>
          </a:prstGeom>
          <a:noFill/>
        </p:spPr>
        <p:txBody>
          <a:bodyPr wrap="square">
            <a:spAutoFit/>
          </a:bodyPr>
          <a:lstStyle/>
          <a:p>
            <a:pPr>
              <a:lnSpc>
                <a:spcPct val="115000"/>
              </a:lnSpc>
              <a:spcAft>
                <a:spcPts val="1000"/>
              </a:spcAft>
              <a:buNone/>
            </a:pPr>
            <a:r>
              <a:rPr lang="en-US" sz="2000" dirty="0">
                <a:effectLst/>
                <a:latin typeface="Calibri" panose="020F0502020204030204" pitchFamily="34" charset="0"/>
                <a:ea typeface="Calibri" panose="020F0502020204030204" pitchFamily="34" charset="0"/>
                <a:cs typeface="Arial" panose="020B0604020202020204" pitchFamily="34" charset="0"/>
              </a:rPr>
              <a:t>1) </a:t>
            </a:r>
            <a:r>
              <a:rPr lang="en-US" sz="2000" dirty="0" err="1">
                <a:effectLst/>
                <a:latin typeface="Calibri" panose="020F0502020204030204" pitchFamily="34" charset="0"/>
                <a:ea typeface="Calibri" panose="020F0502020204030204" pitchFamily="34" charset="0"/>
                <a:cs typeface="Arial" panose="020B0604020202020204" pitchFamily="34" charset="0"/>
              </a:rPr>
              <a:t>Tenfiz</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talebine</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b="1" dirty="0" err="1">
                <a:effectLst/>
                <a:latin typeface="Calibri" panose="020F0502020204030204" pitchFamily="34" charset="0"/>
                <a:ea typeface="Calibri" panose="020F0502020204030204" pitchFamily="34" charset="0"/>
                <a:cs typeface="Arial" panose="020B0604020202020204" pitchFamily="34" charset="0"/>
              </a:rPr>
              <a:t>ilişkin</a:t>
            </a:r>
            <a:r>
              <a:rPr lang="en-US" sz="2000" b="1" dirty="0">
                <a:effectLst/>
                <a:latin typeface="Calibri" panose="020F0502020204030204" pitchFamily="34" charset="0"/>
                <a:ea typeface="Calibri" panose="020F0502020204030204" pitchFamily="34" charset="0"/>
                <a:cs typeface="Arial" panose="020B0604020202020204" pitchFamily="34" charset="0"/>
              </a:rPr>
              <a:t> </a:t>
            </a:r>
            <a:r>
              <a:rPr lang="en-US" sz="2000" b="1" dirty="0" err="1">
                <a:effectLst/>
                <a:latin typeface="Calibri" panose="020F0502020204030204" pitchFamily="34" charset="0"/>
                <a:ea typeface="Calibri" panose="020F0502020204030204" pitchFamily="34" charset="0"/>
                <a:cs typeface="Arial" panose="020B0604020202020204" pitchFamily="34" charset="0"/>
              </a:rPr>
              <a:t>herhangi</a:t>
            </a:r>
            <a:r>
              <a:rPr lang="en-US" sz="2000" b="1" dirty="0">
                <a:effectLst/>
                <a:latin typeface="Calibri" panose="020F0502020204030204" pitchFamily="34" charset="0"/>
                <a:ea typeface="Calibri" panose="020F0502020204030204" pitchFamily="34" charset="0"/>
                <a:cs typeface="Arial" panose="020B0604020202020204" pitchFamily="34" charset="0"/>
              </a:rPr>
              <a:t> </a:t>
            </a:r>
            <a:r>
              <a:rPr lang="en-US" sz="2000" b="1" dirty="0" err="1">
                <a:effectLst/>
                <a:latin typeface="Calibri" panose="020F0502020204030204" pitchFamily="34" charset="0"/>
                <a:ea typeface="Calibri" panose="020F0502020204030204" pitchFamily="34" charset="0"/>
                <a:cs typeface="Arial" panose="020B0604020202020204" pitchFamily="34" charset="0"/>
              </a:rPr>
              <a:t>bir</a:t>
            </a:r>
            <a:r>
              <a:rPr lang="en-US" sz="2000" b="1" dirty="0">
                <a:effectLst/>
                <a:latin typeface="Calibri" panose="020F0502020204030204" pitchFamily="34" charset="0"/>
                <a:ea typeface="Calibri" panose="020F0502020204030204" pitchFamily="34" charset="0"/>
                <a:cs typeface="Arial" panose="020B0604020202020204" pitchFamily="34" charset="0"/>
              </a:rPr>
              <a:t> </a:t>
            </a:r>
            <a:r>
              <a:rPr lang="en-US" sz="2000" b="1" dirty="0" err="1">
                <a:effectLst/>
                <a:latin typeface="Calibri" panose="020F0502020204030204" pitchFamily="34" charset="0"/>
                <a:ea typeface="Calibri" panose="020F0502020204030204" pitchFamily="34" charset="0"/>
                <a:cs typeface="Arial" panose="020B0604020202020204" pitchFamily="34" charset="0"/>
              </a:rPr>
              <a:t>süre</a:t>
            </a:r>
            <a:r>
              <a:rPr lang="en-US" sz="2000" b="1" dirty="0">
                <a:effectLst/>
                <a:latin typeface="Calibri" panose="020F0502020204030204" pitchFamily="34" charset="0"/>
                <a:ea typeface="Calibri" panose="020F0502020204030204" pitchFamily="34" charset="0"/>
                <a:cs typeface="Arial" panose="020B0604020202020204" pitchFamily="34" charset="0"/>
              </a:rPr>
              <a:t> </a:t>
            </a:r>
            <a:r>
              <a:rPr lang="en-US" sz="2000" dirty="0">
                <a:effectLst/>
                <a:latin typeface="Calibri" panose="020F0502020204030204" pitchFamily="34" charset="0"/>
                <a:ea typeface="Calibri" panose="020F0502020204030204" pitchFamily="34" charset="0"/>
                <a:cs typeface="Arial" panose="020B0604020202020204" pitchFamily="34" charset="0"/>
              </a:rPr>
              <a:t>var </a:t>
            </a:r>
            <a:r>
              <a:rPr lang="en-US" sz="2000" dirty="0" err="1">
                <a:effectLst/>
                <a:latin typeface="Calibri" panose="020F0502020204030204" pitchFamily="34" charset="0"/>
                <a:ea typeface="Calibri" panose="020F0502020204030204" pitchFamily="34" charset="0"/>
                <a:cs typeface="Arial" panose="020B0604020202020204" pitchFamily="34" charset="0"/>
              </a:rPr>
              <a:t>ise</a:t>
            </a:r>
            <a:r>
              <a:rPr lang="en-US" sz="2000" dirty="0">
                <a:effectLst/>
                <a:latin typeface="Calibri" panose="020F0502020204030204" pitchFamily="34" charset="0"/>
                <a:ea typeface="Calibri" panose="020F0502020204030204" pitchFamily="34" charset="0"/>
                <a:cs typeface="Arial" panose="020B0604020202020204" pitchFamily="34" charset="0"/>
              </a:rPr>
              <a:t> hangi </a:t>
            </a:r>
            <a:r>
              <a:rPr lang="en-US" sz="2000" dirty="0" err="1">
                <a:effectLst/>
                <a:latin typeface="Calibri" panose="020F0502020204030204" pitchFamily="34" charset="0"/>
                <a:ea typeface="Calibri" panose="020F0502020204030204" pitchFamily="34" charset="0"/>
                <a:cs typeface="Arial" panose="020B0604020202020204" pitchFamily="34" charset="0"/>
              </a:rPr>
              <a:t>hukuka</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göre</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belirlenir</a:t>
            </a:r>
            <a:r>
              <a:rPr lang="en-US" sz="2000" dirty="0">
                <a:effectLst/>
                <a:latin typeface="Calibri" panose="020F0502020204030204" pitchFamily="34" charset="0"/>
                <a:ea typeface="Calibri" panose="020F0502020204030204" pitchFamily="34" charset="0"/>
                <a:cs typeface="Arial" panose="020B0604020202020204" pitchFamily="34" charset="0"/>
              </a:rPr>
              <a:t>?</a:t>
            </a:r>
            <a:endParaRPr lang="tr-TR" sz="20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buNone/>
            </a:pPr>
            <a:r>
              <a:rPr lang="en-US" sz="2000" dirty="0">
                <a:effectLst/>
                <a:latin typeface="Calibri" panose="020F0502020204030204" pitchFamily="34" charset="0"/>
                <a:ea typeface="Calibri" panose="020F0502020204030204" pitchFamily="34" charset="0"/>
                <a:cs typeface="Arial" panose="020B0604020202020204" pitchFamily="34" charset="0"/>
              </a:rPr>
              <a:t>2) </a:t>
            </a:r>
            <a:r>
              <a:rPr lang="en-US" sz="2000" dirty="0" err="1">
                <a:effectLst/>
                <a:latin typeface="Calibri" panose="020F0502020204030204" pitchFamily="34" charset="0"/>
                <a:ea typeface="Calibri" panose="020F0502020204030204" pitchFamily="34" charset="0"/>
                <a:cs typeface="Arial" panose="020B0604020202020204" pitchFamily="34" charset="0"/>
              </a:rPr>
              <a:t>Tenfiz</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kararı</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alındıktan</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sonra</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Türkiye’de</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b="1" dirty="0" err="1">
                <a:effectLst/>
                <a:latin typeface="Calibri" panose="020F0502020204030204" pitchFamily="34" charset="0"/>
                <a:ea typeface="Calibri" panose="020F0502020204030204" pitchFamily="34" charset="0"/>
                <a:cs typeface="Arial" panose="020B0604020202020204" pitchFamily="34" charset="0"/>
              </a:rPr>
              <a:t>ilâm</a:t>
            </a:r>
            <a:r>
              <a:rPr lang="en-US" sz="2000" b="1" dirty="0">
                <a:effectLst/>
                <a:latin typeface="Calibri" panose="020F0502020204030204" pitchFamily="34" charset="0"/>
                <a:ea typeface="Calibri" panose="020F0502020204030204" pitchFamily="34" charset="0"/>
                <a:cs typeface="Arial" panose="020B0604020202020204" pitchFamily="34" charset="0"/>
              </a:rPr>
              <a:t> </a:t>
            </a:r>
            <a:r>
              <a:rPr lang="en-US" sz="2000" b="1" dirty="0" err="1">
                <a:effectLst/>
                <a:latin typeface="Calibri" panose="020F0502020204030204" pitchFamily="34" charset="0"/>
                <a:ea typeface="Calibri" panose="020F0502020204030204" pitchFamily="34" charset="0"/>
                <a:cs typeface="Arial" panose="020B0604020202020204" pitchFamily="34" charset="0"/>
              </a:rPr>
              <a:t>zamanaşımı</a:t>
            </a:r>
            <a:r>
              <a:rPr lang="en-US" sz="2000" b="1"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nedir</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ve</a:t>
            </a:r>
            <a:r>
              <a:rPr lang="en-US" sz="2000" dirty="0">
                <a:effectLst/>
                <a:latin typeface="Calibri" panose="020F0502020204030204" pitchFamily="34" charset="0"/>
                <a:ea typeface="Calibri" panose="020F0502020204030204" pitchFamily="34" charset="0"/>
                <a:cs typeface="Arial" panose="020B0604020202020204" pitchFamily="34" charset="0"/>
              </a:rPr>
              <a:t> hangi </a:t>
            </a:r>
            <a:r>
              <a:rPr lang="en-US" sz="2000" dirty="0" err="1">
                <a:effectLst/>
                <a:latin typeface="Calibri" panose="020F0502020204030204" pitchFamily="34" charset="0"/>
                <a:ea typeface="Calibri" panose="020F0502020204030204" pitchFamily="34" charset="0"/>
                <a:cs typeface="Arial" panose="020B0604020202020204" pitchFamily="34" charset="0"/>
              </a:rPr>
              <a:t>hükümlere</a:t>
            </a:r>
            <a:r>
              <a:rPr lang="en-US" sz="2000" dirty="0">
                <a:effectLst/>
                <a:latin typeface="Calibri" panose="020F0502020204030204" pitchFamily="34" charset="0"/>
                <a:ea typeface="Calibri" panose="020F0502020204030204" pitchFamily="34" charset="0"/>
                <a:cs typeface="Arial" panose="020B0604020202020204" pitchFamily="34" charset="0"/>
              </a:rPr>
              <a:t> </a:t>
            </a:r>
            <a:r>
              <a:rPr lang="en-US" sz="2000" dirty="0" err="1">
                <a:effectLst/>
                <a:latin typeface="Calibri" panose="020F0502020204030204" pitchFamily="34" charset="0"/>
                <a:ea typeface="Calibri" panose="020F0502020204030204" pitchFamily="34" charset="0"/>
                <a:cs typeface="Arial" panose="020B0604020202020204" pitchFamily="34" charset="0"/>
              </a:rPr>
              <a:t>dayanır</a:t>
            </a:r>
            <a:r>
              <a:rPr lang="en-US" sz="2000" dirty="0">
                <a:effectLst/>
                <a:latin typeface="Calibri" panose="020F0502020204030204" pitchFamily="34" charset="0"/>
                <a:ea typeface="Calibri" panose="020F0502020204030204" pitchFamily="34" charset="0"/>
                <a:cs typeface="Arial" panose="020B0604020202020204" pitchFamily="34" charset="0"/>
              </a:rPr>
              <a:t>?</a:t>
            </a:r>
            <a:endParaRPr lang="tr-TR" sz="20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FC7D512-035F-E9F5-3913-46338ADF5258}"/>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DDB64447-29F2-6FE7-39F2-1D955FD4A23E}"/>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Soru 5 : Çeklerde ibraz süresi hangi hukuka tabidir?</a:t>
            </a:r>
          </a:p>
        </p:txBody>
      </p:sp>
      <p:sp>
        <p:nvSpPr>
          <p:cNvPr id="4" name="Dikdörtgen 3">
            <a:extLst>
              <a:ext uri="{FF2B5EF4-FFF2-40B4-BE49-F238E27FC236}">
                <a16:creationId xmlns:a16="http://schemas.microsoft.com/office/drawing/2014/main" id="{B0591C75-5EF5-FDEA-D08A-D7602654B8AF}"/>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26009B5D-E7ED-7328-6350-9C06E0EC9333}"/>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36F6F81B-BBCF-9FD3-ECEF-967207194E64}"/>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D094D666-AF2C-5422-4BC1-43A7898FBB88}"/>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117480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828444"/>
          </a:xfrm>
        </p:spPr>
        <p:txBody>
          <a:bodyPr>
            <a:normAutofit/>
          </a:bodyPr>
          <a:lstStyle/>
          <a:p>
            <a:r>
              <a:rPr lang="tr-TR" sz="4500" b="1" dirty="0"/>
              <a:t>Şekil (Sıhhat) </a:t>
            </a:r>
            <a:r>
              <a:rPr lang="tr-TR" sz="4500" b="1" dirty="0" err="1"/>
              <a:t>vs</a:t>
            </a:r>
            <a:r>
              <a:rPr lang="tr-TR" sz="4500" b="1" dirty="0"/>
              <a:t> İspat Şekli</a:t>
            </a:r>
          </a:p>
        </p:txBody>
      </p:sp>
      <p:sp>
        <p:nvSpPr>
          <p:cNvPr id="3" name="Content Placeholder 2"/>
          <p:cNvSpPr>
            <a:spLocks noGrp="1"/>
          </p:cNvSpPr>
          <p:nvPr>
            <p:ph sz="half" idx="1"/>
          </p:nvPr>
        </p:nvSpPr>
        <p:spPr>
          <a:xfrm>
            <a:off x="628650" y="2398626"/>
            <a:ext cx="3868820" cy="3730460"/>
          </a:xfrm>
        </p:spPr>
        <p:txBody>
          <a:bodyPr>
            <a:normAutofit/>
          </a:bodyPr>
          <a:lstStyle/>
          <a:p>
            <a:pPr>
              <a:defRPr sz="2200" b="1"/>
            </a:pPr>
            <a:r>
              <a:rPr lang="tr-TR" sz="1700"/>
              <a:t>Sıhhat Şekli</a:t>
            </a:r>
          </a:p>
          <a:p>
            <a:pPr>
              <a:defRPr sz="1900"/>
            </a:pPr>
            <a:r>
              <a:rPr lang="tr-TR" sz="1700"/>
              <a:t>İşlemin geçerliliği için aranan şekil.</a:t>
            </a:r>
          </a:p>
          <a:p>
            <a:pPr>
              <a:defRPr sz="1900"/>
            </a:pPr>
            <a:r>
              <a:rPr lang="tr-TR" sz="1700"/>
              <a:t>Örnek: TBK m.583 – kefalette yazılı şekil ve el yazısı ile miktar &amp; tarih.</a:t>
            </a:r>
          </a:p>
          <a:p>
            <a:pPr>
              <a:defRPr sz="1900"/>
            </a:pPr>
            <a:r>
              <a:rPr lang="tr-TR" sz="1700"/>
              <a:t>Kanunlar ihtilâfında m.7 (genel) veya özel kurallar belirler.</a:t>
            </a:r>
          </a:p>
        </p:txBody>
      </p:sp>
      <p:sp>
        <p:nvSpPr>
          <p:cNvPr id="4" name="Content Placeholder 3"/>
          <p:cNvSpPr>
            <a:spLocks noGrp="1"/>
          </p:cNvSpPr>
          <p:nvPr>
            <p:ph sz="half" idx="2"/>
          </p:nvPr>
        </p:nvSpPr>
        <p:spPr>
          <a:xfrm>
            <a:off x="4641865" y="2398626"/>
            <a:ext cx="3873484" cy="3730460"/>
          </a:xfrm>
        </p:spPr>
        <p:txBody>
          <a:bodyPr>
            <a:normAutofit/>
          </a:bodyPr>
          <a:lstStyle/>
          <a:p>
            <a:pPr>
              <a:defRPr sz="2200" b="1"/>
            </a:pPr>
            <a:r>
              <a:rPr lang="tr-TR" sz="1700" dirty="0"/>
              <a:t>İspat Şekli</a:t>
            </a:r>
          </a:p>
          <a:p>
            <a:pPr>
              <a:defRPr sz="1900"/>
            </a:pPr>
            <a:r>
              <a:rPr lang="tr-TR" sz="1700" dirty="0"/>
              <a:t>Uyuşmazlıkta ispat aracı/şekli; usul hukuku konusu.</a:t>
            </a:r>
          </a:p>
          <a:p>
            <a:pPr>
              <a:defRPr sz="1900"/>
            </a:pPr>
            <a:r>
              <a:rPr lang="tr-TR" sz="1700" dirty="0"/>
              <a:t>Örnek: HMK m.200 – belirli miktarın üzerindeki işlemler </a:t>
            </a:r>
            <a:r>
              <a:rPr lang="tr-TR" sz="1700" b="1" dirty="0"/>
              <a:t>senetle ispat.</a:t>
            </a:r>
          </a:p>
          <a:p>
            <a:pPr>
              <a:defRPr sz="1900"/>
            </a:pPr>
            <a:r>
              <a:rPr lang="tr-TR" sz="1700" dirty="0"/>
              <a:t>Milletlerarası usulde ispat kuralı kural </a:t>
            </a:r>
            <a:r>
              <a:rPr lang="tr-TR" sz="1700" b="1" dirty="0"/>
              <a:t>olarak </a:t>
            </a:r>
            <a:r>
              <a:rPr lang="tr-TR" sz="1700" b="1" dirty="0" err="1"/>
              <a:t>lex</a:t>
            </a:r>
            <a:r>
              <a:rPr lang="tr-TR" sz="1700" b="1" dirty="0"/>
              <a:t> </a:t>
            </a:r>
            <a:r>
              <a:rPr lang="tr-TR" sz="1700" b="1" dirty="0" err="1"/>
              <a:t>fori</a:t>
            </a:r>
            <a:r>
              <a:rPr lang="tr-TR" sz="1700" b="1"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4">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29369" y="238539"/>
            <a:ext cx="8285260" cy="1434415"/>
          </a:xfrm>
        </p:spPr>
        <p:txBody>
          <a:bodyPr anchor="b">
            <a:normAutofit/>
          </a:bodyPr>
          <a:lstStyle/>
          <a:p>
            <a:pPr>
              <a:lnSpc>
                <a:spcPct val="90000"/>
              </a:lnSpc>
            </a:pPr>
            <a:r>
              <a:rPr lang="tr-TR" sz="4700" b="1"/>
              <a:t>Kazandırıcı Zamanaşımı ≠ MÖHUK m.8</a:t>
            </a:r>
          </a:p>
        </p:txBody>
      </p:sp>
      <p:sp>
        <p:nvSpPr>
          <p:cNvPr id="20"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767709"/>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E8ACD62-7B6A-5D0B-BBC7-FF2B3ED0C95D}"/>
              </a:ext>
            </a:extLst>
          </p:cNvPr>
          <p:cNvPicPr>
            <a:picLocks noChangeAspect="1"/>
          </p:cNvPicPr>
          <p:nvPr/>
        </p:nvPicPr>
        <p:blipFill>
          <a:blip r:embed="rId2"/>
          <a:srcRect l="26206" r="25545" b="-1"/>
          <a:stretch>
            <a:fillRect/>
          </a:stretch>
        </p:blipFill>
        <p:spPr>
          <a:xfrm>
            <a:off x="429369" y="2002056"/>
            <a:ext cx="2957886" cy="4184060"/>
          </a:xfrm>
          <a:custGeom>
            <a:avLst/>
            <a:gdLst/>
            <a:ahLst/>
            <a:cxnLst/>
            <a:rect l="l" t="t" r="r" b="b"/>
            <a:pathLst>
              <a:path w="3807743" h="6307845">
                <a:moveTo>
                  <a:pt x="723201" y="386"/>
                </a:moveTo>
                <a:cubicBezTo>
                  <a:pt x="853884" y="-4204"/>
                  <a:pt x="1013493" y="33912"/>
                  <a:pt x="1176100" y="22622"/>
                </a:cubicBezTo>
                <a:cubicBezTo>
                  <a:pt x="1230302" y="18859"/>
                  <a:pt x="1281736" y="20622"/>
                  <a:pt x="1331852" y="24473"/>
                </a:cubicBezTo>
                <a:lnTo>
                  <a:pt x="1439547" y="34944"/>
                </a:lnTo>
                <a:lnTo>
                  <a:pt x="1484197" y="36226"/>
                </a:lnTo>
                <a:cubicBezTo>
                  <a:pt x="1535166" y="35421"/>
                  <a:pt x="1586369" y="31625"/>
                  <a:pt x="1636625" y="22622"/>
                </a:cubicBezTo>
                <a:cubicBezTo>
                  <a:pt x="1686882" y="13619"/>
                  <a:pt x="1729837" y="10653"/>
                  <a:pt x="1768740" y="10885"/>
                </a:cubicBezTo>
                <a:lnTo>
                  <a:pt x="1829538" y="15086"/>
                </a:lnTo>
                <a:lnTo>
                  <a:pt x="1869968" y="7996"/>
                </a:lnTo>
                <a:cubicBezTo>
                  <a:pt x="1953577" y="-31"/>
                  <a:pt x="2036989" y="9808"/>
                  <a:pt x="2112925" y="20118"/>
                </a:cubicBezTo>
                <a:lnTo>
                  <a:pt x="2119331" y="20977"/>
                </a:lnTo>
                <a:lnTo>
                  <a:pt x="2221855" y="13374"/>
                </a:lnTo>
                <a:cubicBezTo>
                  <a:pt x="2261207" y="12845"/>
                  <a:pt x="2298379" y="14359"/>
                  <a:pt x="2333484" y="16393"/>
                </a:cubicBezTo>
                <a:lnTo>
                  <a:pt x="2372613" y="18812"/>
                </a:lnTo>
                <a:lnTo>
                  <a:pt x="2404945" y="9387"/>
                </a:lnTo>
                <a:cubicBezTo>
                  <a:pt x="2452532" y="1754"/>
                  <a:pt x="2506192" y="9333"/>
                  <a:pt x="2561622" y="17814"/>
                </a:cubicBezTo>
                <a:lnTo>
                  <a:pt x="2583950" y="20591"/>
                </a:lnTo>
                <a:lnTo>
                  <a:pt x="2643527" y="20319"/>
                </a:lnTo>
                <a:cubicBezTo>
                  <a:pt x="2669677" y="20426"/>
                  <a:pt x="2697963" y="20717"/>
                  <a:pt x="2727392" y="21103"/>
                </a:cubicBezTo>
                <a:lnTo>
                  <a:pt x="2786908" y="21989"/>
                </a:lnTo>
                <a:lnTo>
                  <a:pt x="2846459" y="13267"/>
                </a:lnTo>
                <a:cubicBezTo>
                  <a:pt x="2896401" y="10176"/>
                  <a:pt x="2960607" y="12733"/>
                  <a:pt x="3036361" y="17072"/>
                </a:cubicBezTo>
                <a:lnTo>
                  <a:pt x="3129100" y="22671"/>
                </a:lnTo>
                <a:lnTo>
                  <a:pt x="3130653" y="22622"/>
                </a:lnTo>
                <a:cubicBezTo>
                  <a:pt x="3178874" y="19804"/>
                  <a:pt x="3260845" y="26231"/>
                  <a:pt x="3352422" y="32691"/>
                </a:cubicBezTo>
                <a:lnTo>
                  <a:pt x="3362608" y="33356"/>
                </a:lnTo>
                <a:lnTo>
                  <a:pt x="3446036" y="35579"/>
                </a:lnTo>
                <a:cubicBezTo>
                  <a:pt x="3550323" y="36566"/>
                  <a:pt x="3662083" y="33535"/>
                  <a:pt x="3778601" y="22622"/>
                </a:cubicBezTo>
                <a:cubicBezTo>
                  <a:pt x="3793981" y="243672"/>
                  <a:pt x="3764152" y="318695"/>
                  <a:pt x="3778601" y="467157"/>
                </a:cubicBezTo>
                <a:cubicBezTo>
                  <a:pt x="3790077" y="557563"/>
                  <a:pt x="3783697" y="684218"/>
                  <a:pt x="3777639" y="811856"/>
                </a:cubicBezTo>
                <a:lnTo>
                  <a:pt x="3773760" y="922625"/>
                </a:lnTo>
                <a:lnTo>
                  <a:pt x="3778601" y="974384"/>
                </a:lnTo>
                <a:cubicBezTo>
                  <a:pt x="3785784" y="1003717"/>
                  <a:pt x="3785160" y="1041120"/>
                  <a:pt x="3781239" y="1085904"/>
                </a:cubicBezTo>
                <a:lnTo>
                  <a:pt x="3776107" y="1132519"/>
                </a:lnTo>
                <a:lnTo>
                  <a:pt x="3778601" y="1162456"/>
                </a:lnTo>
                <a:cubicBezTo>
                  <a:pt x="3791360" y="1256797"/>
                  <a:pt x="3774958" y="1367020"/>
                  <a:pt x="3763568" y="1469787"/>
                </a:cubicBezTo>
                <a:lnTo>
                  <a:pt x="3758806" y="1520515"/>
                </a:lnTo>
                <a:lnTo>
                  <a:pt x="3760417" y="1549437"/>
                </a:lnTo>
                <a:cubicBezTo>
                  <a:pt x="3764298" y="1588133"/>
                  <a:pt x="3770171" y="1628243"/>
                  <a:pt x="3778601" y="1669683"/>
                </a:cubicBezTo>
                <a:cubicBezTo>
                  <a:pt x="3846039" y="2001203"/>
                  <a:pt x="3774784" y="2142285"/>
                  <a:pt x="3778601" y="2364982"/>
                </a:cubicBezTo>
                <a:lnTo>
                  <a:pt x="3776565" y="2406088"/>
                </a:lnTo>
                <a:lnTo>
                  <a:pt x="3778601" y="2427673"/>
                </a:lnTo>
                <a:cubicBezTo>
                  <a:pt x="3821357" y="2695960"/>
                  <a:pt x="3735684" y="2699438"/>
                  <a:pt x="3778601" y="2809517"/>
                </a:cubicBezTo>
                <a:cubicBezTo>
                  <a:pt x="3789330" y="2837037"/>
                  <a:pt x="3791666" y="2872927"/>
                  <a:pt x="3789892" y="2914654"/>
                </a:cubicBezTo>
                <a:lnTo>
                  <a:pt x="3784971" y="2966248"/>
                </a:lnTo>
                <a:lnTo>
                  <a:pt x="3796722" y="3024078"/>
                </a:lnTo>
                <a:cubicBezTo>
                  <a:pt x="3809238" y="3115139"/>
                  <a:pt x="3806232" y="3210898"/>
                  <a:pt x="3799338" y="3302850"/>
                </a:cubicBezTo>
                <a:lnTo>
                  <a:pt x="3787405" y="3438354"/>
                </a:lnTo>
                <a:lnTo>
                  <a:pt x="3790719" y="3460532"/>
                </a:lnTo>
                <a:cubicBezTo>
                  <a:pt x="3797323" y="3541872"/>
                  <a:pt x="3789007" y="3624193"/>
                  <a:pt x="3780361" y="3709762"/>
                </a:cubicBezTo>
                <a:lnTo>
                  <a:pt x="3780169" y="3712283"/>
                </a:lnTo>
                <a:lnTo>
                  <a:pt x="3781239" y="3768266"/>
                </a:lnTo>
                <a:cubicBezTo>
                  <a:pt x="3780994" y="3815588"/>
                  <a:pt x="3779902" y="3863939"/>
                  <a:pt x="3778794" y="3912511"/>
                </a:cubicBezTo>
                <a:lnTo>
                  <a:pt x="3776324" y="4054010"/>
                </a:lnTo>
                <a:lnTo>
                  <a:pt x="3778601" y="4074733"/>
                </a:lnTo>
                <a:cubicBezTo>
                  <a:pt x="3822365" y="4336760"/>
                  <a:pt x="3765189" y="4482586"/>
                  <a:pt x="3778601" y="4644650"/>
                </a:cubicBezTo>
                <a:cubicBezTo>
                  <a:pt x="3781954" y="4685166"/>
                  <a:pt x="3782850" y="4718916"/>
                  <a:pt x="3782504" y="4749344"/>
                </a:cubicBezTo>
                <a:lnTo>
                  <a:pt x="3780512" y="4796832"/>
                </a:lnTo>
                <a:lnTo>
                  <a:pt x="3786260" y="4877451"/>
                </a:lnTo>
                <a:cubicBezTo>
                  <a:pt x="3786165" y="4918212"/>
                  <a:pt x="3784020" y="4964155"/>
                  <a:pt x="3781623" y="5015963"/>
                </a:cubicBezTo>
                <a:lnTo>
                  <a:pt x="3779076" y="5087925"/>
                </a:lnTo>
                <a:lnTo>
                  <a:pt x="3779599" y="5155456"/>
                </a:lnTo>
                <a:lnTo>
                  <a:pt x="3775907" y="5219073"/>
                </a:lnTo>
                <a:lnTo>
                  <a:pt x="3778601" y="5402640"/>
                </a:lnTo>
                <a:cubicBezTo>
                  <a:pt x="3780494" y="5441637"/>
                  <a:pt x="3781680" y="5475146"/>
                  <a:pt x="3782335" y="5504141"/>
                </a:cubicBezTo>
                <a:lnTo>
                  <a:pt x="3782798" y="5566951"/>
                </a:lnTo>
                <a:lnTo>
                  <a:pt x="3786885" y="5599303"/>
                </a:lnTo>
                <a:cubicBezTo>
                  <a:pt x="3799534" y="5776838"/>
                  <a:pt x="3769350" y="6111156"/>
                  <a:pt x="3778601" y="6291711"/>
                </a:cubicBezTo>
                <a:cubicBezTo>
                  <a:pt x="3687392" y="6306733"/>
                  <a:pt x="3632350" y="6304889"/>
                  <a:pt x="3574752" y="6300212"/>
                </a:cubicBezTo>
                <a:lnTo>
                  <a:pt x="3545837" y="6297718"/>
                </a:lnTo>
                <a:lnTo>
                  <a:pt x="3527963" y="6296834"/>
                </a:lnTo>
                <a:cubicBezTo>
                  <a:pt x="3482151" y="6294419"/>
                  <a:pt x="3430025" y="6291672"/>
                  <a:pt x="3355561" y="6291711"/>
                </a:cubicBezTo>
                <a:cubicBezTo>
                  <a:pt x="3304843" y="6293555"/>
                  <a:pt x="3262749" y="6292377"/>
                  <a:pt x="3225711" y="6290098"/>
                </a:cubicBezTo>
                <a:lnTo>
                  <a:pt x="3218247" y="6289525"/>
                </a:lnTo>
                <a:lnTo>
                  <a:pt x="3198550" y="6289212"/>
                </a:lnTo>
                <a:cubicBezTo>
                  <a:pt x="3144315" y="6287803"/>
                  <a:pt x="3088976" y="6286105"/>
                  <a:pt x="3034921" y="6284968"/>
                </a:cubicBezTo>
                <a:lnTo>
                  <a:pt x="2973802" y="6284626"/>
                </a:lnTo>
                <a:lnTo>
                  <a:pt x="2932520" y="6291711"/>
                </a:lnTo>
                <a:cubicBezTo>
                  <a:pt x="2893699" y="6300111"/>
                  <a:pt x="2847670" y="6301992"/>
                  <a:pt x="2797581" y="6300669"/>
                </a:cubicBezTo>
                <a:lnTo>
                  <a:pt x="2672392" y="6292599"/>
                </a:lnTo>
                <a:lnTo>
                  <a:pt x="2629726" y="6293120"/>
                </a:lnTo>
                <a:lnTo>
                  <a:pt x="2540544" y="6284698"/>
                </a:lnTo>
                <a:lnTo>
                  <a:pt x="2473475" y="6280786"/>
                </a:lnTo>
                <a:cubicBezTo>
                  <a:pt x="2419724" y="6279900"/>
                  <a:pt x="2368202" y="6282437"/>
                  <a:pt x="2322057" y="6291711"/>
                </a:cubicBezTo>
                <a:cubicBezTo>
                  <a:pt x="2275912" y="6300985"/>
                  <a:pt x="2236301" y="6305003"/>
                  <a:pt x="2199195" y="6305968"/>
                </a:cubicBezTo>
                <a:lnTo>
                  <a:pt x="2094190" y="6302012"/>
                </a:lnTo>
                <a:lnTo>
                  <a:pt x="2029724" y="6307766"/>
                </a:lnTo>
                <a:cubicBezTo>
                  <a:pt x="1971866" y="6308389"/>
                  <a:pt x="1916420" y="6305265"/>
                  <a:pt x="1864312" y="6301339"/>
                </a:cubicBezTo>
                <a:lnTo>
                  <a:pt x="1761307" y="6293375"/>
                </a:lnTo>
                <a:lnTo>
                  <a:pt x="1745972" y="6293782"/>
                </a:lnTo>
                <a:cubicBezTo>
                  <a:pt x="1699734" y="6294177"/>
                  <a:pt x="1664143" y="6292827"/>
                  <a:pt x="1633352" y="6291083"/>
                </a:cubicBezTo>
                <a:lnTo>
                  <a:pt x="1621369" y="6290324"/>
                </a:lnTo>
                <a:lnTo>
                  <a:pt x="1599140" y="6291711"/>
                </a:lnTo>
                <a:cubicBezTo>
                  <a:pt x="1564093" y="6296354"/>
                  <a:pt x="1527169" y="6296254"/>
                  <a:pt x="1488567" y="6294097"/>
                </a:cubicBezTo>
                <a:lnTo>
                  <a:pt x="1429716" y="6289243"/>
                </a:lnTo>
                <a:lnTo>
                  <a:pt x="1401008" y="6291711"/>
                </a:lnTo>
                <a:cubicBezTo>
                  <a:pt x="1314301" y="6301163"/>
                  <a:pt x="1222976" y="6299856"/>
                  <a:pt x="1127367" y="6296839"/>
                </a:cubicBezTo>
                <a:lnTo>
                  <a:pt x="1062601" y="6295730"/>
                </a:lnTo>
                <a:lnTo>
                  <a:pt x="964991" y="6305909"/>
                </a:lnTo>
                <a:cubicBezTo>
                  <a:pt x="833250" y="6307778"/>
                  <a:pt x="714190" y="6280255"/>
                  <a:pt x="603122" y="6291711"/>
                </a:cubicBezTo>
                <a:cubicBezTo>
                  <a:pt x="455032" y="6306986"/>
                  <a:pt x="261206" y="6260346"/>
                  <a:pt x="30143" y="6291711"/>
                </a:cubicBezTo>
                <a:cubicBezTo>
                  <a:pt x="-1198" y="6167281"/>
                  <a:pt x="7291" y="6044138"/>
                  <a:pt x="19371" y="5934598"/>
                </a:cubicBezTo>
                <a:lnTo>
                  <a:pt x="33559" y="5801663"/>
                </a:lnTo>
                <a:lnTo>
                  <a:pt x="30143" y="5784485"/>
                </a:lnTo>
                <a:cubicBezTo>
                  <a:pt x="7257" y="5691455"/>
                  <a:pt x="7506" y="5585492"/>
                  <a:pt x="13352" y="5476692"/>
                </a:cubicBezTo>
                <a:lnTo>
                  <a:pt x="21882" y="5346809"/>
                </a:lnTo>
                <a:lnTo>
                  <a:pt x="22064" y="5339439"/>
                </a:lnTo>
                <a:lnTo>
                  <a:pt x="29601" y="5166357"/>
                </a:lnTo>
                <a:lnTo>
                  <a:pt x="30143" y="5151877"/>
                </a:lnTo>
                <a:cubicBezTo>
                  <a:pt x="30018" y="5125783"/>
                  <a:pt x="30111" y="5102484"/>
                  <a:pt x="30346" y="5081409"/>
                </a:cubicBezTo>
                <a:lnTo>
                  <a:pt x="30433" y="5076663"/>
                </a:lnTo>
                <a:lnTo>
                  <a:pt x="30143" y="4963804"/>
                </a:lnTo>
                <a:cubicBezTo>
                  <a:pt x="27040" y="4910138"/>
                  <a:pt x="27067" y="4856021"/>
                  <a:pt x="28459" y="4800989"/>
                </a:cubicBezTo>
                <a:lnTo>
                  <a:pt x="30399" y="4750796"/>
                </a:lnTo>
                <a:lnTo>
                  <a:pt x="31514" y="4666872"/>
                </a:lnTo>
                <a:lnTo>
                  <a:pt x="34697" y="4639551"/>
                </a:lnTo>
                <a:lnTo>
                  <a:pt x="34963" y="4632686"/>
                </a:lnTo>
                <a:cubicBezTo>
                  <a:pt x="37318" y="4575362"/>
                  <a:pt x="39271" y="4516661"/>
                  <a:pt x="39056" y="4456118"/>
                </a:cubicBezTo>
                <a:lnTo>
                  <a:pt x="36996" y="4412759"/>
                </a:lnTo>
                <a:lnTo>
                  <a:pt x="30143" y="4388188"/>
                </a:lnTo>
                <a:cubicBezTo>
                  <a:pt x="7389" y="4328002"/>
                  <a:pt x="11492" y="4256950"/>
                  <a:pt x="19232" y="4188739"/>
                </a:cubicBezTo>
                <a:lnTo>
                  <a:pt x="23985" y="4147809"/>
                </a:lnTo>
                <a:lnTo>
                  <a:pt x="23690" y="4087290"/>
                </a:lnTo>
                <a:lnTo>
                  <a:pt x="29097" y="3984687"/>
                </a:lnTo>
                <a:lnTo>
                  <a:pt x="28035" y="3962690"/>
                </a:lnTo>
                <a:cubicBezTo>
                  <a:pt x="28525" y="3945828"/>
                  <a:pt x="30052" y="3926691"/>
                  <a:pt x="32148" y="3905387"/>
                </a:cubicBezTo>
                <a:lnTo>
                  <a:pt x="34754" y="3881032"/>
                </a:lnTo>
                <a:lnTo>
                  <a:pt x="39206" y="3802233"/>
                </a:lnTo>
                <a:cubicBezTo>
                  <a:pt x="39778" y="3763353"/>
                  <a:pt x="37619" y="3728800"/>
                  <a:pt x="30143" y="3698588"/>
                </a:cubicBezTo>
                <a:cubicBezTo>
                  <a:pt x="7714" y="3607954"/>
                  <a:pt x="33117" y="3482508"/>
                  <a:pt x="36579" y="3365983"/>
                </a:cubicBezTo>
                <a:lnTo>
                  <a:pt x="36510" y="3356621"/>
                </a:lnTo>
                <a:lnTo>
                  <a:pt x="30143" y="3311044"/>
                </a:lnTo>
                <a:cubicBezTo>
                  <a:pt x="14271" y="3224157"/>
                  <a:pt x="11445" y="3149243"/>
                  <a:pt x="14856" y="3082749"/>
                </a:cubicBezTo>
                <a:lnTo>
                  <a:pt x="22229" y="3005366"/>
                </a:lnTo>
                <a:lnTo>
                  <a:pt x="27244" y="2895198"/>
                </a:lnTo>
                <a:cubicBezTo>
                  <a:pt x="29143" y="2848776"/>
                  <a:pt x="30527" y="2799531"/>
                  <a:pt x="30143" y="2746826"/>
                </a:cubicBezTo>
                <a:lnTo>
                  <a:pt x="36784" y="2638240"/>
                </a:lnTo>
                <a:lnTo>
                  <a:pt x="30143" y="2615745"/>
                </a:lnTo>
                <a:cubicBezTo>
                  <a:pt x="-20952" y="2495890"/>
                  <a:pt x="17898" y="2340273"/>
                  <a:pt x="37923" y="2201958"/>
                </a:cubicBezTo>
                <a:lnTo>
                  <a:pt x="42734" y="2158379"/>
                </a:lnTo>
                <a:lnTo>
                  <a:pt x="30143" y="2114218"/>
                </a:lnTo>
                <a:cubicBezTo>
                  <a:pt x="2269" y="2040950"/>
                  <a:pt x="-2735" y="1972014"/>
                  <a:pt x="1162" y="1906697"/>
                </a:cubicBezTo>
                <a:lnTo>
                  <a:pt x="6289" y="1854885"/>
                </a:lnTo>
                <a:lnTo>
                  <a:pt x="8053" y="1809168"/>
                </a:lnTo>
                <a:cubicBezTo>
                  <a:pt x="9832" y="1790244"/>
                  <a:pt x="12470" y="1771472"/>
                  <a:pt x="15415" y="1752867"/>
                </a:cubicBezTo>
                <a:lnTo>
                  <a:pt x="30925" y="1652561"/>
                </a:lnTo>
                <a:lnTo>
                  <a:pt x="30143" y="1606992"/>
                </a:lnTo>
                <a:cubicBezTo>
                  <a:pt x="28397" y="1588584"/>
                  <a:pt x="27931" y="1568665"/>
                  <a:pt x="28348" y="1547550"/>
                </a:cubicBezTo>
                <a:lnTo>
                  <a:pt x="29206" y="1531212"/>
                </a:lnTo>
                <a:lnTo>
                  <a:pt x="23637" y="1487282"/>
                </a:lnTo>
                <a:cubicBezTo>
                  <a:pt x="16479" y="1367166"/>
                  <a:pt x="59638" y="1246041"/>
                  <a:pt x="30143" y="1156757"/>
                </a:cubicBezTo>
                <a:cubicBezTo>
                  <a:pt x="21716" y="1131248"/>
                  <a:pt x="18318" y="1090735"/>
                  <a:pt x="17757" y="1041370"/>
                </a:cubicBezTo>
                <a:lnTo>
                  <a:pt x="18463" y="985697"/>
                </a:lnTo>
                <a:lnTo>
                  <a:pt x="16239" y="975915"/>
                </a:lnTo>
                <a:cubicBezTo>
                  <a:pt x="13541" y="957312"/>
                  <a:pt x="12597" y="940330"/>
                  <a:pt x="12862" y="924477"/>
                </a:cubicBezTo>
                <a:lnTo>
                  <a:pt x="23640" y="845857"/>
                </a:lnTo>
                <a:lnTo>
                  <a:pt x="30907" y="688163"/>
                </a:lnTo>
                <a:lnTo>
                  <a:pt x="31375" y="662715"/>
                </a:lnTo>
                <a:lnTo>
                  <a:pt x="30143" y="655230"/>
                </a:lnTo>
                <a:cubicBezTo>
                  <a:pt x="20345" y="615334"/>
                  <a:pt x="17924" y="569960"/>
                  <a:pt x="19185" y="520814"/>
                </a:cubicBezTo>
                <a:lnTo>
                  <a:pt x="26662" y="415314"/>
                </a:lnTo>
                <a:lnTo>
                  <a:pt x="25635" y="383217"/>
                </a:lnTo>
                <a:cubicBezTo>
                  <a:pt x="25461" y="243905"/>
                  <a:pt x="35455" y="113017"/>
                  <a:pt x="30143" y="22622"/>
                </a:cubicBezTo>
                <a:cubicBezTo>
                  <a:pt x="90096" y="13526"/>
                  <a:pt x="146841" y="12585"/>
                  <a:pt x="200495" y="15390"/>
                </a:cubicBezTo>
                <a:lnTo>
                  <a:pt x="324102" y="27794"/>
                </a:lnTo>
                <a:lnTo>
                  <a:pt x="329634" y="27979"/>
                </a:lnTo>
                <a:cubicBezTo>
                  <a:pt x="398332" y="30204"/>
                  <a:pt x="468106" y="31425"/>
                  <a:pt x="551798" y="27886"/>
                </a:cubicBezTo>
                <a:lnTo>
                  <a:pt x="592464" y="25476"/>
                </a:lnTo>
                <a:lnTo>
                  <a:pt x="603122" y="22622"/>
                </a:lnTo>
                <a:cubicBezTo>
                  <a:pt x="639294" y="8191"/>
                  <a:pt x="679641" y="1916"/>
                  <a:pt x="723201" y="386"/>
                </a:cubicBezTo>
                <a:close/>
              </a:path>
            </a:pathLst>
          </a:custGeom>
        </p:spPr>
      </p:pic>
      <p:graphicFrame>
        <p:nvGraphicFramePr>
          <p:cNvPr id="5" name="Content Placeholder 2">
            <a:extLst>
              <a:ext uri="{FF2B5EF4-FFF2-40B4-BE49-F238E27FC236}">
                <a16:creationId xmlns:a16="http://schemas.microsoft.com/office/drawing/2014/main" id="{9397E471-DAA3-E627-F0EA-F354F39313B8}"/>
              </a:ext>
            </a:extLst>
          </p:cNvPr>
          <p:cNvGraphicFramePr>
            <a:graphicFrameLocks noGrp="1"/>
          </p:cNvGraphicFramePr>
          <p:nvPr>
            <p:ph idx="1"/>
            <p:extLst>
              <p:ext uri="{D42A27DB-BD31-4B8C-83A1-F6EECF244321}">
                <p14:modId xmlns:p14="http://schemas.microsoft.com/office/powerpoint/2010/main" val="3094746212"/>
              </p:ext>
            </p:extLst>
          </p:nvPr>
        </p:nvGraphicFramePr>
        <p:xfrm>
          <a:off x="3679466" y="2071316"/>
          <a:ext cx="5035164"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tr-TR" sz="4700"/>
              <a:t>Özet – Bugün Ne Öğrendik?</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defRPr sz="2000"/>
            </a:pPr>
            <a:r>
              <a:rPr lang="tr-TR" sz="1900"/>
              <a:t>Şekil vs ispat ayrımı; ispat lex fori.</a:t>
            </a:r>
          </a:p>
          <a:p>
            <a:pPr>
              <a:defRPr sz="2000"/>
            </a:pPr>
            <a:r>
              <a:rPr lang="tr-TR" sz="1900"/>
              <a:t>MÖHUK m.7: LRA ∥ lex causae (alternatif) – favor negotii – renvoi yok.</a:t>
            </a:r>
          </a:p>
          <a:p>
            <a:pPr>
              <a:defRPr sz="2000"/>
            </a:pPr>
            <a:r>
              <a:rPr lang="tr-TR" sz="1900"/>
              <a:t>Resmî işlemlerde esnekliğin sınırı (evlat edinme).</a:t>
            </a:r>
          </a:p>
          <a:p>
            <a:pPr>
              <a:defRPr sz="2000"/>
            </a:pPr>
            <a:r>
              <a:rPr lang="tr-TR" sz="1900"/>
              <a:t>Özel kurallar: evlenme, vasiyet (1961 Lahey), taşınmaz, tüketici, kambiyo.</a:t>
            </a:r>
          </a:p>
          <a:p>
            <a:pPr>
              <a:defRPr sz="2000"/>
            </a:pPr>
            <a:r>
              <a:rPr lang="tr-TR" sz="1900"/>
              <a:t>TTK: poliçe/bono imza yeri; çek imza/ödeme yeri; ibraz ödeme yeri.</a:t>
            </a:r>
          </a:p>
          <a:p>
            <a:pPr>
              <a:defRPr sz="2000"/>
            </a:pPr>
            <a:r>
              <a:rPr lang="tr-TR" sz="1900"/>
              <a:t>MÖHUK m.8: zamanaşımı maddî ve lex causae; kamu düzeni istisnası.</a:t>
            </a:r>
          </a:p>
          <a:p>
            <a:pPr>
              <a:defRPr sz="2000"/>
            </a:pPr>
            <a:r>
              <a:rPr lang="tr-TR" sz="1900"/>
              <a:t>Tenfiz başvurusu vs ilâm zamanaşımı ayrımı; kazandırıcı zamanaşımı ayrı rejim.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D770B0A-748B-E33E-D3F0-4990585C0089}"/>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6F121ECD-0F5E-5527-A55D-D94AEF113493}"/>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1) Londra’da kurulan bir sözleşme, esasına Türk hukuku uygulanacak şekilde yapılmış ve İngiliz hukukundaki şekle uygun, Türk hukukundaki şekle aykırı. MÖHUK m.7’ye göre Türk mahkemesi ne yapar?</a:t>
            </a:r>
          </a:p>
        </p:txBody>
      </p:sp>
      <p:sp>
        <p:nvSpPr>
          <p:cNvPr id="4" name="Dikdörtgen 3">
            <a:extLst>
              <a:ext uri="{FF2B5EF4-FFF2-40B4-BE49-F238E27FC236}">
                <a16:creationId xmlns:a16="http://schemas.microsoft.com/office/drawing/2014/main" id="{612D1AC1-0F57-054B-D6F2-BDA162B4CC7C}"/>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0D01BBAD-29CB-DA7B-4958-0ACB840FE61C}"/>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7DAB21B6-E55B-B80E-EFA0-1C5F52CEA473}"/>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6D9AA96-D142-845C-CB66-D08D44A74BE2}"/>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9829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2" nodeType="clickEffect">
                                  <p:stCondLst>
                                    <p:cond delay="0"/>
                                  </p:stCondLst>
                                  <p:childTnLst>
                                    <p:animEffect transition="out" filter="fade">
                                      <p:cBhvr>
                                        <p:cTn id="16" dur="50" tmFilter="0, 0; .2, .5; .8, .5; 1, 0"/>
                                        <p:tgtEl>
                                          <p:spTgt spid="3"/>
                                        </p:tgtEl>
                                      </p:cBhvr>
                                    </p:animEffect>
                                    <p:animScale>
                                      <p:cBhvr>
                                        <p:cTn id="1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BFAF5E8-5EB0-F5F7-05DF-E779E11E7E3C}"/>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5C6FA974-D5CB-0C6F-DB89-260F78FB4C28}"/>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400" b="1">
                <a:solidFill>
                  <a:srgbClr val="000000"/>
                </a:solidFill>
              </a:rPr>
              <a:t>2) Renvoi (atıf), hukukî işlemlerin şekline uygulanacak hukukun tayininde MÖHUK m.7 uyarınca…</a:t>
            </a:r>
          </a:p>
        </p:txBody>
      </p:sp>
      <p:sp>
        <p:nvSpPr>
          <p:cNvPr id="4" name="Dikdörtgen 3">
            <a:extLst>
              <a:ext uri="{FF2B5EF4-FFF2-40B4-BE49-F238E27FC236}">
                <a16:creationId xmlns:a16="http://schemas.microsoft.com/office/drawing/2014/main" id="{1671818E-8E6E-4987-96EB-05D1C6FA95A6}"/>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874045B1-1EF0-86C8-A2D4-4DBDC7E894C1}"/>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593E9D69-8BD0-66A7-5EC2-96469B57F2F8}"/>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AB3F3882-BD18-06BB-27CF-9F99039F2A41}"/>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967414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8E75826-6378-3F99-4F8A-A1C3CD0692C7}"/>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202649B8-ADDB-F15A-0EB2-E487A66351C0}"/>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3) Aşağıdakilerden hangisi MÖHUK m.8 kapsamındaki zamanaşımına girer?</a:t>
            </a:r>
          </a:p>
        </p:txBody>
      </p:sp>
      <p:sp>
        <p:nvSpPr>
          <p:cNvPr id="4" name="Dikdörtgen 3">
            <a:extLst>
              <a:ext uri="{FF2B5EF4-FFF2-40B4-BE49-F238E27FC236}">
                <a16:creationId xmlns:a16="http://schemas.microsoft.com/office/drawing/2014/main" id="{4720B68F-0EEF-F7C3-DAFF-CF0E6067D386}"/>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96E4A00E-73CB-3527-F4E0-F6E44AFED317}"/>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9E94062D-47F1-626F-B0EF-F3DCA6EAE880}"/>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D2D16832-49D2-97C1-C5AC-044E12D4AFDC}"/>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35800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FD05EE4-7112-394F-294C-000D772852C3}"/>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F2D82F68-C8AF-321D-D2B5-61A91FB2A90E}"/>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4) Çeklerin şekli bakımından uygulanacak hukuk…</a:t>
            </a:r>
          </a:p>
        </p:txBody>
      </p:sp>
      <p:sp>
        <p:nvSpPr>
          <p:cNvPr id="4" name="Dikdörtgen 3">
            <a:extLst>
              <a:ext uri="{FF2B5EF4-FFF2-40B4-BE49-F238E27FC236}">
                <a16:creationId xmlns:a16="http://schemas.microsoft.com/office/drawing/2014/main" id="{E9BDA8E9-A8A3-AB39-F473-0F8D0BDEBE35}"/>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A66F860-E1FF-C770-CC3B-5682FB8A60E7}"/>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A1361A94-E5FD-6F76-2AA7-9469D3451649}"/>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48BDE111-A35D-69A1-8B9F-53EA77B240F5}"/>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482858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3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C6EA5A0-9637-9120-A66B-E8EE9018E185}"/>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AD0973B7-AFC8-EF89-6504-6A627E1E670F}"/>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5) Aşağıdakilerden hangisi MÖHUK m.8 kapsamındaki zamanaşımı değildir?</a:t>
            </a:r>
          </a:p>
        </p:txBody>
      </p:sp>
      <p:sp>
        <p:nvSpPr>
          <p:cNvPr id="4" name="Dikdörtgen 3">
            <a:extLst>
              <a:ext uri="{FF2B5EF4-FFF2-40B4-BE49-F238E27FC236}">
                <a16:creationId xmlns:a16="http://schemas.microsoft.com/office/drawing/2014/main" id="{60961005-E4FD-FBB7-D149-F6AE4B464A5A}"/>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3A2A2E95-238C-DFE1-F4C0-F31E984112DB}"/>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3BE5F3FF-5A5D-2F59-CEC0-6C94C28BE2B2}"/>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F13E842C-ABA6-FD9D-2B88-0307EDF7BFDF}"/>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868724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2" nodeType="clickEffect">
                                  <p:stCondLst>
                                    <p:cond delay="0"/>
                                  </p:stCondLst>
                                  <p:childTnLst>
                                    <p:animEffect transition="out" filter="fade">
                                      <p:cBhvr>
                                        <p:cTn id="16" dur="50" tmFilter="0, 0; .2, .5; .8, .5; 1, 0"/>
                                        <p:tgtEl>
                                          <p:spTgt spid="3"/>
                                        </p:tgtEl>
                                      </p:cBhvr>
                                    </p:animEffect>
                                    <p:animScale>
                                      <p:cBhvr>
                                        <p:cTn id="1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b="1" dirty="0" err="1"/>
              <a:t>Mevzuat</a:t>
            </a:r>
            <a:r>
              <a:rPr b="1" dirty="0"/>
              <a:t> </a:t>
            </a:r>
            <a:r>
              <a:rPr b="1" dirty="0" err="1"/>
              <a:t>ve</a:t>
            </a:r>
            <a:r>
              <a:rPr b="1" dirty="0"/>
              <a:t> </a:t>
            </a:r>
            <a:r>
              <a:rPr b="1" dirty="0" err="1"/>
              <a:t>Dayanaklar</a:t>
            </a:r>
            <a:endParaRPr b="1" dirty="0"/>
          </a:p>
        </p:txBody>
      </p:sp>
      <p:graphicFrame>
        <p:nvGraphicFramePr>
          <p:cNvPr id="5" name="Content Placeholder 2">
            <a:extLst>
              <a:ext uri="{FF2B5EF4-FFF2-40B4-BE49-F238E27FC236}">
                <a16:creationId xmlns:a16="http://schemas.microsoft.com/office/drawing/2014/main" id="{4B62C1FB-E309-4E9D-03C0-0FB0F4A707C1}"/>
              </a:ext>
            </a:extLst>
          </p:cNvPr>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5DFED5E-7678-92FE-4451-A37DDF7B2D29}"/>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705D0CCE-01AA-CD4D-153D-1A1C99372933}"/>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Derse katılan öğrencilerin adı soyadı</a:t>
            </a:r>
          </a:p>
        </p:txBody>
      </p:sp>
      <p:sp>
        <p:nvSpPr>
          <p:cNvPr id="4" name="Dikdörtgen 3">
            <a:extLst>
              <a:ext uri="{FF2B5EF4-FFF2-40B4-BE49-F238E27FC236}">
                <a16:creationId xmlns:a16="http://schemas.microsoft.com/office/drawing/2014/main" id="{8F6B42A0-AE4D-A132-4A71-5B079C59ED75}"/>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90859200-A04B-5B03-761D-F84B10BD4D7B}"/>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14211307-AA90-9450-9551-7AA5C3132989}"/>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7226BC8F-7F2D-C099-F5A9-F7D4D61F23A1}"/>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18211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5818" y="0"/>
            <a:ext cx="7472363"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0"/>
            <a:ext cx="7461504"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143002" y="1999615"/>
            <a:ext cx="6858000" cy="2764028"/>
          </a:xfrm>
        </p:spPr>
        <p:txBody>
          <a:bodyPr anchor="ctr">
            <a:normAutofit/>
          </a:bodyPr>
          <a:lstStyle/>
          <a:p>
            <a:pPr>
              <a:lnSpc>
                <a:spcPct val="90000"/>
              </a:lnSpc>
            </a:pPr>
            <a:r>
              <a:rPr lang="tr-TR" sz="6300"/>
              <a:t>Şahsın Hukukuna İlişkin Kanunlar İhtilafı Kuralları</a:t>
            </a:r>
          </a:p>
        </p:txBody>
      </p:sp>
      <p:sp>
        <p:nvSpPr>
          <p:cNvPr id="3" name="Subtitle 2"/>
          <p:cNvSpPr>
            <a:spLocks noGrp="1"/>
          </p:cNvSpPr>
          <p:nvPr>
            <p:ph type="subTitle" idx="1"/>
          </p:nvPr>
        </p:nvSpPr>
        <p:spPr>
          <a:xfrm>
            <a:off x="1475184" y="5645150"/>
            <a:ext cx="6193632" cy="631825"/>
          </a:xfrm>
        </p:spPr>
        <p:txBody>
          <a:bodyPr anchor="ctr">
            <a:normAutofit/>
          </a:bodyPr>
          <a:lstStyle/>
          <a:p>
            <a:r>
              <a:rPr lang="tr-TR" sz="2400" dirty="0"/>
              <a:t>2. DERS 13.10.2025</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88920" y="5524786"/>
            <a:ext cx="356616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0699" y="687480"/>
            <a:ext cx="5605629" cy="994172"/>
          </a:xfrm>
        </p:spPr>
        <p:txBody>
          <a:bodyPr>
            <a:normAutofit/>
          </a:bodyPr>
          <a:lstStyle/>
          <a:p>
            <a:pPr>
              <a:lnSpc>
                <a:spcPct val="90000"/>
              </a:lnSpc>
            </a:pPr>
            <a:r>
              <a:rPr lang="tr-TR" sz="3000" b="1"/>
              <a:t>Olay 1: Kefalet – sıhhat/ispat &amp; m.7</a:t>
            </a:r>
          </a:p>
        </p:txBody>
      </p:sp>
      <p:sp>
        <p:nvSpPr>
          <p:cNvPr id="3" name="Content Placeholder 2"/>
          <p:cNvSpPr>
            <a:spLocks noGrp="1"/>
          </p:cNvSpPr>
          <p:nvPr>
            <p:ph idx="1"/>
          </p:nvPr>
        </p:nvSpPr>
        <p:spPr>
          <a:xfrm>
            <a:off x="738555" y="1547446"/>
            <a:ext cx="5928786" cy="4175647"/>
          </a:xfrm>
        </p:spPr>
        <p:txBody>
          <a:bodyPr anchor="ctr">
            <a:normAutofit/>
          </a:bodyPr>
          <a:lstStyle/>
          <a:p>
            <a:pPr marL="0" indent="0">
              <a:buNone/>
            </a:pPr>
            <a:r>
              <a:rPr lang="tr-TR" sz="2100" dirty="0"/>
              <a:t>İki Türk taraf, </a:t>
            </a:r>
            <a:r>
              <a:rPr lang="tr-TR" sz="2100" b="1" dirty="0"/>
              <a:t>Almanya’da</a:t>
            </a:r>
            <a:r>
              <a:rPr lang="tr-TR" sz="2100" dirty="0"/>
              <a:t> kefalet sözleşmesi yapıyor. Kefilin sorumluluk miktarı ve tarih </a:t>
            </a:r>
            <a:r>
              <a:rPr lang="tr-TR" sz="2100" b="1" dirty="0"/>
              <a:t>el yazısı değil</a:t>
            </a:r>
            <a:r>
              <a:rPr lang="tr-TR" sz="2100" dirty="0"/>
              <a:t>, yazıcıyla yazılmış. Sözleşmenin esası taraflarca Türk hukukuna bağlanmış varsayılabilir.</a:t>
            </a:r>
            <a:br>
              <a:rPr lang="tr-TR" sz="2100" dirty="0"/>
            </a:br>
            <a:r>
              <a:rPr lang="tr-TR" sz="2100" b="1" dirty="0"/>
              <a:t>Sorular:</a:t>
            </a:r>
            <a:endParaRPr lang="tr-TR" sz="2100" dirty="0"/>
          </a:p>
          <a:p>
            <a:pPr marL="514350" indent="-514350">
              <a:buFont typeface="+mj-lt"/>
              <a:buAutoNum type="arabicParenR"/>
            </a:pPr>
            <a:r>
              <a:rPr lang="tr-TR" sz="2100" dirty="0"/>
              <a:t>Şekil hangi hukuka göre değerlendirilir?</a:t>
            </a:r>
          </a:p>
          <a:p>
            <a:pPr marL="514350" indent="-514350">
              <a:buFont typeface="+mj-lt"/>
              <a:buAutoNum type="arabicParenR"/>
            </a:pPr>
            <a:r>
              <a:rPr lang="tr-TR" sz="2100" dirty="0"/>
              <a:t>LRA (Alman hukuku) sözleşmeyi geçerli sayıyor, Türk hukuku (TBK m.583) ise el yazısı şartı arıyor varsayalım. Türk mahkemesi ne yapar?</a:t>
            </a:r>
          </a:p>
          <a:p>
            <a:pPr marL="0" indent="0">
              <a:buNone/>
              <a:defRPr sz="2200" b="1"/>
            </a:pPr>
            <a:endParaRPr lang="tr-TR" sz="21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Hakim">
            <a:extLst>
              <a:ext uri="{FF2B5EF4-FFF2-40B4-BE49-F238E27FC236}">
                <a16:creationId xmlns:a16="http://schemas.microsoft.com/office/drawing/2014/main" id="{58BF4177-07A8-5F0B-1BF6-F3D88FFCDBC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7189"/>
            <a:ext cx="2530602" cy="5567891"/>
          </a:xfrm>
        </p:spPr>
        <p:txBody>
          <a:bodyPr>
            <a:normAutofit/>
          </a:bodyPr>
          <a:lstStyle/>
          <a:p>
            <a:r>
              <a:rPr lang="tr-TR" sz="4500"/>
              <a:t>Öğrenme Hedefleri (2. Ders)</a:t>
            </a:r>
          </a:p>
        </p:txBody>
      </p:sp>
      <p:graphicFrame>
        <p:nvGraphicFramePr>
          <p:cNvPr id="5" name="Content Placeholder 2">
            <a:extLst>
              <a:ext uri="{FF2B5EF4-FFF2-40B4-BE49-F238E27FC236}">
                <a16:creationId xmlns:a16="http://schemas.microsoft.com/office/drawing/2014/main" id="{850B739C-5BD6-E9DA-6ACB-AA2A5DF0B548}"/>
              </a:ext>
            </a:extLst>
          </p:cNvPr>
          <p:cNvGraphicFramePr>
            <a:graphicFrameLocks noGrp="1"/>
          </p:cNvGraphicFramePr>
          <p:nvPr>
            <p:ph idx="1"/>
            <p:extLst>
              <p:ext uri="{D42A27DB-BD31-4B8C-83A1-F6EECF244321}">
                <p14:modId xmlns:p14="http://schemas.microsoft.com/office/powerpoint/2010/main" val="284365886"/>
              </p:ext>
            </p:extLst>
          </p:nvPr>
        </p:nvGraphicFramePr>
        <p:xfrm>
          <a:off x="3819906" y="620392"/>
          <a:ext cx="469773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tr-TR" sz="3600"/>
              <a:t>Çerçeve: Uygulanacak Hukuk Nasıl Belirlenir?</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64916F88-D5A6-A00F-BB6A-9A53CB10BA61}"/>
              </a:ext>
            </a:extLst>
          </p:cNvPr>
          <p:cNvGraphicFramePr>
            <a:graphicFrameLocks noGrp="1"/>
          </p:cNvGraphicFramePr>
          <p:nvPr>
            <p:ph idx="1"/>
            <p:extLst>
              <p:ext uri="{D42A27DB-BD31-4B8C-83A1-F6EECF244321}">
                <p14:modId xmlns:p14="http://schemas.microsoft.com/office/powerpoint/2010/main" val="2027186223"/>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MÖHUK: m.9 – m.10 – m.11</a:t>
            </a:r>
          </a:p>
        </p:txBody>
      </p:sp>
      <p:sp>
        <p:nvSpPr>
          <p:cNvPr id="3" name="Rounded Rectangle 2"/>
          <p:cNvSpPr/>
          <p:nvPr/>
        </p:nvSpPr>
        <p:spPr>
          <a:xfrm>
            <a:off x="1021977" y="1657631"/>
            <a:ext cx="2377440" cy="914400"/>
          </a:xfrm>
          <a:prstGeom prst="roundRect">
            <a:avLst/>
          </a:prstGeom>
          <a:solidFill>
            <a:srgbClr val="F2F2F2"/>
          </a:solidFill>
          <a:ln>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a:pPr>
            <a:r>
              <a:rPr lang="tr-TR" b="1" dirty="0">
                <a:solidFill>
                  <a:schemeClr val="tx1"/>
                </a:solidFill>
              </a:rPr>
              <a:t>m.9: Ehliyet (genel)</a:t>
            </a:r>
          </a:p>
        </p:txBody>
      </p:sp>
      <p:sp>
        <p:nvSpPr>
          <p:cNvPr id="4" name="Rounded Rectangle 3"/>
          <p:cNvSpPr/>
          <p:nvPr/>
        </p:nvSpPr>
        <p:spPr>
          <a:xfrm>
            <a:off x="914400" y="3200400"/>
            <a:ext cx="2377440" cy="914400"/>
          </a:xfrm>
          <a:prstGeom prst="roundRect">
            <a:avLst/>
          </a:prstGeom>
          <a:solidFill>
            <a:srgbClr val="F2F2F2"/>
          </a:solidFill>
          <a:ln>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a:pPr>
            <a:r>
              <a:rPr lang="tr-TR" b="1" dirty="0">
                <a:solidFill>
                  <a:schemeClr val="tx1"/>
                </a:solidFill>
              </a:rPr>
              <a:t>m.10: Vesayet/Kısıtlılık</a:t>
            </a:r>
          </a:p>
        </p:txBody>
      </p:sp>
      <p:cxnSp>
        <p:nvCxnSpPr>
          <p:cNvPr id="5" name="Connector 4"/>
          <p:cNvCxnSpPr/>
          <p:nvPr/>
        </p:nvCxnSpPr>
        <p:spPr>
          <a:xfrm>
            <a:off x="2926080" y="0"/>
            <a:ext cx="365760" cy="0"/>
          </a:xfrm>
          <a:prstGeom prst="line">
            <a:avLst/>
          </a:prstGeom>
          <a:ln>
            <a:solidFill>
              <a:srgbClr val="5B9BD5"/>
            </a:solidFill>
          </a:ln>
        </p:spPr>
        <p:style>
          <a:lnRef idx="2">
            <a:schemeClr val="accent1"/>
          </a:lnRef>
          <a:fillRef idx="0">
            <a:schemeClr val="accent1"/>
          </a:fillRef>
          <a:effectRef idx="1">
            <a:schemeClr val="accent1"/>
          </a:effectRef>
          <a:fontRef idx="minor">
            <a:schemeClr val="tx1"/>
          </a:fontRef>
        </p:style>
      </p:cxnSp>
      <p:sp>
        <p:nvSpPr>
          <p:cNvPr id="6" name="Rounded Rectangle 5"/>
          <p:cNvSpPr/>
          <p:nvPr/>
        </p:nvSpPr>
        <p:spPr>
          <a:xfrm>
            <a:off x="914400" y="4983162"/>
            <a:ext cx="2377440" cy="914400"/>
          </a:xfrm>
          <a:prstGeom prst="roundRect">
            <a:avLst/>
          </a:prstGeom>
          <a:solidFill>
            <a:srgbClr val="F2F2F2"/>
          </a:solidFill>
          <a:ln>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a:pPr>
            <a:r>
              <a:rPr lang="tr-TR" b="1" dirty="0">
                <a:solidFill>
                  <a:schemeClr val="tx1"/>
                </a:solidFill>
              </a:rPr>
              <a:t>m.11: Gaiplik &amp; Ölmüş Sayılma</a:t>
            </a:r>
          </a:p>
        </p:txBody>
      </p:sp>
      <p:cxnSp>
        <p:nvCxnSpPr>
          <p:cNvPr id="7" name="Connector 6"/>
          <p:cNvCxnSpPr/>
          <p:nvPr/>
        </p:nvCxnSpPr>
        <p:spPr>
          <a:xfrm>
            <a:off x="5669280" y="0"/>
            <a:ext cx="365760" cy="0"/>
          </a:xfrm>
          <a:prstGeom prst="line">
            <a:avLst/>
          </a:prstGeom>
          <a:ln>
            <a:solidFill>
              <a:srgbClr val="5B9BD5"/>
            </a:solidFill>
          </a:ln>
        </p:spPr>
        <p:style>
          <a:lnRef idx="2">
            <a:schemeClr val="accent1"/>
          </a:lnRef>
          <a:fillRef idx="0">
            <a:schemeClr val="accent1"/>
          </a:fillRef>
          <a:effectRef idx="1">
            <a:schemeClr val="accent1"/>
          </a:effectRef>
          <a:fontRef idx="minor">
            <a:schemeClr val="tx1"/>
          </a:fontRef>
        </p:style>
      </p:cxnSp>
      <p:sp>
        <p:nvSpPr>
          <p:cNvPr id="9" name="Metin kutusu 8">
            <a:extLst>
              <a:ext uri="{FF2B5EF4-FFF2-40B4-BE49-F238E27FC236}">
                <a16:creationId xmlns:a16="http://schemas.microsoft.com/office/drawing/2014/main" id="{957E8440-C546-2F9C-E33A-8FFDB42F00D0}"/>
              </a:ext>
            </a:extLst>
          </p:cNvPr>
          <p:cNvSpPr txBox="1"/>
          <p:nvPr/>
        </p:nvSpPr>
        <p:spPr>
          <a:xfrm>
            <a:off x="3399417" y="1317811"/>
            <a:ext cx="5542878" cy="5297412"/>
          </a:xfrm>
          <a:prstGeom prst="rect">
            <a:avLst/>
          </a:prstGeom>
          <a:noFill/>
        </p:spPr>
        <p:txBody>
          <a:bodyPr wrap="square">
            <a:spAutoFit/>
          </a:bodyPr>
          <a:lstStyle/>
          <a:p>
            <a:pPr indent="450215" algn="just">
              <a:lnSpc>
                <a:spcPts val="1524"/>
              </a:lnSpc>
              <a:buNone/>
            </a:pPr>
            <a:endParaRPr lang="tr-TR" sz="1800" b="1" i="0" dirty="0">
              <a:solidFill>
                <a:srgbClr val="000000"/>
              </a:solidFill>
              <a:effectLst/>
              <a:latin typeface="inherit"/>
            </a:endParaRPr>
          </a:p>
          <a:p>
            <a:pPr indent="450215" algn="just">
              <a:lnSpc>
                <a:spcPts val="1524"/>
              </a:lnSpc>
              <a:buNone/>
            </a:pPr>
            <a:r>
              <a:rPr lang="tr-TR" sz="1800" b="1" i="0" dirty="0">
                <a:solidFill>
                  <a:srgbClr val="000000"/>
                </a:solidFill>
                <a:effectLst/>
                <a:latin typeface="inherit"/>
              </a:rPr>
              <a:t>Ehliyet</a:t>
            </a:r>
            <a:endParaRPr lang="tr-TR" b="0" i="0" dirty="0">
              <a:solidFill>
                <a:srgbClr val="000000"/>
              </a:solidFill>
              <a:effectLst/>
              <a:latin typeface="Times New Roman" panose="02020603050405020304" pitchFamily="18" charset="0"/>
            </a:endParaRPr>
          </a:p>
          <a:p>
            <a:pPr indent="450215" algn="just">
              <a:lnSpc>
                <a:spcPts val="1524"/>
              </a:lnSpc>
              <a:buNone/>
            </a:pPr>
            <a:r>
              <a:rPr lang="tr-TR" sz="1800" b="1" i="0" dirty="0">
                <a:solidFill>
                  <a:srgbClr val="000000"/>
                </a:solidFill>
                <a:effectLst/>
                <a:latin typeface="inherit"/>
              </a:rPr>
              <a:t>MADDE 9 –</a:t>
            </a:r>
            <a:r>
              <a:rPr lang="tr-TR" sz="1800" b="0" i="0" dirty="0">
                <a:solidFill>
                  <a:srgbClr val="000000"/>
                </a:solidFill>
                <a:effectLst/>
                <a:latin typeface="inherit"/>
              </a:rPr>
              <a:t> (1) Hak ve fiil ehliyeti ilgilinin millî hukukuna tâbidir.</a:t>
            </a:r>
          </a:p>
          <a:p>
            <a:pPr indent="450215" algn="just">
              <a:lnSpc>
                <a:spcPts val="1524"/>
              </a:lnSpc>
              <a:buNone/>
            </a:pPr>
            <a:r>
              <a:rPr lang="tr-TR" dirty="0"/>
              <a:t>(2) Millî hukukuna göre ehliyetsiz olan bir kişi, işlemin yapıldığı ülke hukukuna göre ehil ise yaptığı hukukî işlemle bağlıdır. Aile ve miras hukuku ile başka bir ülkedeki taşınmazlar üzerindeki aynî haklara ilişkin işlemler bu hükmün dışındadır.</a:t>
            </a:r>
            <a:endParaRPr lang="tr-TR" b="0" i="0" dirty="0">
              <a:solidFill>
                <a:srgbClr val="000000"/>
              </a:solidFill>
              <a:effectLst/>
              <a:latin typeface="Times New Roman" panose="02020603050405020304" pitchFamily="18" charset="0"/>
            </a:endParaRPr>
          </a:p>
          <a:p>
            <a:pPr indent="450215" algn="just">
              <a:lnSpc>
                <a:spcPts val="1524"/>
              </a:lnSpc>
              <a:buNone/>
            </a:pPr>
            <a:r>
              <a:rPr lang="tr-TR" sz="1800" b="0" i="0" dirty="0">
                <a:solidFill>
                  <a:srgbClr val="000000"/>
                </a:solidFill>
                <a:effectLst/>
                <a:latin typeface="inherit"/>
              </a:rPr>
              <a:t>….</a:t>
            </a:r>
          </a:p>
          <a:p>
            <a:pPr indent="450215" algn="just">
              <a:lnSpc>
                <a:spcPts val="1524"/>
              </a:lnSpc>
              <a:buNone/>
            </a:pPr>
            <a:r>
              <a:rPr lang="tr-TR" sz="1800" b="1" i="0" dirty="0">
                <a:solidFill>
                  <a:srgbClr val="000000"/>
                </a:solidFill>
                <a:effectLst/>
                <a:latin typeface="inherit"/>
              </a:rPr>
              <a:t> </a:t>
            </a:r>
            <a:endParaRPr lang="tr-TR" b="0" i="0" dirty="0">
              <a:solidFill>
                <a:srgbClr val="000000"/>
              </a:solidFill>
              <a:effectLst/>
              <a:latin typeface="Times New Roman" panose="02020603050405020304" pitchFamily="18" charset="0"/>
            </a:endParaRPr>
          </a:p>
          <a:p>
            <a:pPr indent="450215" algn="just">
              <a:lnSpc>
                <a:spcPts val="1524"/>
              </a:lnSpc>
              <a:buNone/>
            </a:pPr>
            <a:r>
              <a:rPr lang="tr-TR" sz="1800" b="1" i="0" dirty="0" err="1">
                <a:solidFill>
                  <a:srgbClr val="000000"/>
                </a:solidFill>
                <a:effectLst/>
                <a:latin typeface="inherit"/>
              </a:rPr>
              <a:t>Vesâyet</a:t>
            </a:r>
            <a:r>
              <a:rPr lang="tr-TR" sz="1800" b="1" i="0" dirty="0">
                <a:solidFill>
                  <a:srgbClr val="000000"/>
                </a:solidFill>
                <a:effectLst/>
                <a:latin typeface="inherit"/>
              </a:rPr>
              <a:t>, kısıtlılık ve kayyımlık</a:t>
            </a:r>
            <a:endParaRPr lang="tr-TR" b="0" i="0" dirty="0">
              <a:solidFill>
                <a:srgbClr val="000000"/>
              </a:solidFill>
              <a:effectLst/>
              <a:latin typeface="Times New Roman" panose="02020603050405020304" pitchFamily="18" charset="0"/>
            </a:endParaRPr>
          </a:p>
          <a:p>
            <a:pPr indent="450215" algn="just">
              <a:lnSpc>
                <a:spcPts val="1524"/>
              </a:lnSpc>
              <a:buNone/>
            </a:pPr>
            <a:r>
              <a:rPr lang="tr-TR" sz="1800" b="1" i="0" dirty="0">
                <a:solidFill>
                  <a:srgbClr val="000000"/>
                </a:solidFill>
                <a:effectLst/>
                <a:latin typeface="inherit"/>
              </a:rPr>
              <a:t>MADDE 10 –</a:t>
            </a:r>
            <a:r>
              <a:rPr lang="tr-TR" sz="1800" b="0" i="0" dirty="0">
                <a:solidFill>
                  <a:srgbClr val="000000"/>
                </a:solidFill>
                <a:effectLst/>
                <a:latin typeface="inherit"/>
              </a:rPr>
              <a:t> (1) </a:t>
            </a:r>
            <a:r>
              <a:rPr lang="tr-TR" sz="1800" b="0" i="0" dirty="0" err="1">
                <a:solidFill>
                  <a:srgbClr val="000000"/>
                </a:solidFill>
                <a:effectLst/>
                <a:latin typeface="inherit"/>
              </a:rPr>
              <a:t>Vesâyet</a:t>
            </a:r>
            <a:r>
              <a:rPr lang="tr-TR" sz="1800" b="0" i="0" dirty="0">
                <a:solidFill>
                  <a:srgbClr val="000000"/>
                </a:solidFill>
                <a:effectLst/>
                <a:latin typeface="inherit"/>
              </a:rPr>
              <a:t> veya kısıtlılık kararı verilmesi veya sona erdirilmesi sebepleri, hakkında </a:t>
            </a:r>
            <a:r>
              <a:rPr lang="tr-TR" sz="1800" b="0" i="0" dirty="0" err="1">
                <a:solidFill>
                  <a:srgbClr val="000000"/>
                </a:solidFill>
                <a:effectLst/>
                <a:latin typeface="inherit"/>
              </a:rPr>
              <a:t>vesâyet</a:t>
            </a:r>
            <a:r>
              <a:rPr lang="tr-TR" sz="1800" b="0" i="0" dirty="0">
                <a:solidFill>
                  <a:srgbClr val="000000"/>
                </a:solidFill>
                <a:effectLst/>
                <a:latin typeface="inherit"/>
              </a:rPr>
              <a:t> veya kısıtlılık kararının verilmesi veya sona erdirilmesi istenen kişinin millî hukukuna tâbidir.</a:t>
            </a:r>
            <a:endParaRPr lang="tr-TR" b="0" i="0" dirty="0">
              <a:solidFill>
                <a:srgbClr val="000000"/>
              </a:solidFill>
              <a:effectLst/>
              <a:latin typeface="Times New Roman" panose="02020603050405020304" pitchFamily="18" charset="0"/>
            </a:endParaRPr>
          </a:p>
          <a:p>
            <a:pPr indent="450215" algn="just">
              <a:lnSpc>
                <a:spcPts val="1524"/>
              </a:lnSpc>
              <a:buNone/>
            </a:pPr>
            <a:r>
              <a:rPr lang="tr-TR" sz="1800" b="0" i="0" dirty="0">
                <a:solidFill>
                  <a:srgbClr val="000000"/>
                </a:solidFill>
                <a:effectLst/>
                <a:latin typeface="inherit"/>
              </a:rPr>
              <a:t>…</a:t>
            </a:r>
          </a:p>
          <a:p>
            <a:pPr indent="450215" algn="just">
              <a:lnSpc>
                <a:spcPts val="1524"/>
              </a:lnSpc>
              <a:buNone/>
            </a:pPr>
            <a:endParaRPr lang="tr-TR" b="0" i="0" dirty="0">
              <a:solidFill>
                <a:srgbClr val="000000"/>
              </a:solidFill>
              <a:effectLst/>
              <a:latin typeface="Times New Roman" panose="02020603050405020304" pitchFamily="18" charset="0"/>
            </a:endParaRPr>
          </a:p>
          <a:p>
            <a:pPr indent="450215" algn="just">
              <a:lnSpc>
                <a:spcPts val="1524"/>
              </a:lnSpc>
              <a:buNone/>
            </a:pPr>
            <a:r>
              <a:rPr lang="tr-TR" sz="1800" b="1" i="0" dirty="0">
                <a:solidFill>
                  <a:srgbClr val="000000"/>
                </a:solidFill>
                <a:effectLst/>
                <a:latin typeface="inherit"/>
              </a:rPr>
              <a:t> </a:t>
            </a:r>
            <a:endParaRPr lang="tr-TR" b="0" i="0" dirty="0">
              <a:solidFill>
                <a:srgbClr val="000000"/>
              </a:solidFill>
              <a:effectLst/>
              <a:latin typeface="Times New Roman" panose="02020603050405020304" pitchFamily="18" charset="0"/>
            </a:endParaRPr>
          </a:p>
          <a:p>
            <a:pPr indent="450215" algn="just">
              <a:lnSpc>
                <a:spcPts val="1524"/>
              </a:lnSpc>
              <a:buNone/>
            </a:pPr>
            <a:r>
              <a:rPr lang="tr-TR" sz="1800" b="1" i="0" dirty="0">
                <a:solidFill>
                  <a:srgbClr val="000000"/>
                </a:solidFill>
                <a:effectLst/>
                <a:latin typeface="inherit"/>
              </a:rPr>
              <a:t>Gaiplik veya ölmüş sayılma</a:t>
            </a:r>
            <a:endParaRPr lang="tr-TR" b="0" i="0" dirty="0">
              <a:solidFill>
                <a:srgbClr val="000000"/>
              </a:solidFill>
              <a:effectLst/>
              <a:latin typeface="Times New Roman" panose="02020603050405020304" pitchFamily="18" charset="0"/>
            </a:endParaRPr>
          </a:p>
          <a:p>
            <a:pPr indent="450215" algn="just">
              <a:lnSpc>
                <a:spcPts val="1524"/>
              </a:lnSpc>
              <a:buNone/>
            </a:pPr>
            <a:r>
              <a:rPr lang="tr-TR" sz="1800" b="1" i="0" dirty="0">
                <a:solidFill>
                  <a:srgbClr val="000000"/>
                </a:solidFill>
                <a:effectLst/>
                <a:latin typeface="inherit"/>
              </a:rPr>
              <a:t>MADDE 11 –</a:t>
            </a:r>
            <a:r>
              <a:rPr lang="tr-TR" sz="1800" b="0" i="0" dirty="0">
                <a:solidFill>
                  <a:srgbClr val="000000"/>
                </a:solidFill>
                <a:effectLst/>
                <a:latin typeface="inherit"/>
              </a:rPr>
              <a:t> (1) Gaiplik veya ölmüş sayılma kararı, hakkında karar verilecek kişinin millî hukukuna tâbidir. Millî hukukuna göre hakkında gaiplik veya ölmüş sayılma kararı verilemeyen kişinin mallarının Türkiye'de bulunması veya eşinin veya mirasçılardan birinin Türk vatandaşı olması hâlinde, Türk hukukuna göre gaiplik veya ölmüş sayılma kararı verilir.</a:t>
            </a:r>
            <a:endParaRPr lang="tr-TR" b="0" i="0" dirty="0">
              <a:solidFill>
                <a:srgbClr val="000000"/>
              </a:solidFill>
              <a:effectLst/>
              <a:latin typeface="Times New Roman" panose="02020603050405020304"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50595"/>
            <a:ext cx="6056111" cy="1618489"/>
          </a:xfrm>
        </p:spPr>
        <p:txBody>
          <a:bodyPr anchor="ctr">
            <a:normAutofit/>
          </a:bodyPr>
          <a:lstStyle/>
          <a:p>
            <a:pPr>
              <a:lnSpc>
                <a:spcPct val="90000"/>
              </a:lnSpc>
            </a:pPr>
            <a:r>
              <a:rPr lang="tr-TR" sz="4900"/>
              <a:t>Gerçek Kişiler: Hak ve Fiil Ehliyeti (m.9/1)</a:t>
            </a:r>
          </a:p>
        </p:txBody>
      </p:sp>
      <p:sp>
        <p:nvSpPr>
          <p:cNvPr id="3" name="Content Placeholder 2"/>
          <p:cNvSpPr>
            <a:spLocks noGrp="1"/>
          </p:cNvSpPr>
          <p:nvPr>
            <p:ph idx="1"/>
          </p:nvPr>
        </p:nvSpPr>
        <p:spPr>
          <a:xfrm>
            <a:off x="963930" y="2969469"/>
            <a:ext cx="6056111" cy="2800395"/>
          </a:xfrm>
        </p:spPr>
        <p:txBody>
          <a:bodyPr anchor="t">
            <a:normAutofit/>
          </a:bodyPr>
          <a:lstStyle/>
          <a:p>
            <a:pPr>
              <a:defRPr sz="2000"/>
            </a:pPr>
            <a:r>
              <a:rPr lang="tr-TR" sz="2100"/>
              <a:t>Hak ehliyeti: hak ve borçlara sahip olabilme ehliyeti → millî hukuk.</a:t>
            </a:r>
          </a:p>
          <a:p>
            <a:pPr>
              <a:defRPr sz="2000"/>
            </a:pPr>
            <a:r>
              <a:rPr lang="tr-TR" sz="2100"/>
              <a:t>Fiil ehliyeti: kendi fiilleriyle hak kazanma/borç altına girme → millî hukuk.</a:t>
            </a:r>
          </a:p>
          <a:p>
            <a:pPr>
              <a:defRPr sz="2000"/>
            </a:pPr>
            <a:r>
              <a:rPr lang="tr-TR" sz="2100"/>
              <a:t>Taraf/dava ehliyeti: HMK m.50–51 göndermesi ile aynı statü.</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Hak Ehliyeti: Başlangıç – Sınırlama – Sona Erme</a:t>
            </a:r>
          </a:p>
        </p:txBody>
      </p:sp>
      <p:graphicFrame>
        <p:nvGraphicFramePr>
          <p:cNvPr id="6" name="Content Placeholder 2">
            <a:extLst>
              <a:ext uri="{FF2B5EF4-FFF2-40B4-BE49-F238E27FC236}">
                <a16:creationId xmlns:a16="http://schemas.microsoft.com/office/drawing/2014/main" id="{9CF06663-E7DB-FD0D-82D1-2C2282BE1090}"/>
              </a:ext>
            </a:extLst>
          </p:cNvPr>
          <p:cNvGraphicFramePr>
            <a:graphicFrameLocks noGrp="1"/>
          </p:cNvGraphicFramePr>
          <p:nvPr>
            <p:ph sz="half" idx="1"/>
          </p:nvPr>
        </p:nvGraphicFramePr>
        <p:xfrm>
          <a:off x="457200" y="1600200"/>
          <a:ext cx="4038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ontent Placeholder 3"/>
          <p:cNvSpPr>
            <a:spLocks noGrp="1"/>
          </p:cNvSpPr>
          <p:nvPr>
            <p:ph sz="half" idx="2"/>
          </p:nvPr>
        </p:nvSpPr>
        <p:spPr/>
        <p:txBody>
          <a:bodyPr/>
          <a:lstStyle/>
          <a:p>
            <a:pPr>
              <a:defRPr sz="1800"/>
            </a:pPr>
            <a:r>
              <a:rPr dirty="0" err="1"/>
              <a:t>Karşılaştırma</a:t>
            </a:r>
            <a:r>
              <a:rPr dirty="0"/>
              <a:t> (</a:t>
            </a:r>
            <a:r>
              <a:rPr dirty="0" err="1"/>
              <a:t>İspanya</a:t>
            </a:r>
            <a:r>
              <a:rPr dirty="0"/>
              <a:t>): </a:t>
            </a:r>
            <a:r>
              <a:rPr dirty="0" err="1"/>
              <a:t>Doğumdan</a:t>
            </a:r>
            <a:r>
              <a:rPr dirty="0"/>
              <a:t> </a:t>
            </a:r>
            <a:r>
              <a:rPr dirty="0" err="1"/>
              <a:t>sonra</a:t>
            </a:r>
            <a:r>
              <a:rPr dirty="0"/>
              <a:t> 24 </a:t>
            </a:r>
            <a:r>
              <a:rPr dirty="0" err="1"/>
              <a:t>saat</a:t>
            </a:r>
            <a:r>
              <a:rPr dirty="0"/>
              <a:t> </a:t>
            </a:r>
            <a:r>
              <a:rPr dirty="0" err="1"/>
              <a:t>yaşama</a:t>
            </a:r>
            <a:r>
              <a:rPr dirty="0"/>
              <a:t>.</a:t>
            </a:r>
          </a:p>
          <a:p>
            <a:pPr>
              <a:defRPr sz="1800"/>
            </a:pPr>
            <a:r>
              <a:rPr dirty="0" err="1"/>
              <a:t>Uygulama</a:t>
            </a:r>
            <a:r>
              <a:rPr dirty="0"/>
              <a:t> </a:t>
            </a:r>
            <a:r>
              <a:rPr dirty="0" err="1"/>
              <a:t>sonucu</a:t>
            </a:r>
            <a:r>
              <a:rPr dirty="0"/>
              <a:t>: </a:t>
            </a:r>
            <a:r>
              <a:rPr dirty="0" err="1"/>
              <a:t>Mirasçılık</a:t>
            </a:r>
            <a:r>
              <a:rPr dirty="0"/>
              <a:t> </a:t>
            </a:r>
            <a:r>
              <a:rPr dirty="0" err="1"/>
              <a:t>sonucunu</a:t>
            </a:r>
            <a:r>
              <a:rPr dirty="0"/>
              <a:t> </a:t>
            </a:r>
            <a:r>
              <a:rPr dirty="0" err="1"/>
              <a:t>etkiler</a:t>
            </a:r>
            <a:r>
              <a:rPr dirty="0"/>
              <a:t>.</a:t>
            </a:r>
          </a:p>
          <a:p>
            <a:pPr>
              <a:defRPr sz="1800"/>
            </a:pPr>
            <a:r>
              <a:rPr dirty="0"/>
              <a:t>Taraf </a:t>
            </a:r>
            <a:r>
              <a:rPr dirty="0" err="1"/>
              <a:t>ehliyeti</a:t>
            </a:r>
            <a:r>
              <a:rPr dirty="0"/>
              <a:t> = </a:t>
            </a:r>
            <a:r>
              <a:rPr dirty="0" err="1"/>
              <a:t>hak</a:t>
            </a:r>
            <a:r>
              <a:rPr dirty="0"/>
              <a:t> </a:t>
            </a:r>
            <a:r>
              <a:rPr dirty="0" err="1"/>
              <a:t>ehliyeti</a:t>
            </a:r>
            <a:r>
              <a:rPr dirty="0"/>
              <a:t> (HMK m.50).</a:t>
            </a:r>
          </a:p>
          <a:p>
            <a:pPr>
              <a:defRPr sz="1800"/>
            </a:pPr>
            <a:r>
              <a:rPr dirty="0"/>
              <a:t>Not: </a:t>
            </a:r>
            <a:r>
              <a:rPr dirty="0" err="1"/>
              <a:t>Ölüm</a:t>
            </a:r>
            <a:r>
              <a:rPr dirty="0"/>
              <a:t> </a:t>
            </a:r>
            <a:r>
              <a:rPr dirty="0" err="1"/>
              <a:t>karinesi</a:t>
            </a:r>
            <a:r>
              <a:rPr dirty="0"/>
              <a:t> &amp; </a:t>
            </a:r>
            <a:r>
              <a:rPr dirty="0" err="1"/>
              <a:t>gaiplik</a:t>
            </a:r>
            <a:r>
              <a:rPr dirty="0"/>
              <a:t> </a:t>
            </a:r>
            <a:r>
              <a:rPr dirty="0" err="1"/>
              <a:t>kararında</a:t>
            </a:r>
            <a:r>
              <a:rPr dirty="0"/>
              <a:t> m.11'e </a:t>
            </a:r>
            <a:r>
              <a:rPr dirty="0" err="1"/>
              <a:t>bakılır</a:t>
            </a:r>
            <a:r>
              <a:rPr dirty="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9143999"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642"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1"/>
            <a:ext cx="9144001"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4784" y="248038"/>
            <a:ext cx="8295047" cy="1159200"/>
          </a:xfrm>
        </p:spPr>
        <p:txBody>
          <a:bodyPr vert="horz" lIns="91440" tIns="45720" rIns="91440" bIns="45720" rtlCol="0" anchor="ctr">
            <a:normAutofit/>
          </a:bodyPr>
          <a:lstStyle/>
          <a:p>
            <a:pPr algn="l" defTabSz="914400">
              <a:lnSpc>
                <a:spcPct val="90000"/>
              </a:lnSpc>
            </a:pPr>
            <a:r>
              <a:rPr lang="en-US" sz="3500" kern="1200" dirty="0">
                <a:solidFill>
                  <a:srgbClr val="FFFFFF"/>
                </a:solidFill>
                <a:latin typeface="+mj-lt"/>
                <a:ea typeface="+mj-ea"/>
                <a:cs typeface="+mj-cs"/>
              </a:rPr>
              <a:t>Örnek </a:t>
            </a:r>
            <a:r>
              <a:rPr lang="en-US" sz="3500" kern="1200" dirty="0" err="1">
                <a:solidFill>
                  <a:srgbClr val="FFFFFF"/>
                </a:solidFill>
                <a:latin typeface="+mj-lt"/>
                <a:ea typeface="+mj-ea"/>
                <a:cs typeface="+mj-cs"/>
              </a:rPr>
              <a:t>Karşılaştırma</a:t>
            </a:r>
            <a:r>
              <a:rPr lang="en-US" sz="3500" kern="1200" dirty="0">
                <a:solidFill>
                  <a:srgbClr val="FFFFFF"/>
                </a:solidFill>
                <a:latin typeface="+mj-lt"/>
                <a:ea typeface="+mj-ea"/>
                <a:cs typeface="+mj-cs"/>
              </a:rPr>
              <a:t>: TR vs. </a:t>
            </a:r>
            <a:r>
              <a:rPr lang="en-US" sz="3500" kern="1200" dirty="0" err="1">
                <a:solidFill>
                  <a:srgbClr val="FFFFFF"/>
                </a:solidFill>
                <a:latin typeface="+mj-lt"/>
                <a:ea typeface="+mj-ea"/>
                <a:cs typeface="+mj-cs"/>
              </a:rPr>
              <a:t>İspanyol</a:t>
            </a:r>
            <a:r>
              <a:rPr lang="en-US" sz="3500" kern="1200" dirty="0">
                <a:solidFill>
                  <a:srgbClr val="FFFFFF"/>
                </a:solidFill>
                <a:latin typeface="+mj-lt"/>
                <a:ea typeface="+mj-ea"/>
                <a:cs typeface="+mj-cs"/>
              </a:rPr>
              <a:t> </a:t>
            </a:r>
            <a:r>
              <a:rPr lang="en-US" sz="3500" kern="1200" dirty="0" err="1">
                <a:solidFill>
                  <a:srgbClr val="FFFFFF"/>
                </a:solidFill>
                <a:latin typeface="+mj-lt"/>
                <a:ea typeface="+mj-ea"/>
                <a:cs typeface="+mj-cs"/>
              </a:rPr>
              <a:t>Hukuku</a:t>
            </a:r>
            <a:endParaRPr lang="en-US" sz="3500" kern="1200" dirty="0">
              <a:solidFill>
                <a:srgbClr val="FFFFFF"/>
              </a:solidFill>
              <a:latin typeface="+mj-lt"/>
              <a:ea typeface="+mj-ea"/>
              <a:cs typeface="+mj-cs"/>
            </a:endParaRPr>
          </a:p>
        </p:txBody>
      </p:sp>
      <p:graphicFrame>
        <p:nvGraphicFramePr>
          <p:cNvPr id="3" name="Table 2"/>
          <p:cNvGraphicFramePr>
            <a:graphicFrameLocks noGrp="1"/>
          </p:cNvGraphicFramePr>
          <p:nvPr>
            <p:extLst>
              <p:ext uri="{D42A27DB-BD31-4B8C-83A1-F6EECF244321}">
                <p14:modId xmlns:p14="http://schemas.microsoft.com/office/powerpoint/2010/main" val="1116338817"/>
              </p:ext>
            </p:extLst>
          </p:nvPr>
        </p:nvGraphicFramePr>
        <p:xfrm>
          <a:off x="324168" y="2054745"/>
          <a:ext cx="8495663" cy="4275258"/>
        </p:xfrm>
        <a:graphic>
          <a:graphicData uri="http://schemas.openxmlformats.org/drawingml/2006/table">
            <a:tbl>
              <a:tblPr firstRow="1" bandRow="1">
                <a:tableStyleId>{5C22544A-7EE6-4342-B048-85BDC9FD1C3A}</a:tableStyleId>
              </a:tblPr>
              <a:tblGrid>
                <a:gridCol w="3922776">
                  <a:extLst>
                    <a:ext uri="{9D8B030D-6E8A-4147-A177-3AD203B41FA5}">
                      <a16:colId xmlns:a16="http://schemas.microsoft.com/office/drawing/2014/main" val="20000"/>
                    </a:ext>
                  </a:extLst>
                </a:gridCol>
                <a:gridCol w="4572887">
                  <a:extLst>
                    <a:ext uri="{9D8B030D-6E8A-4147-A177-3AD203B41FA5}">
                      <a16:colId xmlns:a16="http://schemas.microsoft.com/office/drawing/2014/main" val="20001"/>
                    </a:ext>
                  </a:extLst>
                </a:gridCol>
              </a:tblGrid>
              <a:tr h="616527">
                <a:tc>
                  <a:txBody>
                    <a:bodyPr/>
                    <a:lstStyle/>
                    <a:p>
                      <a:pPr>
                        <a:defRPr sz="1600"/>
                      </a:pPr>
                      <a:r>
                        <a:rPr lang="tr-TR" sz="2700"/>
                        <a:t>Konu</a:t>
                      </a:r>
                    </a:p>
                  </a:txBody>
                  <a:tcPr marL="151605" marR="151605" marT="75802" marB="75802"/>
                </a:tc>
                <a:tc>
                  <a:txBody>
                    <a:bodyPr/>
                    <a:lstStyle/>
                    <a:p>
                      <a:pPr>
                        <a:defRPr sz="1600"/>
                      </a:pPr>
                      <a:r>
                        <a:rPr lang="tr-TR" sz="2700"/>
                        <a:t>Kural</a:t>
                      </a:r>
                    </a:p>
                  </a:txBody>
                  <a:tcPr marL="151605" marR="151605" marT="75802" marB="75802"/>
                </a:tc>
                <a:extLst>
                  <a:ext uri="{0D108BD9-81ED-4DB2-BD59-A6C34878D82A}">
                    <a16:rowId xmlns:a16="http://schemas.microsoft.com/office/drawing/2014/main" val="10000"/>
                  </a:ext>
                </a:extLst>
              </a:tr>
              <a:tr h="1425086">
                <a:tc>
                  <a:txBody>
                    <a:bodyPr/>
                    <a:lstStyle/>
                    <a:p>
                      <a:pPr>
                        <a:defRPr sz="1600"/>
                      </a:pPr>
                      <a:r>
                        <a:rPr lang="tr-TR" sz="2700"/>
                        <a:t>Türkiye (MK m.28)</a:t>
                      </a:r>
                    </a:p>
                  </a:txBody>
                  <a:tcPr marL="151605" marR="151605" marT="75802" marB="75802"/>
                </a:tc>
                <a:tc>
                  <a:txBody>
                    <a:bodyPr/>
                    <a:lstStyle/>
                    <a:p>
                      <a:pPr>
                        <a:defRPr sz="1600"/>
                      </a:pPr>
                      <a:r>
                        <a:rPr lang="tr-TR" sz="2700"/>
                        <a:t>Ana rahmine düşme anından itibaren; sağ doğmak şartıyla hak ehliyeti.</a:t>
                      </a:r>
                    </a:p>
                  </a:txBody>
                  <a:tcPr marL="151605" marR="151605" marT="75802" marB="75802"/>
                </a:tc>
                <a:extLst>
                  <a:ext uri="{0D108BD9-81ED-4DB2-BD59-A6C34878D82A}">
                    <a16:rowId xmlns:a16="http://schemas.microsoft.com/office/drawing/2014/main" val="10001"/>
                  </a:ext>
                </a:extLst>
              </a:tr>
              <a:tr h="2233645">
                <a:tc>
                  <a:txBody>
                    <a:bodyPr/>
                    <a:lstStyle/>
                    <a:p>
                      <a:pPr>
                        <a:defRPr sz="1600"/>
                      </a:pPr>
                      <a:r>
                        <a:rPr lang="tr-TR" sz="2700"/>
                        <a:t>İspanya (MK m.29–30)</a:t>
                      </a:r>
                    </a:p>
                  </a:txBody>
                  <a:tcPr marL="151605" marR="151605" marT="75802" marB="75802"/>
                </a:tc>
                <a:tc>
                  <a:txBody>
                    <a:bodyPr/>
                    <a:lstStyle/>
                    <a:p>
                      <a:pPr>
                        <a:defRPr sz="1600"/>
                      </a:pPr>
                      <a:r>
                        <a:rPr lang="tr-TR" sz="2700"/>
                        <a:t>Doğumdan sonra 24 saat yaşama kabiliyeti gösterilirse, ana rahmine düştüğü andan itibaren hak ehliyeti.</a:t>
                      </a:r>
                    </a:p>
                  </a:txBody>
                  <a:tcPr marL="151605" marR="151605" marT="75802" marB="75802"/>
                </a:tc>
                <a:extLst>
                  <a:ext uri="{0D108BD9-81ED-4DB2-BD59-A6C34878D82A}">
                    <a16:rowId xmlns:a16="http://schemas.microsoft.com/office/drawing/2014/main" val="10002"/>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5257A38-B345-D096-9E20-FC2D397E0084}"/>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A6AC5626-0111-ECD4-B8ED-4A32C0C8F171}"/>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Soru 1: Gerçek kişinin hak ve fiil ehliyeti kural olarak hangi hukuka tabidir?</a:t>
            </a:r>
          </a:p>
        </p:txBody>
      </p:sp>
      <p:sp>
        <p:nvSpPr>
          <p:cNvPr id="4" name="Dikdörtgen 3">
            <a:extLst>
              <a:ext uri="{FF2B5EF4-FFF2-40B4-BE49-F238E27FC236}">
                <a16:creationId xmlns:a16="http://schemas.microsoft.com/office/drawing/2014/main" id="{E3377428-4C4F-4F0D-A12E-9EF25315F97D}"/>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C6CAB581-6A93-FD6A-1945-5D2BBB6DBEAF}"/>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F09F442F-58B7-A640-A5AE-93E9E648555F}"/>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D056520E-C064-41B3-507C-E8A22A5ED9A8}"/>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923461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F73C05B-47B5-28BF-5861-A0AF85B489ED}"/>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03BE79F5-B204-C3D3-B3BF-7448F7F62D39}"/>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İspanya vatandaşı A’nın çocuğu, ana rahmine düştükten sonra doğuyor, 10 saat yaşıyor, sonra ölüyor. Baba doğumdan önce ölmüştü. Çocuk babasına mirasçı olabilir mi?</a:t>
            </a:r>
          </a:p>
        </p:txBody>
      </p:sp>
      <p:sp>
        <p:nvSpPr>
          <p:cNvPr id="4" name="Dikdörtgen 3">
            <a:extLst>
              <a:ext uri="{FF2B5EF4-FFF2-40B4-BE49-F238E27FC236}">
                <a16:creationId xmlns:a16="http://schemas.microsoft.com/office/drawing/2014/main" id="{BACF63B3-AC25-D964-D1FA-9F48650D9DDD}"/>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71753D8-FEAA-1564-B475-277A21587A42}"/>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DC0A11EA-285B-4D4D-0C21-63687DB1F36E}"/>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0416C450-E176-5A0B-0B05-A8C6F39BB744}"/>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1561147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Taraf &amp; Dava Ehliyeti</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3836A56C-0953-F575-EFDA-4C8638EEDB86}"/>
              </a:ext>
            </a:extLst>
          </p:cNvPr>
          <p:cNvGraphicFramePr>
            <a:graphicFrameLocks noGrp="1"/>
          </p:cNvGraphicFramePr>
          <p:nvPr>
            <p:ph idx="1"/>
            <p:extLst>
              <p:ext uri="{D42A27DB-BD31-4B8C-83A1-F6EECF244321}">
                <p14:modId xmlns:p14="http://schemas.microsoft.com/office/powerpoint/2010/main" val="2159394867"/>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5E4D23C-B46C-F0E9-CC31-A78DDA816416}"/>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356EEAF9-D3FB-F1D5-DB75-0A61449F8656}"/>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Soru 2: Taraf ehliyeti ve dava ehliyeti için uygulanacak hukuk nedir?</a:t>
            </a:r>
          </a:p>
        </p:txBody>
      </p:sp>
      <p:sp>
        <p:nvSpPr>
          <p:cNvPr id="4" name="Dikdörtgen 3">
            <a:extLst>
              <a:ext uri="{FF2B5EF4-FFF2-40B4-BE49-F238E27FC236}">
                <a16:creationId xmlns:a16="http://schemas.microsoft.com/office/drawing/2014/main" id="{AB5AE82D-42F4-11CD-3AE8-A55DAC08CFCB}"/>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69510963-0AE5-50DA-1D74-78E795EA14C7}"/>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6D64D8C0-05AD-F571-85ED-A2886A544B74}"/>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4A45C634-902A-317B-0DB2-510DDF69BAA3}"/>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423016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tr-TR" sz="4300" b="1" dirty="0"/>
              <a:t>MÖHUK m.7 – Hukukî İşlemlerin Şekli: Genel Kural</a:t>
            </a:r>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defRPr sz="2000"/>
            </a:pPr>
            <a:r>
              <a:rPr lang="tr-TR" sz="1900" dirty="0"/>
              <a:t>İşlem</a:t>
            </a:r>
            <a:r>
              <a:rPr lang="tr-TR" sz="1900" b="1" dirty="0"/>
              <a:t>, işlemin yapıldığı yer hukuku (LRA) </a:t>
            </a:r>
            <a:r>
              <a:rPr lang="tr-TR" sz="1900" dirty="0"/>
              <a:t>veya </a:t>
            </a:r>
            <a:r>
              <a:rPr lang="tr-TR" sz="1900" b="1" dirty="0"/>
              <a:t>işlemin esasına uygulanan hukuk (</a:t>
            </a:r>
            <a:r>
              <a:rPr lang="tr-TR" sz="1900" b="1" dirty="0" err="1"/>
              <a:t>lex</a:t>
            </a:r>
            <a:r>
              <a:rPr lang="tr-TR" sz="1900" b="1" dirty="0"/>
              <a:t> </a:t>
            </a:r>
            <a:r>
              <a:rPr lang="tr-TR" sz="1900" b="1" dirty="0" err="1"/>
              <a:t>causae</a:t>
            </a:r>
            <a:r>
              <a:rPr lang="tr-TR" sz="1900" b="1" dirty="0"/>
              <a:t>) </a:t>
            </a:r>
            <a:r>
              <a:rPr lang="tr-TR" sz="1900" dirty="0"/>
              <a:t>öngördüğü şekle uygun yapılabilir.</a:t>
            </a:r>
          </a:p>
          <a:p>
            <a:pPr>
              <a:defRPr sz="2000"/>
            </a:pPr>
            <a:r>
              <a:rPr lang="tr-TR" sz="1900" dirty="0"/>
              <a:t>Bağlama noktaları </a:t>
            </a:r>
            <a:r>
              <a:rPr lang="tr-TR" sz="1900" b="1" dirty="0"/>
              <a:t>alternatif </a:t>
            </a:r>
            <a:r>
              <a:rPr lang="tr-TR" sz="1900" dirty="0"/>
              <a:t>uygulanır (öncelik yok).</a:t>
            </a:r>
          </a:p>
          <a:p>
            <a:pPr>
              <a:defRPr sz="2000"/>
            </a:pPr>
            <a:r>
              <a:rPr lang="tr-TR" sz="1900" dirty="0"/>
              <a:t>Amaç: </a:t>
            </a:r>
            <a:r>
              <a:rPr lang="tr-TR" sz="1900" b="1" dirty="0" err="1"/>
              <a:t>favor</a:t>
            </a:r>
            <a:r>
              <a:rPr lang="tr-TR" sz="1900" b="1" dirty="0"/>
              <a:t> </a:t>
            </a:r>
            <a:r>
              <a:rPr lang="tr-TR" sz="1900" b="1" dirty="0" err="1"/>
              <a:t>negotii</a:t>
            </a:r>
            <a:r>
              <a:rPr lang="tr-TR" sz="1900" b="1" dirty="0"/>
              <a:t>– </a:t>
            </a:r>
            <a:r>
              <a:rPr lang="tr-TR" sz="1900" dirty="0"/>
              <a:t>işlemin ayakta kalmasını sağlamak.</a:t>
            </a:r>
          </a:p>
          <a:p>
            <a:pPr>
              <a:defRPr sz="2000"/>
            </a:pPr>
            <a:r>
              <a:rPr lang="tr-TR" sz="1900" dirty="0"/>
              <a:t>Atıf (</a:t>
            </a:r>
            <a:r>
              <a:rPr lang="tr-TR" sz="1900" dirty="0" err="1"/>
              <a:t>renvoi</a:t>
            </a:r>
            <a:r>
              <a:rPr lang="tr-TR" sz="1900" dirty="0"/>
              <a:t>) </a:t>
            </a:r>
            <a:r>
              <a:rPr lang="tr-TR" sz="1900" b="1" dirty="0"/>
              <a:t>nazara alınmaz </a:t>
            </a:r>
            <a:r>
              <a:rPr lang="tr-TR" sz="1900" dirty="0"/>
              <a:t>(m.7).</a:t>
            </a:r>
          </a:p>
          <a:p>
            <a:pPr>
              <a:defRPr sz="2000"/>
            </a:pPr>
            <a:r>
              <a:rPr lang="tr-TR" sz="1900" dirty="0"/>
              <a:t>Kapsam: İşlemin şekle tabi olup olmadığı; şekil şartları; aykırılığın sonuçları.</a:t>
            </a:r>
          </a:p>
          <a:p>
            <a:pPr>
              <a:defRPr sz="2000"/>
            </a:pPr>
            <a:r>
              <a:rPr lang="tr-TR" sz="1900" dirty="0"/>
              <a:t>Vasıflandırma</a:t>
            </a:r>
          </a:p>
          <a:p>
            <a:pPr lvl="1">
              <a:defRPr sz="2000"/>
            </a:pPr>
            <a:r>
              <a:rPr lang="tr-TR" sz="1900" dirty="0"/>
              <a:t>Şekil–esas ayrımı ve kapsam sorunları </a:t>
            </a:r>
            <a:r>
              <a:rPr lang="tr-TR" sz="1900" dirty="0" err="1"/>
              <a:t>lex</a:t>
            </a:r>
            <a:r>
              <a:rPr lang="tr-TR" sz="1900" dirty="0"/>
              <a:t> </a:t>
            </a:r>
            <a:r>
              <a:rPr lang="tr-TR" sz="1900" dirty="0" err="1"/>
              <a:t>fori’ye</a:t>
            </a:r>
            <a:r>
              <a:rPr lang="tr-TR" sz="1900" dirty="0"/>
              <a:t> göre vasıflandırılır.</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Gaiplik &amp; Ölmüş Sayılma (m.11)</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9EB3A10A-6991-D112-61D3-3AF1C97F4E89}"/>
              </a:ext>
            </a:extLst>
          </p:cNvPr>
          <p:cNvGraphicFramePr>
            <a:graphicFrameLocks noGrp="1"/>
          </p:cNvGraphicFramePr>
          <p:nvPr>
            <p:ph idx="1"/>
            <p:extLst>
              <p:ext uri="{D42A27DB-BD31-4B8C-83A1-F6EECF244321}">
                <p14:modId xmlns:p14="http://schemas.microsoft.com/office/powerpoint/2010/main" val="1185454500"/>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Vesayet–Kısıtlılık (m.10): İkili Ayrım</a:t>
            </a:r>
          </a:p>
        </p:txBody>
      </p:sp>
      <p:sp>
        <p:nvSpPr>
          <p:cNvPr id="3" name="Content Placeholder 2"/>
          <p:cNvSpPr>
            <a:spLocks noGrp="1"/>
          </p:cNvSpPr>
          <p:nvPr>
            <p:ph sz="half" idx="1"/>
          </p:nvPr>
        </p:nvSpPr>
        <p:spPr/>
        <p:txBody>
          <a:bodyPr/>
          <a:lstStyle/>
          <a:p>
            <a:pPr>
              <a:defRPr sz="1800"/>
            </a:pPr>
            <a:r>
              <a:t>Karar verilmesi/sona erdirilmesi sebepleri: Önce millî hukuk.</a:t>
            </a:r>
          </a:p>
          <a:p>
            <a:pPr>
              <a:defRPr sz="1800"/>
            </a:pPr>
            <a:r>
              <a:t>Millî hukuk izin vermiyorsa: Mutad mesken TR’de veya zorunlu bulunma TR’de → Türk hukuku.</a:t>
            </a:r>
          </a:p>
          <a:p>
            <a:pPr>
              <a:defRPr sz="1800"/>
            </a:pPr>
            <a:r>
              <a:t>1996 Lahey Sözleşmesi (küçüklerin korunması) varsa öncelikli.</a:t>
            </a:r>
          </a:p>
        </p:txBody>
      </p:sp>
      <p:sp>
        <p:nvSpPr>
          <p:cNvPr id="4" name="Content Placeholder 3"/>
          <p:cNvSpPr>
            <a:spLocks noGrp="1"/>
          </p:cNvSpPr>
          <p:nvPr>
            <p:ph sz="half" idx="2"/>
          </p:nvPr>
        </p:nvSpPr>
        <p:spPr/>
        <p:txBody>
          <a:bodyPr/>
          <a:lstStyle/>
          <a:p>
            <a:pPr>
              <a:defRPr sz="1800"/>
            </a:pPr>
            <a:r>
              <a:t>Yönetim aşaması + kayyımlık: Doğrudan Türk hukuku (m.10/3).</a:t>
            </a:r>
          </a:p>
          <a:p>
            <a:pPr>
              <a:defRPr sz="1800"/>
            </a:pPr>
            <a:r>
              <a:t>Vasi atanması, denetim makamı, malvarlığının yönetimi vb.</a:t>
            </a:r>
          </a:p>
          <a:p>
            <a:pPr>
              <a:defRPr sz="1800"/>
            </a:pPr>
            <a:r>
              <a:t>Sınav ipucu: ‘Sebep ↔ Yönetim’ ayrımını hatırla.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6921D19-8B6F-305B-D34C-388A87D2D679}"/>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CA6B5546-8974-E4F8-7063-2EBB50043C2B}"/>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X (yabancı), millî hukukuna göre gaiplik kararı verilemeyen bir ülkedendir. Eşi Türk vatandaşıdır ve X’in malları İstanbul’dadır. Türkiye’de gaiplik kararı verilebilir mi?</a:t>
            </a:r>
          </a:p>
        </p:txBody>
      </p:sp>
      <p:sp>
        <p:nvSpPr>
          <p:cNvPr id="4" name="Dikdörtgen 3">
            <a:extLst>
              <a:ext uri="{FF2B5EF4-FFF2-40B4-BE49-F238E27FC236}">
                <a16:creationId xmlns:a16="http://schemas.microsoft.com/office/drawing/2014/main" id="{B5572D8F-2AFF-DB56-6608-3D9CE0D7C28F}"/>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A71B0BE4-3784-A5A2-72B8-C0E6259CAC30}"/>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1FFCE582-2817-1292-B7B1-8E864CBC7F42}"/>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065C0877-DED9-F74F-B367-3E56D0A3B58A}"/>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09016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0071973-DC45-E5A3-FD69-69EE766178E9}"/>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AD44E21F-CF8B-7464-C954-030106E9B65F}"/>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400" b="1">
                <a:solidFill>
                  <a:srgbClr val="000000"/>
                </a:solidFill>
              </a:rPr>
              <a:t>Soru 3: Vesayet/kısıtlılık kararı verilmesi veya kaldırılması sebepleri hangi hukuka tabidir?</a:t>
            </a:r>
          </a:p>
        </p:txBody>
      </p:sp>
      <p:sp>
        <p:nvSpPr>
          <p:cNvPr id="4" name="Dikdörtgen 3">
            <a:extLst>
              <a:ext uri="{FF2B5EF4-FFF2-40B4-BE49-F238E27FC236}">
                <a16:creationId xmlns:a16="http://schemas.microsoft.com/office/drawing/2014/main" id="{7AD58514-CC7E-10E6-DCB0-2CA4FCC8FAA0}"/>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DD9DA724-F6C7-B944-EDDF-924A5CE1919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40EBE15F-0F7C-BE7D-481D-B9A2965EDE30}"/>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FD785C52-9F46-381E-F919-005D895DFE83}"/>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72453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İşlem Güvenliği (m.9/2)</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502A01A-74F6-232D-55CB-49F3DAC38AE8}"/>
              </a:ext>
            </a:extLst>
          </p:cNvPr>
          <p:cNvGraphicFramePr>
            <a:graphicFrameLocks noGrp="1"/>
          </p:cNvGraphicFramePr>
          <p:nvPr>
            <p:ph idx="1"/>
            <p:extLst>
              <p:ext uri="{D42A27DB-BD31-4B8C-83A1-F6EECF244321}">
                <p14:modId xmlns:p14="http://schemas.microsoft.com/office/powerpoint/2010/main" val="2149043481"/>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Lizardi (Fransa, 1861) – İşlem Güvenliği Kaynağı</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EA5ACB6-224B-B5FA-D5A2-9C691C63D04F}"/>
              </a:ext>
            </a:extLst>
          </p:cNvPr>
          <p:cNvGraphicFramePr>
            <a:graphicFrameLocks noGrp="1"/>
          </p:cNvGraphicFramePr>
          <p:nvPr>
            <p:ph idx="1"/>
            <p:extLst>
              <p:ext uri="{D42A27DB-BD31-4B8C-83A1-F6EECF244321}">
                <p14:modId xmlns:p14="http://schemas.microsoft.com/office/powerpoint/2010/main" val="4121658421"/>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9323178-D4EB-D225-C17C-3DF290EFC323}"/>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B08B468B-DF7A-6604-0D9C-D7F81302D3E1}"/>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Meksika vatandaşı (rüşt 25), 21 yaşında Lizardi, Paris’te mücevher satın alıyor. Bedel istenince “millî hukukumda reşit değilim” diyor. Sonuç ne olur?</a:t>
            </a:r>
          </a:p>
        </p:txBody>
      </p:sp>
      <p:sp>
        <p:nvSpPr>
          <p:cNvPr id="4" name="Dikdörtgen 3">
            <a:extLst>
              <a:ext uri="{FF2B5EF4-FFF2-40B4-BE49-F238E27FC236}">
                <a16:creationId xmlns:a16="http://schemas.microsoft.com/office/drawing/2014/main" id="{4C14FFEA-24D3-68FF-F865-CA378DB1BD02}"/>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A1E8852-EA53-1E54-B10D-EEF21EDEDEE2}"/>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3E8DEE42-AAF6-BF2D-000D-B4A7915B1E66}"/>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8894C74B-5754-B010-1874-84DFA7E3393C}"/>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205644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ACA2EA0-FFD3-42EC-9406-B595015E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D5288BCE-665C-472A-8C43-664BCFA31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6571" y="1247775"/>
            <a:ext cx="6858000" cy="3007447"/>
          </a:xfrm>
          <a:prstGeom prst="rect">
            <a:avLst/>
          </a:prstGeom>
          <a:solidFill>
            <a:schemeClr val="bg1"/>
          </a:solidFill>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p:cNvSpPr>
            <a:spLocks noGrp="1"/>
          </p:cNvSpPr>
          <p:nvPr>
            <p:ph type="title"/>
          </p:nvPr>
        </p:nvSpPr>
        <p:spPr>
          <a:xfrm>
            <a:off x="1353741" y="1442172"/>
            <a:ext cx="6436518" cy="2177328"/>
          </a:xfrm>
        </p:spPr>
        <p:txBody>
          <a:bodyPr vert="horz" lIns="91440" tIns="45720" rIns="91440" bIns="45720" rtlCol="0" anchor="ctr">
            <a:normAutofit/>
          </a:bodyPr>
          <a:lstStyle/>
          <a:p>
            <a:pPr algn="ctr" defTabSz="914400">
              <a:lnSpc>
                <a:spcPct val="90000"/>
              </a:lnSpc>
            </a:pPr>
            <a:r>
              <a:rPr lang="en-US" sz="5700" kern="1200" dirty="0" err="1">
                <a:solidFill>
                  <a:schemeClr val="tx1"/>
                </a:solidFill>
                <a:latin typeface="+mj-lt"/>
                <a:ea typeface="+mj-ea"/>
                <a:cs typeface="+mj-cs"/>
              </a:rPr>
              <a:t>Tüzel</a:t>
            </a:r>
            <a:r>
              <a:rPr lang="en-US" sz="5700" kern="1200" dirty="0">
                <a:solidFill>
                  <a:schemeClr val="tx1"/>
                </a:solidFill>
                <a:latin typeface="+mj-lt"/>
                <a:ea typeface="+mj-ea"/>
                <a:cs typeface="+mj-cs"/>
              </a:rPr>
              <a:t> K</a:t>
            </a:r>
            <a:r>
              <a:rPr lang="tr-TR" sz="5700" kern="1200" dirty="0">
                <a:solidFill>
                  <a:schemeClr val="tx1"/>
                </a:solidFill>
                <a:latin typeface="+mj-lt"/>
                <a:ea typeface="+mj-ea"/>
                <a:cs typeface="+mj-cs"/>
              </a:rPr>
              <a:t>İ</a:t>
            </a:r>
            <a:r>
              <a:rPr lang="en-US" sz="5700" kern="1200" dirty="0">
                <a:solidFill>
                  <a:schemeClr val="tx1"/>
                </a:solidFill>
                <a:latin typeface="+mj-lt"/>
                <a:ea typeface="+mj-ea"/>
                <a:cs typeface="+mj-cs"/>
              </a:rPr>
              <a:t>ş</a:t>
            </a:r>
            <a:r>
              <a:rPr lang="tr-TR" sz="5700" kern="1200" dirty="0">
                <a:solidFill>
                  <a:schemeClr val="tx1"/>
                </a:solidFill>
                <a:latin typeface="+mj-lt"/>
                <a:ea typeface="+mj-ea"/>
                <a:cs typeface="+mj-cs"/>
              </a:rPr>
              <a:t>İ</a:t>
            </a:r>
            <a:r>
              <a:rPr lang="en-US" sz="5700" kern="1200" dirty="0" err="1">
                <a:solidFill>
                  <a:schemeClr val="tx1"/>
                </a:solidFill>
                <a:latin typeface="+mj-lt"/>
                <a:ea typeface="+mj-ea"/>
                <a:cs typeface="+mj-cs"/>
              </a:rPr>
              <a:t>lerde</a:t>
            </a:r>
            <a:r>
              <a:rPr lang="en-US" sz="5700" kern="1200" dirty="0">
                <a:solidFill>
                  <a:schemeClr val="tx1"/>
                </a:solidFill>
                <a:latin typeface="+mj-lt"/>
                <a:ea typeface="+mj-ea"/>
                <a:cs typeface="+mj-cs"/>
              </a:rPr>
              <a:t> Ehl</a:t>
            </a:r>
            <a:r>
              <a:rPr lang="tr-TR" sz="5700" kern="1200" dirty="0">
                <a:solidFill>
                  <a:schemeClr val="tx1"/>
                </a:solidFill>
                <a:latin typeface="+mj-lt"/>
                <a:ea typeface="+mj-ea"/>
                <a:cs typeface="+mj-cs"/>
              </a:rPr>
              <a:t>İ</a:t>
            </a:r>
            <a:r>
              <a:rPr lang="en-US" sz="5700" kern="1200" dirty="0">
                <a:solidFill>
                  <a:schemeClr val="tx1"/>
                </a:solidFill>
                <a:latin typeface="+mj-lt"/>
                <a:ea typeface="+mj-ea"/>
                <a:cs typeface="+mj-cs"/>
              </a:rPr>
              <a:t>yet (m.9/4–5)</a:t>
            </a:r>
          </a:p>
        </p:txBody>
      </p:sp>
      <p:sp>
        <p:nvSpPr>
          <p:cNvPr id="13" name="Rectangle: Rounded Corners 12">
            <a:extLst>
              <a:ext uri="{FF2B5EF4-FFF2-40B4-BE49-F238E27FC236}">
                <a16:creationId xmlns:a16="http://schemas.microsoft.com/office/drawing/2014/main" id="{46C57131-53A7-4C1A-BEA8-25F06A06A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5904" y="3912322"/>
            <a:ext cx="5419335"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1925241" y="3962400"/>
            <a:ext cx="5293518" cy="581025"/>
          </a:xfrm>
        </p:spPr>
        <p:txBody>
          <a:bodyPr vert="horz" lIns="91440" tIns="45720" rIns="91440" bIns="45720" rtlCol="0" anchor="ctr">
            <a:normAutofit/>
          </a:bodyPr>
          <a:lstStyle/>
          <a:p>
            <a:pPr algn="ctr" defTabSz="914400">
              <a:lnSpc>
                <a:spcPct val="90000"/>
              </a:lnSpc>
              <a:spcBef>
                <a:spcPts val="1000"/>
              </a:spcBef>
              <a:defRPr sz="2400"/>
            </a:pPr>
            <a:r>
              <a:rPr lang="en-US" sz="1700" kern="1200">
                <a:solidFill>
                  <a:srgbClr val="FFFFFF"/>
                </a:solidFill>
                <a:latin typeface="+mn-lt"/>
                <a:ea typeface="+mn-ea"/>
                <a:cs typeface="+mn-cs"/>
              </a:rPr>
              <a:t>Statüdeki idare merkezi – fiilî idare merkezi – statüsü olmayan yapılar</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7189"/>
            <a:ext cx="2530602" cy="5567891"/>
          </a:xfrm>
        </p:spPr>
        <p:txBody>
          <a:bodyPr>
            <a:normAutofit/>
          </a:bodyPr>
          <a:lstStyle/>
          <a:p>
            <a:r>
              <a:rPr lang="tr-TR" sz="4500"/>
              <a:t>Ana Kural (m.9/4)</a:t>
            </a:r>
          </a:p>
        </p:txBody>
      </p:sp>
      <p:graphicFrame>
        <p:nvGraphicFramePr>
          <p:cNvPr id="5" name="Content Placeholder 2">
            <a:extLst>
              <a:ext uri="{FF2B5EF4-FFF2-40B4-BE49-F238E27FC236}">
                <a16:creationId xmlns:a16="http://schemas.microsoft.com/office/drawing/2014/main" id="{F447C4CC-88D9-0389-A868-853341EF0CD6}"/>
              </a:ext>
            </a:extLst>
          </p:cNvPr>
          <p:cNvGraphicFramePr>
            <a:graphicFrameLocks noGrp="1"/>
          </p:cNvGraphicFramePr>
          <p:nvPr>
            <p:ph idx="1"/>
            <p:extLst>
              <p:ext uri="{D42A27DB-BD31-4B8C-83A1-F6EECF244321}">
                <p14:modId xmlns:p14="http://schemas.microsoft.com/office/powerpoint/2010/main" val="888203518"/>
              </p:ext>
            </p:extLst>
          </p:nvPr>
        </p:nvGraphicFramePr>
        <p:xfrm>
          <a:off x="3819906" y="620392"/>
          <a:ext cx="469773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Statüsü Yoksa (m.9/5)</a:t>
            </a:r>
          </a:p>
        </p:txBody>
      </p:sp>
      <p:sp>
        <p:nvSpPr>
          <p:cNvPr id="24" name="Rectangle 23">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3A21560A-4764-635B-BF2E-7DF6B0B92DCC}"/>
              </a:ext>
            </a:extLst>
          </p:cNvPr>
          <p:cNvGraphicFramePr>
            <a:graphicFrameLocks noGrp="1"/>
          </p:cNvGraphicFramePr>
          <p:nvPr>
            <p:ph idx="1"/>
            <p:extLst>
              <p:ext uri="{D42A27DB-BD31-4B8C-83A1-F6EECF244321}">
                <p14:modId xmlns:p14="http://schemas.microsoft.com/office/powerpoint/2010/main" val="4008266602"/>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FBEE45-F140-49D5-85EA-C78C24340B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828444"/>
          </a:xfrm>
        </p:spPr>
        <p:txBody>
          <a:bodyPr>
            <a:normAutofit/>
          </a:bodyPr>
          <a:lstStyle/>
          <a:p>
            <a:r>
              <a:rPr lang="pt-BR" sz="4500"/>
              <a:t>LRA ∥ Lex Causae — Alternatif Uygulama (favor negotii)</a:t>
            </a:r>
          </a:p>
        </p:txBody>
      </p:sp>
      <p:sp>
        <p:nvSpPr>
          <p:cNvPr id="3" name="Content Placeholder 2"/>
          <p:cNvSpPr>
            <a:spLocks noGrp="1"/>
          </p:cNvSpPr>
          <p:nvPr>
            <p:ph sz="half" idx="1"/>
          </p:nvPr>
        </p:nvSpPr>
        <p:spPr>
          <a:xfrm>
            <a:off x="628650" y="2398626"/>
            <a:ext cx="3868820" cy="3730460"/>
          </a:xfrm>
        </p:spPr>
        <p:txBody>
          <a:bodyPr>
            <a:normAutofit/>
          </a:bodyPr>
          <a:lstStyle/>
          <a:p>
            <a:pPr>
              <a:defRPr sz="2200" b="1"/>
            </a:pPr>
            <a:r>
              <a:rPr lang="tr-TR" sz="1700"/>
              <a:t>LRA (İşlemin Yapıldığı Yer)</a:t>
            </a:r>
          </a:p>
          <a:p>
            <a:pPr>
              <a:defRPr sz="1900"/>
            </a:pPr>
            <a:r>
              <a:rPr lang="tr-TR" sz="1700"/>
              <a:t>Pratik ihtiyaçlar; işlem güvenliği.</a:t>
            </a:r>
          </a:p>
          <a:p>
            <a:pPr>
              <a:defRPr sz="1900"/>
            </a:pPr>
            <a:r>
              <a:rPr lang="tr-TR" sz="1700"/>
              <a:t>Taraflar fiilen bulundukları ülkenin şekil kurallarına uyar.</a:t>
            </a:r>
          </a:p>
        </p:txBody>
      </p:sp>
      <p:sp>
        <p:nvSpPr>
          <p:cNvPr id="4" name="Content Placeholder 3"/>
          <p:cNvSpPr>
            <a:spLocks noGrp="1"/>
          </p:cNvSpPr>
          <p:nvPr>
            <p:ph sz="half" idx="2"/>
          </p:nvPr>
        </p:nvSpPr>
        <p:spPr>
          <a:xfrm>
            <a:off x="4641865" y="2398626"/>
            <a:ext cx="3873484" cy="3730460"/>
          </a:xfrm>
        </p:spPr>
        <p:txBody>
          <a:bodyPr>
            <a:normAutofit/>
          </a:bodyPr>
          <a:lstStyle/>
          <a:p>
            <a:pPr>
              <a:defRPr sz="2200" b="1"/>
            </a:pPr>
            <a:r>
              <a:rPr lang="tr-TR" sz="1700"/>
              <a:t>Lex Causae (Esas Hukuk)</a:t>
            </a:r>
          </a:p>
          <a:p>
            <a:pPr>
              <a:defRPr sz="1900"/>
            </a:pPr>
            <a:r>
              <a:rPr lang="tr-TR" sz="1700"/>
              <a:t>İşlemin hüküm ve sonuçları bakımından yetkili hukuk.</a:t>
            </a:r>
          </a:p>
          <a:p>
            <a:pPr>
              <a:defRPr sz="1900"/>
            </a:pPr>
            <a:r>
              <a:rPr lang="tr-TR" sz="1700"/>
              <a:t>MÖHUK’un ilgili maddelerine göre belirlenir (örn. m.24 sözleşmeler).</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Temsil/İlzam: Organik Temsil vs. İradî Temsil</a:t>
            </a:r>
          </a:p>
        </p:txBody>
      </p:sp>
      <p:sp>
        <p:nvSpPr>
          <p:cNvPr id="22" name="Rectangle 21">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27D56E95-B35E-BE5B-DBF9-1D8876AC8FA7}"/>
              </a:ext>
            </a:extLst>
          </p:cNvPr>
          <p:cNvGraphicFramePr>
            <a:graphicFrameLocks noGrp="1"/>
          </p:cNvGraphicFramePr>
          <p:nvPr>
            <p:ph idx="1"/>
            <p:extLst>
              <p:ext uri="{D42A27DB-BD31-4B8C-83A1-F6EECF244321}">
                <p14:modId xmlns:p14="http://schemas.microsoft.com/office/powerpoint/2010/main" val="102564589"/>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E239548-5D21-7F56-5835-C42AEC6F3244}"/>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1CE06B62-E5C7-7AED-2A73-A8D79182E5C8}"/>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Soru 4: Tüzel kişinin hak ve fiil ehliyeti kural olarak hangi hukuka tabidir?</a:t>
            </a:r>
          </a:p>
        </p:txBody>
      </p:sp>
      <p:sp>
        <p:nvSpPr>
          <p:cNvPr id="4" name="Dikdörtgen 3">
            <a:extLst>
              <a:ext uri="{FF2B5EF4-FFF2-40B4-BE49-F238E27FC236}">
                <a16:creationId xmlns:a16="http://schemas.microsoft.com/office/drawing/2014/main" id="{ABB6D7BD-63F9-5C4E-729D-82B3CCD2A490}"/>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2C09622F-0EF5-801B-A8A3-EB02B99D350B}"/>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D835DE86-2682-642A-C521-C13278735C9F}"/>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CE506F83-CA0F-AC0F-5CB2-89D096A0CAA0}"/>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037445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A326CCF-2858-4E09-CAE7-5184AE249EE3}"/>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670FF726-046E-A87D-3767-62FE6C5E7399}"/>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Statüsü bulunmayan, Türkiye–Almanya ortaklı joint venture, fiilî idare merkezi Münih. Türkiye’de sözleşme imzalayıp temsil yetkisi tartışması çıkıyor. Uygulanacak hukuk?</a:t>
            </a:r>
          </a:p>
        </p:txBody>
      </p:sp>
      <p:sp>
        <p:nvSpPr>
          <p:cNvPr id="4" name="Dikdörtgen 3">
            <a:extLst>
              <a:ext uri="{FF2B5EF4-FFF2-40B4-BE49-F238E27FC236}">
                <a16:creationId xmlns:a16="http://schemas.microsoft.com/office/drawing/2014/main" id="{42F6CC2E-E519-7C5E-82F7-1197D516B652}"/>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E99BD69-6EB5-F8E8-3BE0-F2B81623B4F6}"/>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0516CF5E-CC1D-5260-BFE8-EC72F414C18B}"/>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5792F6AB-3450-7FBB-8E58-E4E090CEF40B}"/>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415017865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ACA2EA0-FFD3-42EC-9406-B595015E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D5288BCE-665C-472A-8C43-664BCFA31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6571" y="1247775"/>
            <a:ext cx="6858000" cy="3007447"/>
          </a:xfrm>
          <a:prstGeom prst="rect">
            <a:avLst/>
          </a:prstGeom>
          <a:solidFill>
            <a:schemeClr val="bg1"/>
          </a:solidFill>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p:cNvSpPr>
            <a:spLocks noGrp="1"/>
          </p:cNvSpPr>
          <p:nvPr>
            <p:ph type="title"/>
          </p:nvPr>
        </p:nvSpPr>
        <p:spPr>
          <a:xfrm>
            <a:off x="1353741" y="1442172"/>
            <a:ext cx="6436518" cy="2177328"/>
          </a:xfrm>
        </p:spPr>
        <p:txBody>
          <a:bodyPr vert="horz" lIns="91440" tIns="45720" rIns="91440" bIns="45720" rtlCol="0" anchor="ctr">
            <a:normAutofit/>
          </a:bodyPr>
          <a:lstStyle/>
          <a:p>
            <a:pPr algn="ctr" defTabSz="914400">
              <a:lnSpc>
                <a:spcPct val="90000"/>
              </a:lnSpc>
            </a:pPr>
            <a:r>
              <a:rPr lang="en-US" sz="5300" kern="1200" dirty="0">
                <a:solidFill>
                  <a:schemeClr val="tx1"/>
                </a:solidFill>
                <a:latin typeface="+mj-lt"/>
                <a:ea typeface="+mj-ea"/>
                <a:cs typeface="+mj-cs"/>
              </a:rPr>
              <a:t>Ad–</a:t>
            </a:r>
            <a:r>
              <a:rPr lang="en-US" sz="5300" kern="1200" dirty="0" err="1">
                <a:solidFill>
                  <a:schemeClr val="tx1"/>
                </a:solidFill>
                <a:latin typeface="+mj-lt"/>
                <a:ea typeface="+mj-ea"/>
                <a:cs typeface="+mj-cs"/>
              </a:rPr>
              <a:t>Soyad</a:t>
            </a:r>
            <a:r>
              <a:rPr lang="en-US" sz="5300" kern="1200" dirty="0">
                <a:solidFill>
                  <a:schemeClr val="tx1"/>
                </a:solidFill>
                <a:latin typeface="+mj-lt"/>
                <a:ea typeface="+mj-ea"/>
                <a:cs typeface="+mj-cs"/>
              </a:rPr>
              <a:t> &amp; C</a:t>
            </a:r>
            <a:r>
              <a:rPr lang="tr-TR" sz="5300" kern="1200" dirty="0">
                <a:solidFill>
                  <a:schemeClr val="tx1"/>
                </a:solidFill>
                <a:latin typeface="+mj-lt"/>
                <a:ea typeface="+mj-ea"/>
                <a:cs typeface="+mj-cs"/>
              </a:rPr>
              <a:t>İ</a:t>
            </a:r>
            <a:r>
              <a:rPr lang="en-US" sz="5300" kern="1200" dirty="0">
                <a:solidFill>
                  <a:schemeClr val="tx1"/>
                </a:solidFill>
                <a:latin typeface="+mj-lt"/>
                <a:ea typeface="+mj-ea"/>
                <a:cs typeface="+mj-cs"/>
              </a:rPr>
              <a:t>ns</a:t>
            </a:r>
            <a:r>
              <a:rPr lang="tr-TR" sz="5300" kern="1200" dirty="0">
                <a:solidFill>
                  <a:schemeClr val="tx1"/>
                </a:solidFill>
                <a:latin typeface="+mj-lt"/>
                <a:ea typeface="+mj-ea"/>
                <a:cs typeface="+mj-cs"/>
              </a:rPr>
              <a:t>İ</a:t>
            </a:r>
            <a:r>
              <a:rPr lang="en-US" sz="5300" kern="1200" dirty="0">
                <a:solidFill>
                  <a:schemeClr val="tx1"/>
                </a:solidFill>
                <a:latin typeface="+mj-lt"/>
                <a:ea typeface="+mj-ea"/>
                <a:cs typeface="+mj-cs"/>
              </a:rPr>
              <a:t>yet </a:t>
            </a:r>
            <a:r>
              <a:rPr lang="en-US" sz="5300" kern="1200" dirty="0" err="1">
                <a:solidFill>
                  <a:schemeClr val="tx1"/>
                </a:solidFill>
                <a:latin typeface="+mj-lt"/>
                <a:ea typeface="+mj-ea"/>
                <a:cs typeface="+mj-cs"/>
              </a:rPr>
              <a:t>Değ</a:t>
            </a:r>
            <a:r>
              <a:rPr lang="tr-TR" sz="5300" kern="1200" dirty="0">
                <a:solidFill>
                  <a:schemeClr val="tx1"/>
                </a:solidFill>
                <a:latin typeface="+mj-lt"/>
                <a:ea typeface="+mj-ea"/>
                <a:cs typeface="+mj-cs"/>
              </a:rPr>
              <a:t>İ</a:t>
            </a:r>
            <a:r>
              <a:rPr lang="en-US" sz="5300" kern="1200" dirty="0">
                <a:solidFill>
                  <a:schemeClr val="tx1"/>
                </a:solidFill>
                <a:latin typeface="+mj-lt"/>
                <a:ea typeface="+mj-ea"/>
                <a:cs typeface="+mj-cs"/>
              </a:rPr>
              <a:t>ş</a:t>
            </a:r>
            <a:r>
              <a:rPr lang="tr-TR" sz="5300" kern="1200" dirty="0">
                <a:solidFill>
                  <a:schemeClr val="tx1"/>
                </a:solidFill>
                <a:latin typeface="+mj-lt"/>
                <a:ea typeface="+mj-ea"/>
                <a:cs typeface="+mj-cs"/>
              </a:rPr>
              <a:t>İ</a:t>
            </a:r>
            <a:r>
              <a:rPr lang="en-US" sz="5300" kern="1200" dirty="0">
                <a:solidFill>
                  <a:schemeClr val="tx1"/>
                </a:solidFill>
                <a:latin typeface="+mj-lt"/>
                <a:ea typeface="+mj-ea"/>
                <a:cs typeface="+mj-cs"/>
              </a:rPr>
              <a:t>kl</a:t>
            </a:r>
            <a:r>
              <a:rPr lang="tr-TR" sz="5300" kern="1200" dirty="0">
                <a:solidFill>
                  <a:schemeClr val="tx1"/>
                </a:solidFill>
                <a:latin typeface="+mj-lt"/>
                <a:ea typeface="+mj-ea"/>
                <a:cs typeface="+mj-cs"/>
              </a:rPr>
              <a:t>İ</a:t>
            </a:r>
            <a:r>
              <a:rPr lang="en-US" sz="5300" kern="1200" dirty="0">
                <a:solidFill>
                  <a:schemeClr val="tx1"/>
                </a:solidFill>
                <a:latin typeface="+mj-lt"/>
                <a:ea typeface="+mj-ea"/>
                <a:cs typeface="+mj-cs"/>
              </a:rPr>
              <a:t>ğ</a:t>
            </a:r>
            <a:r>
              <a:rPr lang="tr-TR" sz="5300" kern="1200" dirty="0">
                <a:solidFill>
                  <a:schemeClr val="tx1"/>
                </a:solidFill>
                <a:latin typeface="+mj-lt"/>
                <a:ea typeface="+mj-ea"/>
                <a:cs typeface="+mj-cs"/>
              </a:rPr>
              <a:t>İ</a:t>
            </a:r>
            <a:endParaRPr lang="en-US" sz="5300" kern="1200" dirty="0">
              <a:solidFill>
                <a:schemeClr val="tx1"/>
              </a:solidFill>
              <a:latin typeface="+mj-lt"/>
              <a:ea typeface="+mj-ea"/>
              <a:cs typeface="+mj-cs"/>
            </a:endParaRPr>
          </a:p>
        </p:txBody>
      </p:sp>
      <p:sp>
        <p:nvSpPr>
          <p:cNvPr id="13" name="Rectangle: Rounded Corners 12">
            <a:extLst>
              <a:ext uri="{FF2B5EF4-FFF2-40B4-BE49-F238E27FC236}">
                <a16:creationId xmlns:a16="http://schemas.microsoft.com/office/drawing/2014/main" id="{46C57131-53A7-4C1A-BEA8-25F06A06A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5904" y="3912322"/>
            <a:ext cx="5419335"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1925241" y="3962400"/>
            <a:ext cx="5293518" cy="581025"/>
          </a:xfrm>
        </p:spPr>
        <p:txBody>
          <a:bodyPr vert="horz" lIns="91440" tIns="45720" rIns="91440" bIns="45720" rtlCol="0" anchor="ctr">
            <a:normAutofit/>
          </a:bodyPr>
          <a:lstStyle/>
          <a:p>
            <a:pPr algn="ctr" defTabSz="914400">
              <a:lnSpc>
                <a:spcPct val="90000"/>
              </a:lnSpc>
              <a:spcBef>
                <a:spcPts val="1000"/>
              </a:spcBef>
              <a:defRPr sz="2400"/>
            </a:pPr>
            <a:r>
              <a:rPr lang="en-US" sz="2400" kern="1200">
                <a:solidFill>
                  <a:srgbClr val="FFFFFF"/>
                </a:solidFill>
                <a:latin typeface="+mn-lt"/>
                <a:ea typeface="+mn-ea"/>
                <a:cs typeface="+mn-cs"/>
              </a:rPr>
              <a:t>Aile statüsü / Kişisel statü ayrımları</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Ad–Soyad: Kazanma/Kaybetme vs. Değiştirme</a:t>
            </a:r>
          </a:p>
        </p:txBody>
      </p:sp>
      <p:sp>
        <p:nvSpPr>
          <p:cNvPr id="3" name="Content Placeholder 2"/>
          <p:cNvSpPr>
            <a:spLocks noGrp="1"/>
          </p:cNvSpPr>
          <p:nvPr>
            <p:ph sz="half" idx="1"/>
          </p:nvPr>
        </p:nvSpPr>
        <p:spPr/>
        <p:txBody>
          <a:bodyPr/>
          <a:lstStyle/>
          <a:p>
            <a:pPr>
              <a:defRPr sz="1800"/>
            </a:pPr>
            <a:r>
              <a:t>Aile işlemleriyle (soybağı, evlenme, evlât edinme, boşanma):</a:t>
            </a:r>
          </a:p>
          <a:p>
            <a:pPr>
              <a:defRPr sz="1800"/>
            </a:pPr>
            <a:r>
              <a:t>— Uygulanacak hukuk: İlgili aile hukuku statüsü.</a:t>
            </a:r>
          </a:p>
          <a:p>
            <a:pPr>
              <a:defRPr sz="1800"/>
            </a:pPr>
            <a:r>
              <a:t>Uygulama: MK m.321, m.314 vb. (örnekleme).</a:t>
            </a:r>
          </a:p>
        </p:txBody>
      </p:sp>
      <p:sp>
        <p:nvSpPr>
          <p:cNvPr id="4" name="Content Placeholder 3"/>
          <p:cNvSpPr>
            <a:spLocks noGrp="1"/>
          </p:cNvSpPr>
          <p:nvPr>
            <p:ph sz="half" idx="2"/>
          </p:nvPr>
        </p:nvSpPr>
        <p:spPr/>
        <p:txBody>
          <a:bodyPr/>
          <a:lstStyle/>
          <a:p>
            <a:pPr>
              <a:defRPr sz="1800"/>
            </a:pPr>
            <a:r>
              <a:t>Yetkili makam kararıyla değişiklik:</a:t>
            </a:r>
          </a:p>
          <a:p>
            <a:pPr>
              <a:defRPr sz="1800"/>
            </a:pPr>
            <a:r>
              <a:t>— Baskın görüş/Yargıtay: Kişisel statü → millî hukuk.</a:t>
            </a:r>
          </a:p>
          <a:p>
            <a:pPr>
              <a:defRPr sz="1800"/>
            </a:pPr>
            <a:r>
              <a:t>— Karşı görüş: TR’de ikamet eden yabancının davasında Türk hukuku.</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Cinsiyet Değişikliği</a:t>
            </a:r>
          </a:p>
        </p:txBody>
      </p:sp>
      <p:sp>
        <p:nvSpPr>
          <p:cNvPr id="3" name="Content Placeholder 2"/>
          <p:cNvSpPr>
            <a:spLocks noGrp="1"/>
          </p:cNvSpPr>
          <p:nvPr>
            <p:ph idx="1"/>
          </p:nvPr>
        </p:nvSpPr>
        <p:spPr/>
        <p:txBody>
          <a:bodyPr/>
          <a:lstStyle/>
          <a:p>
            <a:pPr>
              <a:defRPr sz="2000"/>
            </a:pPr>
            <a:r>
              <a:t>Türk MK m.40: 18 yaş, evli olmama, transseksüel yapı, sağlık kurulu raporu.</a:t>
            </a:r>
          </a:p>
          <a:p>
            <a:pPr>
              <a:defRPr sz="2000"/>
            </a:pPr>
            <a:r>
              <a:t>MÖHUK’ta özel bağlama yok → Kişisel statü/millî hukuk uygulanır.</a:t>
            </a:r>
          </a:p>
          <a:p>
            <a:pPr>
              <a:defRPr sz="2000"/>
            </a:pPr>
            <a:r>
              <a:t>Yargıtay uygulaması da bu yöndedir (özet yaklaşım).</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BE8889F-2AF9-E89A-71BB-36DE45C48A92}"/>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EF75B3AB-F92E-625F-6A40-E321663FE475}"/>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Soru 5: Ad/soyadın yetkili makam kararıyla değiştirilmesi bakımından baskın görüş/Yargıtay hangi hukuku esas alır?</a:t>
            </a:r>
          </a:p>
        </p:txBody>
      </p:sp>
      <p:sp>
        <p:nvSpPr>
          <p:cNvPr id="4" name="Dikdörtgen 3">
            <a:extLst>
              <a:ext uri="{FF2B5EF4-FFF2-40B4-BE49-F238E27FC236}">
                <a16:creationId xmlns:a16="http://schemas.microsoft.com/office/drawing/2014/main" id="{5C3518D8-256A-BEBF-F5ED-23C735C6A0FA}"/>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13F009BB-68C2-F551-9727-74FF02B76742}"/>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1737B06D-9C0C-B38E-DC95-75CF60F02FE9}"/>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2F8AB172-84F6-C662-6079-8F7A3B565AD8}"/>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765373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1C2F15C-232F-7509-586C-A04071D79743}"/>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538A9DB5-61AA-9682-2400-09AD4403B109}"/>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Fas vatandaşı Z, Türkiye’de ikamet ediyor ve cinsiyet değişikliği talep ediyor. Millî hukukunda bu mümkün değil. Uygulanacak hukuk?</a:t>
            </a:r>
          </a:p>
        </p:txBody>
      </p:sp>
      <p:sp>
        <p:nvSpPr>
          <p:cNvPr id="4" name="Dikdörtgen 3">
            <a:extLst>
              <a:ext uri="{FF2B5EF4-FFF2-40B4-BE49-F238E27FC236}">
                <a16:creationId xmlns:a16="http://schemas.microsoft.com/office/drawing/2014/main" id="{259FC728-0D88-EAA7-5CF2-6F4C81986C73}"/>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0FA24FA1-AF71-9903-B31C-6469092EE808}"/>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6D1976E4-B416-F0AF-4B5B-E3C11312E37F}"/>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F422DAEC-A878-80AA-EA52-C7F77A4C7C3C}"/>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1798315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4EE4005-FE01-42BD-03BB-1D15FB054B08}"/>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0A4F9BFB-9C29-8DCD-1F2A-3AAD05EFBAE6}"/>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Q1: Aşağıdakilerden hangisinde m.9/2 işlem güvenliği uygulanabilir?</a:t>
            </a:r>
          </a:p>
        </p:txBody>
      </p:sp>
      <p:sp>
        <p:nvSpPr>
          <p:cNvPr id="4" name="Dikdörtgen 3">
            <a:extLst>
              <a:ext uri="{FF2B5EF4-FFF2-40B4-BE49-F238E27FC236}">
                <a16:creationId xmlns:a16="http://schemas.microsoft.com/office/drawing/2014/main" id="{C08EB1D0-59F5-E909-FB8C-CF1F6CE4AA82}"/>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D9561AE-A154-2996-1383-EC9F781C1FE1}"/>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A4329FB0-D1C3-53F8-A779-8E7AFDFCFF68}"/>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E1BC4167-3EB8-0A5D-6FC3-9017370E22CE}"/>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837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2" nodeType="clickEffect">
                                  <p:stCondLst>
                                    <p:cond delay="0"/>
                                  </p:stCondLst>
                                  <p:childTnLst>
                                    <p:animEffect transition="out" filter="fade">
                                      <p:cBhvr>
                                        <p:cTn id="16" dur="50" tmFilter="0, 0; .2, .5; .8, .5; 1, 0"/>
                                        <p:tgtEl>
                                          <p:spTgt spid="3"/>
                                        </p:tgtEl>
                                      </p:cBhvr>
                                    </p:animEffect>
                                    <p:animScale>
                                      <p:cBhvr>
                                        <p:cTn id="1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slides/slide6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28291E0-5E8E-D586-8B5B-950EF7EA3149}"/>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BC4A2840-1F26-3CAA-C52D-5A327DD36AD7}"/>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500" b="1">
                <a:solidFill>
                  <a:srgbClr val="000000"/>
                </a:solidFill>
              </a:rPr>
              <a:t>Q2: Rüşt kazanılmışsa (millî hukuka göre) vatandaşlıktaki değişimle bu durum sona erer mi?</a:t>
            </a:r>
          </a:p>
        </p:txBody>
      </p:sp>
      <p:sp>
        <p:nvSpPr>
          <p:cNvPr id="4" name="Dikdörtgen 3">
            <a:extLst>
              <a:ext uri="{FF2B5EF4-FFF2-40B4-BE49-F238E27FC236}">
                <a16:creationId xmlns:a16="http://schemas.microsoft.com/office/drawing/2014/main" id="{676C76BD-EA9F-950D-99B2-EA12253C5F64}"/>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8685094A-1C7B-E3BD-C4F7-26EE75F45A1B}"/>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606A9017-7AAE-5B8D-79CE-E1A6914ABC5F}"/>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0CAAF6F9-C8BA-274E-BFA0-63508BBC3BEF}"/>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242025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487AC2F-5227-3A70-EEED-F4B63A6AFDCE}"/>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8AB2767E-2951-AE66-6D1E-ECFBF4858203}"/>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Soru 1: Aşağıdakilerden hangisi ispat şekline örnektir?</a:t>
            </a:r>
          </a:p>
        </p:txBody>
      </p:sp>
      <p:sp>
        <p:nvSpPr>
          <p:cNvPr id="4" name="Dikdörtgen 3">
            <a:extLst>
              <a:ext uri="{FF2B5EF4-FFF2-40B4-BE49-F238E27FC236}">
                <a16:creationId xmlns:a16="http://schemas.microsoft.com/office/drawing/2014/main" id="{609344F9-F2A0-19E1-5BEC-5044E372CEC5}"/>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5656165E-7DE6-D62C-6EC5-D307C874F9E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09693CF9-DF4B-E5E7-D6B1-2F675088B532}"/>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AA2B6E0-4FEC-BD93-EAA5-627BB7A88806}"/>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14829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0.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2F48A77-39DF-AFB4-BAB8-773A854F509A}"/>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312B7131-1DD9-F5E2-5CDE-97DB4DFCCA4B}"/>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Q3: TTK m.766/1–2 neyi düzenler?</a:t>
            </a:r>
          </a:p>
        </p:txBody>
      </p:sp>
      <p:sp>
        <p:nvSpPr>
          <p:cNvPr id="4" name="Dikdörtgen 3">
            <a:extLst>
              <a:ext uri="{FF2B5EF4-FFF2-40B4-BE49-F238E27FC236}">
                <a16:creationId xmlns:a16="http://schemas.microsoft.com/office/drawing/2014/main" id="{6109DD6B-E448-AB26-A6A9-B68F731BD7CA}"/>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05F72F4E-DEE4-30C0-326D-C9A5DD751F0F}"/>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644ECB8D-0C41-4892-0905-30FA72DBA229}"/>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642745E-7238-0FD8-D342-C6D736B42598}"/>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403588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7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33F3B3E-9539-ED24-3D65-7EEB2A6A2558}"/>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DE23B9EA-4EE3-639B-50C8-449E985409DF}"/>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600" b="1">
                <a:solidFill>
                  <a:srgbClr val="000000"/>
                </a:solidFill>
              </a:rPr>
              <a:t>Q4: Tüzel kişi temsil ve ilzama yetkili organın belirlenmesi hangi rejime göre saptanır?</a:t>
            </a:r>
          </a:p>
        </p:txBody>
      </p:sp>
      <p:sp>
        <p:nvSpPr>
          <p:cNvPr id="4" name="Dikdörtgen 3">
            <a:extLst>
              <a:ext uri="{FF2B5EF4-FFF2-40B4-BE49-F238E27FC236}">
                <a16:creationId xmlns:a16="http://schemas.microsoft.com/office/drawing/2014/main" id="{A82EF594-B9B0-E1FB-C6F3-2F8D00D6360D}"/>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0A9DD2A0-CF7C-DB04-3C56-58275DE82EA6}"/>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259CE082-C2B1-B669-B1CA-F5102E5B20B6}"/>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EF1E0CA7-0FD6-A428-96E3-27D768F71593}"/>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266725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7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E4B81B5-7E48-93F8-19E2-67D243CE1D9D}"/>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2579B86E-F4CF-1585-04FC-F5091B09588A}"/>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3000" b="1">
                <a:solidFill>
                  <a:srgbClr val="000000"/>
                </a:solidFill>
              </a:rPr>
              <a:t>Q5: Ad–soyadın aile işlemiyle (evlenme/evlât edinme/boşanma) değişmesi hangi hukuka göre belirlenir?</a:t>
            </a:r>
          </a:p>
        </p:txBody>
      </p:sp>
      <p:sp>
        <p:nvSpPr>
          <p:cNvPr id="4" name="Dikdörtgen 3">
            <a:extLst>
              <a:ext uri="{FF2B5EF4-FFF2-40B4-BE49-F238E27FC236}">
                <a16:creationId xmlns:a16="http://schemas.microsoft.com/office/drawing/2014/main" id="{DB9AAA4D-8350-7952-FABC-64E9775B93D0}"/>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16968A0D-6671-9A40-364A-254255A0ABBC}"/>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C42783E0-AC71-70E9-F644-702B0FC196A1}"/>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45C0C721-64E3-9D13-FCC9-18A408AA082F}"/>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416970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2" nodeType="clickEffect">
                                  <p:stCondLst>
                                    <p:cond delay="0"/>
                                  </p:stCondLst>
                                  <p:childTnLst>
                                    <p:animEffect transition="out" filter="fade">
                                      <p:cBhvr>
                                        <p:cTn id="16" dur="50" tmFilter="0, 0; .2, .5; .8, .5; 1, 0"/>
                                        <p:tgtEl>
                                          <p:spTgt spid="3"/>
                                        </p:tgtEl>
                                      </p:cBhvr>
                                    </p:animEffect>
                                    <p:animScale>
                                      <p:cBhvr>
                                        <p:cTn id="1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tr-TR" sz="4700" dirty="0"/>
              <a:t>Hızlı Özet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defRPr sz="2000"/>
            </a:pPr>
            <a:r>
              <a:rPr lang="tr-TR" sz="1900"/>
              <a:t>m.9/1: Gerçek kişi hak/fiil ehliyeti → millî hukuk.</a:t>
            </a:r>
          </a:p>
          <a:p>
            <a:pPr>
              <a:defRPr sz="2000"/>
            </a:pPr>
            <a:r>
              <a:rPr lang="tr-TR" sz="1900"/>
              <a:t>m.9/2: İşlem güvenliği; istisnalar: aile, miras, yabancı taşınmazın aynî işlemleri.</a:t>
            </a:r>
          </a:p>
          <a:p>
            <a:pPr>
              <a:defRPr sz="2000"/>
            </a:pPr>
            <a:r>
              <a:rPr lang="tr-TR" sz="1900"/>
              <a:t>m.9/3: Kazanılmış rüşt vatandaşlık değişince geri gitmez.</a:t>
            </a:r>
          </a:p>
          <a:p>
            <a:pPr>
              <a:defRPr sz="2000"/>
            </a:pPr>
            <a:r>
              <a:rPr lang="tr-TR" sz="1900"/>
              <a:t>m.9/4–5: Tüzel kişi → statüdeki idare merkezi; statü yoksa fiilî idare merkezi.</a:t>
            </a:r>
          </a:p>
          <a:p>
            <a:pPr>
              <a:defRPr sz="2000"/>
            </a:pPr>
            <a:r>
              <a:rPr lang="tr-TR" sz="1900"/>
              <a:t>m.10: Sebep → millî (şartla TR); yönetim/kayyım → doğrudan TR.</a:t>
            </a:r>
          </a:p>
          <a:p>
            <a:pPr>
              <a:defRPr sz="2000"/>
            </a:pPr>
            <a:r>
              <a:rPr lang="tr-TR" sz="1900"/>
              <a:t>m.11: Gaiplik/ölmüş sayılma → önce millî; olmazsa TR bağlantıları.</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tr-TR" sz="4700"/>
              <a:t>Kanun ve Kaynaklar</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defRPr sz="2000"/>
            </a:pPr>
            <a:r>
              <a:rPr lang="tr-TR" sz="1900"/>
              <a:t>MÖHUK: m.1, m.3, m.5, m.9, m.10, m.11, m.12–13, m.18, m.30.</a:t>
            </a:r>
          </a:p>
          <a:p>
            <a:pPr>
              <a:defRPr sz="2000"/>
            </a:pPr>
            <a:r>
              <a:rPr lang="tr-TR" sz="1900"/>
              <a:t>Türk MK: m.8, m.10–12, m.28, m.31–32, m.314, m.321, m.40.</a:t>
            </a:r>
          </a:p>
          <a:p>
            <a:pPr>
              <a:defRPr sz="2000"/>
            </a:pPr>
            <a:r>
              <a:rPr lang="tr-TR" sz="1900"/>
              <a:t>HMK: m.50–51.</a:t>
            </a:r>
          </a:p>
          <a:p>
            <a:pPr>
              <a:defRPr sz="2000"/>
            </a:pPr>
            <a:r>
              <a:rPr lang="tr-TR" sz="1900"/>
              <a:t>TTK: m.766, m.778(j), m.818(ş); TTK m.195 vd. (şirketler topluluğu).</a:t>
            </a:r>
          </a:p>
          <a:p>
            <a:pPr>
              <a:defRPr sz="2000"/>
            </a:pPr>
            <a:r>
              <a:rPr lang="tr-TR" sz="1900"/>
              <a:t>1996 Lahey Sözleşmesi (Velâyet Sorumluluğu ve Çocukların Korunması).</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tr-TR" sz="4700"/>
              <a:t>Sorular &amp; Tartışma</a:t>
            </a:r>
          </a:p>
        </p:txBody>
      </p:sp>
      <p:sp>
        <p:nvSpPr>
          <p:cNvPr id="4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defRPr sz="2000"/>
            </a:pPr>
            <a:r>
              <a:rPr lang="tr-TR" sz="1900" dirty="0"/>
              <a:t>Kamu düzeni (m.5) – cinsiyet değişikliği ve ad/</a:t>
            </a:r>
            <a:r>
              <a:rPr lang="tr-TR" sz="1900" dirty="0" err="1"/>
              <a:t>soyad</a:t>
            </a:r>
            <a:r>
              <a:rPr lang="tr-TR" sz="1900" dirty="0"/>
              <a:t> değişikliği örnekleri.</a:t>
            </a:r>
          </a:p>
          <a:p>
            <a:pPr>
              <a:defRPr sz="2000"/>
            </a:pPr>
            <a:r>
              <a:rPr lang="tr-TR" sz="1900" dirty="0"/>
              <a:t>İşlem güvenliği kapsamında karşı tarafın kötü niyeti.</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B0C7990-B6F3-8C3A-275F-5F24A6782C52}"/>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E8C0FD5C-A619-99F2-97C6-E1EEE9770DC2}"/>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2. Derse katılan öğrencilerin adı soyadı</a:t>
            </a:r>
          </a:p>
        </p:txBody>
      </p:sp>
      <p:sp>
        <p:nvSpPr>
          <p:cNvPr id="4" name="Dikdörtgen 3">
            <a:extLst>
              <a:ext uri="{FF2B5EF4-FFF2-40B4-BE49-F238E27FC236}">
                <a16:creationId xmlns:a16="http://schemas.microsoft.com/office/drawing/2014/main" id="{57F0E057-9FCE-30EE-9FED-8F00105C4976}"/>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9F82A5F7-246D-50B0-F80A-FBAE022A853A}"/>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EFBF2600-DF32-3CEC-0BEA-9E18976F9BB1}"/>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36AEE50F-0FBA-6481-8F24-9FCAC3F13876}"/>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54417837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ACA2EA0-FFD3-42EC-9406-B595015ED9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D5288BCE-665C-472A-8C43-664BCFA31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6571" y="1247775"/>
            <a:ext cx="6858000" cy="3007447"/>
          </a:xfrm>
          <a:prstGeom prst="rect">
            <a:avLst/>
          </a:prstGeom>
          <a:solidFill>
            <a:schemeClr val="bg1"/>
          </a:solidFill>
          <a:ln w="12700">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p:cNvSpPr>
            <a:spLocks noGrp="1"/>
          </p:cNvSpPr>
          <p:nvPr>
            <p:ph type="ctrTitle"/>
          </p:nvPr>
        </p:nvSpPr>
        <p:spPr>
          <a:xfrm>
            <a:off x="1353741" y="1442172"/>
            <a:ext cx="6436518" cy="2177328"/>
          </a:xfrm>
        </p:spPr>
        <p:txBody>
          <a:bodyPr anchor="ctr">
            <a:normAutofit/>
          </a:bodyPr>
          <a:lstStyle/>
          <a:p>
            <a:pPr>
              <a:lnSpc>
                <a:spcPct val="90000"/>
              </a:lnSpc>
            </a:pPr>
            <a:r>
              <a:rPr lang="tr-TR" b="1"/>
              <a:t>Nişanlanma</a:t>
            </a:r>
            <a:r>
              <a:rPr b="1" dirty="0"/>
              <a:t> </a:t>
            </a:r>
            <a:br>
              <a:rPr lang="tr-TR" b="1" dirty="0"/>
            </a:br>
            <a:r>
              <a:rPr b="1" dirty="0"/>
              <a:t>(Aile Hukukuna </a:t>
            </a:r>
            <a:r>
              <a:rPr lang="tr-TR" b="1"/>
              <a:t>İlişkin</a:t>
            </a:r>
            <a:r>
              <a:rPr b="1" dirty="0"/>
              <a:t> K</a:t>
            </a:r>
            <a:r>
              <a:rPr lang="tr-TR" b="1"/>
              <a:t>anunlar</a:t>
            </a:r>
            <a:r>
              <a:rPr lang="tr-TR" b="1" dirty="0"/>
              <a:t> İhtilafı Kuralları</a:t>
            </a:r>
            <a:r>
              <a:rPr b="1" dirty="0"/>
              <a:t>)</a:t>
            </a:r>
            <a:endParaRPr lang="tr-TR" b="1"/>
          </a:p>
        </p:txBody>
      </p:sp>
      <p:sp>
        <p:nvSpPr>
          <p:cNvPr id="12" name="Rectangle: Rounded Corners 11">
            <a:extLst>
              <a:ext uri="{FF2B5EF4-FFF2-40B4-BE49-F238E27FC236}">
                <a16:creationId xmlns:a16="http://schemas.microsoft.com/office/drawing/2014/main" id="{46C57131-53A7-4C1A-BEA8-25F06A06A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65904" y="3912322"/>
            <a:ext cx="5419335"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25241" y="3962400"/>
            <a:ext cx="5293518" cy="581025"/>
          </a:xfrm>
        </p:spPr>
        <p:txBody>
          <a:bodyPr anchor="ctr">
            <a:normAutofit/>
          </a:bodyPr>
          <a:lstStyle/>
          <a:p>
            <a:r>
              <a:rPr lang="tr-TR" sz="2400" dirty="0">
                <a:solidFill>
                  <a:srgbClr val="FFFFFF"/>
                </a:solidFill>
              </a:rPr>
              <a:t>3. Ders – 13.10.2025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Öğrenme Hedefleri</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53C2BAAD-B23F-F541-8F9E-E7F105341758}"/>
              </a:ext>
            </a:extLst>
          </p:cNvPr>
          <p:cNvGraphicFramePr>
            <a:graphicFrameLocks noGrp="1"/>
          </p:cNvGraphicFramePr>
          <p:nvPr>
            <p:ph idx="1"/>
            <p:extLst>
              <p:ext uri="{D42A27DB-BD31-4B8C-83A1-F6EECF244321}">
                <p14:modId xmlns:p14="http://schemas.microsoft.com/office/powerpoint/2010/main" val="1161473176"/>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tr-TR" sz="4300" b="1" dirty="0" err="1"/>
              <a:t>MÖHUK’ta</a:t>
            </a:r>
            <a:r>
              <a:rPr lang="tr-TR" sz="4300" b="1" dirty="0"/>
              <a:t> Aile Hukuku Başlıkları</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6691DCB-B98B-CCC8-AD3B-7157232B1E2E}"/>
              </a:ext>
            </a:extLst>
          </p:cNvPr>
          <p:cNvGraphicFramePr>
            <a:graphicFrameLocks noGrp="1"/>
          </p:cNvGraphicFramePr>
          <p:nvPr>
            <p:ph idx="1"/>
            <p:extLst>
              <p:ext uri="{D42A27DB-BD31-4B8C-83A1-F6EECF244321}">
                <p14:modId xmlns:p14="http://schemas.microsoft.com/office/powerpoint/2010/main" val="2522004340"/>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7188"/>
            <a:ext cx="7886700" cy="1133499"/>
          </a:xfrm>
        </p:spPr>
        <p:txBody>
          <a:bodyPr>
            <a:normAutofit/>
          </a:bodyPr>
          <a:lstStyle/>
          <a:p>
            <a:pPr>
              <a:lnSpc>
                <a:spcPct val="90000"/>
              </a:lnSpc>
            </a:pPr>
            <a:r>
              <a:rPr lang="tr-TR" sz="3500" b="1" dirty="0"/>
              <a:t>Resmî Makam Önünde Kurulan İşlemler: Esnekliğin Sınırı</a:t>
            </a:r>
          </a:p>
        </p:txBody>
      </p:sp>
      <p:graphicFrame>
        <p:nvGraphicFramePr>
          <p:cNvPr id="5" name="Content Placeholder 2">
            <a:extLst>
              <a:ext uri="{FF2B5EF4-FFF2-40B4-BE49-F238E27FC236}">
                <a16:creationId xmlns:a16="http://schemas.microsoft.com/office/drawing/2014/main" id="{D15C6F04-12CE-674C-8EB2-08C4DAB6C8DC}"/>
              </a:ext>
            </a:extLst>
          </p:cNvPr>
          <p:cNvGraphicFramePr>
            <a:graphicFrameLocks noGrp="1"/>
          </p:cNvGraphicFramePr>
          <p:nvPr>
            <p:ph idx="1"/>
            <p:extLst>
              <p:ext uri="{D42A27DB-BD31-4B8C-83A1-F6EECF244321}">
                <p14:modId xmlns:p14="http://schemas.microsoft.com/office/powerpoint/2010/main" val="3715386986"/>
              </p:ext>
            </p:extLst>
          </p:nvPr>
        </p:nvGraphicFramePr>
        <p:xfrm>
          <a:off x="628650" y="1828800"/>
          <a:ext cx="78867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tr-TR" sz="2900" b="1" dirty="0"/>
              <a:t>Nişanlanmanın Genel Çerçevesi (MK 118–123)</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onnsiteX0" fmla="*/ 0 w 5410200"/>
              <a:gd name="connsiteY0" fmla="*/ 0 h 13716"/>
              <a:gd name="connsiteX1" fmla="*/ 568071 w 5410200"/>
              <a:gd name="connsiteY1" fmla="*/ 0 h 13716"/>
              <a:gd name="connsiteX2" fmla="*/ 1298448 w 5410200"/>
              <a:gd name="connsiteY2" fmla="*/ 0 h 13716"/>
              <a:gd name="connsiteX3" fmla="*/ 1920621 w 5410200"/>
              <a:gd name="connsiteY3" fmla="*/ 0 h 13716"/>
              <a:gd name="connsiteX4" fmla="*/ 2488692 w 5410200"/>
              <a:gd name="connsiteY4" fmla="*/ 0 h 13716"/>
              <a:gd name="connsiteX5" fmla="*/ 3219069 w 5410200"/>
              <a:gd name="connsiteY5" fmla="*/ 0 h 13716"/>
              <a:gd name="connsiteX6" fmla="*/ 3895344 w 5410200"/>
              <a:gd name="connsiteY6" fmla="*/ 0 h 13716"/>
              <a:gd name="connsiteX7" fmla="*/ 4571619 w 5410200"/>
              <a:gd name="connsiteY7" fmla="*/ 0 h 13716"/>
              <a:gd name="connsiteX8" fmla="*/ 5410200 w 5410200"/>
              <a:gd name="connsiteY8" fmla="*/ 0 h 13716"/>
              <a:gd name="connsiteX9" fmla="*/ 5410200 w 5410200"/>
              <a:gd name="connsiteY9" fmla="*/ 13716 h 13716"/>
              <a:gd name="connsiteX10" fmla="*/ 4842129 w 5410200"/>
              <a:gd name="connsiteY10" fmla="*/ 13716 h 13716"/>
              <a:gd name="connsiteX11" fmla="*/ 4328160 w 5410200"/>
              <a:gd name="connsiteY11" fmla="*/ 13716 h 13716"/>
              <a:gd name="connsiteX12" fmla="*/ 3597783 w 5410200"/>
              <a:gd name="connsiteY12" fmla="*/ 13716 h 13716"/>
              <a:gd name="connsiteX13" fmla="*/ 3029712 w 5410200"/>
              <a:gd name="connsiteY13" fmla="*/ 13716 h 13716"/>
              <a:gd name="connsiteX14" fmla="*/ 2299335 w 5410200"/>
              <a:gd name="connsiteY14" fmla="*/ 13716 h 13716"/>
              <a:gd name="connsiteX15" fmla="*/ 1514856 w 5410200"/>
              <a:gd name="connsiteY15" fmla="*/ 13716 h 13716"/>
              <a:gd name="connsiteX16" fmla="*/ 892683 w 5410200"/>
              <a:gd name="connsiteY16" fmla="*/ 13716 h 13716"/>
              <a:gd name="connsiteX17" fmla="*/ 0 w 5410200"/>
              <a:gd name="connsiteY17" fmla="*/ 13716 h 13716"/>
              <a:gd name="connsiteX18" fmla="*/ 0 w 5410200"/>
              <a:gd name="connsiteY1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B93FDCA2-8216-9B4F-A27D-69A839ED5235}"/>
              </a:ext>
            </a:extLst>
          </p:cNvPr>
          <p:cNvGraphicFramePr>
            <a:graphicFrameLocks noGrp="1"/>
          </p:cNvGraphicFramePr>
          <p:nvPr>
            <p:ph idx="1"/>
            <p:extLst>
              <p:ext uri="{D42A27DB-BD31-4B8C-83A1-F6EECF244321}">
                <p14:modId xmlns:p14="http://schemas.microsoft.com/office/powerpoint/2010/main" val="3068562386"/>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B127BD0-09B1-4D92-6F26-C46AB9B5E944}"/>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6F83AE2B-8B7F-866D-FF40-F460BA02AE55}"/>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1) MÖHUK kapsamında aile hukukuna ilişkin aşağıdaki konulardan hangisi kanunlar ihtilafı kuralına tabi değildir?</a:t>
            </a:r>
          </a:p>
        </p:txBody>
      </p:sp>
      <p:sp>
        <p:nvSpPr>
          <p:cNvPr id="4" name="Dikdörtgen 3">
            <a:extLst>
              <a:ext uri="{FF2B5EF4-FFF2-40B4-BE49-F238E27FC236}">
                <a16:creationId xmlns:a16="http://schemas.microsoft.com/office/drawing/2014/main" id="{033FB68A-CBC8-9D1D-82BD-3D5036F75D3E}"/>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CBB2E76A-3894-C871-B2C5-C4AED7DDD95B}"/>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9D979E73-71C4-D795-B75F-A5CCFEE928D4}"/>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2A1BACAB-9286-41A5-72F2-653450EB8BE4}"/>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52108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b="1" dirty="0"/>
              <a:t>Nişanlanma: Ehliyet ve Şartlar (MÖHUK m.12/1)</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B6DE934C-B71C-6CB4-0C4D-5ED8C8F5A4B6}"/>
              </a:ext>
            </a:extLst>
          </p:cNvPr>
          <p:cNvGraphicFramePr>
            <a:graphicFrameLocks noGrp="1"/>
          </p:cNvGraphicFramePr>
          <p:nvPr>
            <p:ph idx="1"/>
            <p:extLst>
              <p:ext uri="{D42A27DB-BD31-4B8C-83A1-F6EECF244321}">
                <p14:modId xmlns:p14="http://schemas.microsoft.com/office/powerpoint/2010/main" val="1730674985"/>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b="1" dirty="0"/>
              <a:t>Doktrindeki Tartışmalar ve Kanaat</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BF7E334A-4117-A140-3887-B70D6E1946A0}"/>
              </a:ext>
            </a:extLst>
          </p:cNvPr>
          <p:cNvGraphicFramePr>
            <a:graphicFrameLocks noGrp="1"/>
          </p:cNvGraphicFramePr>
          <p:nvPr>
            <p:ph idx="1"/>
            <p:extLst>
              <p:ext uri="{D42A27DB-BD31-4B8C-83A1-F6EECF244321}">
                <p14:modId xmlns:p14="http://schemas.microsoft.com/office/powerpoint/2010/main" val="185594635"/>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b="1" dirty="0"/>
              <a:t>Atıf (</a:t>
            </a:r>
            <a:r>
              <a:rPr lang="tr-TR" sz="2800" b="1" dirty="0" err="1"/>
              <a:t>Renvoi</a:t>
            </a:r>
            <a:r>
              <a:rPr lang="tr-TR" sz="2800" b="1" dirty="0"/>
              <a:t>) – MÖHUK m.2/3</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2F9C525F-A149-05E1-2E60-12052460B988}"/>
              </a:ext>
            </a:extLst>
          </p:cNvPr>
          <p:cNvGraphicFramePr>
            <a:graphicFrameLocks noGrp="1"/>
          </p:cNvGraphicFramePr>
          <p:nvPr>
            <p:ph idx="1"/>
            <p:extLst>
              <p:ext uri="{D42A27DB-BD31-4B8C-83A1-F6EECF244321}">
                <p14:modId xmlns:p14="http://schemas.microsoft.com/office/powerpoint/2010/main" val="3224583862"/>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D7E5EB3-D265-26B9-C9E1-A023EC060330}"/>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F713BB78-429A-92BE-9251-53BB29F13E54}"/>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Ayşe (Türk vatandaşı) ile John (İngiliz vatandaşı) İstanbul’da nişanlanmak ister. İngiliz hukukuna göre 18 yaş altı kişiler veli izni olmadan nişanlanamaz. John 17 yaşındadır ve ailesinden izin almamıştır. Bu nişan Türk hukukuna göre geçerli midir?</a:t>
            </a:r>
          </a:p>
        </p:txBody>
      </p:sp>
      <p:sp>
        <p:nvSpPr>
          <p:cNvPr id="4" name="Dikdörtgen 3">
            <a:extLst>
              <a:ext uri="{FF2B5EF4-FFF2-40B4-BE49-F238E27FC236}">
                <a16:creationId xmlns:a16="http://schemas.microsoft.com/office/drawing/2014/main" id="{72EFD361-1FBF-9572-7123-3BF2BC454079}"/>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1D98B6B9-2008-1E9C-7397-875D3D2666C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0F3A96D3-1EA1-9D5A-8CC7-2439F4387663}"/>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8B2D724-9074-C863-FFB3-7DCA32C3B66F}"/>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421318039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3B72882-3288-8B01-350E-067300C28696}"/>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E28B57C8-D7DD-1063-6463-C907A308CCC6}"/>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2) MÖHUK m.12/1’e göre nişanlanma ehliyeti hangi hukuka tabidir?</a:t>
            </a:r>
          </a:p>
        </p:txBody>
      </p:sp>
      <p:sp>
        <p:nvSpPr>
          <p:cNvPr id="4" name="Dikdörtgen 3">
            <a:extLst>
              <a:ext uri="{FF2B5EF4-FFF2-40B4-BE49-F238E27FC236}">
                <a16:creationId xmlns:a16="http://schemas.microsoft.com/office/drawing/2014/main" id="{70FCB97E-C57F-4D46-D843-9F75D65FA028}"/>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5E7BDFE1-3E03-E05F-0C83-648007014E77}"/>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273C5B99-F4BE-D610-A952-2EC0A95A606A}"/>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381AD138-FAC4-04DD-1E47-61496D927725}"/>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12680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0D09F1A-CD1D-AF49-EC3F-E18EE57FED90}"/>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27E95B72-8080-1257-ED75-850F25C411CC}"/>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Maria (Yunan vatandaşı) ve Mehmet (Türk vatandaşı) Atina’da nişanlanır. Yunan hukukuna göre nişanlanma için yazılı şekil gerekir. Türk hukukunda ise şekil serbesttir. Nişan geçerli midir?</a:t>
            </a:r>
          </a:p>
        </p:txBody>
      </p:sp>
      <p:sp>
        <p:nvSpPr>
          <p:cNvPr id="4" name="Dikdörtgen 3">
            <a:extLst>
              <a:ext uri="{FF2B5EF4-FFF2-40B4-BE49-F238E27FC236}">
                <a16:creationId xmlns:a16="http://schemas.microsoft.com/office/drawing/2014/main" id="{2F62D3B5-4F8F-73B9-EDF4-38F7CBB59F6C}"/>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3BE53C7-41A6-26C1-3A51-50F354E3325E}"/>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4F7373ED-DFD8-115E-24CF-0698142EE859}"/>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B18E4577-60F2-88E5-AA64-CC5DAED531B7}"/>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49278659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600" dirty="0"/>
              <a:t>Nişanlanmanın Şekli – MÖHUK m.7 (Genel Kural)</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D30305B-9E2B-7660-F62A-29E967CC56F8}"/>
              </a:ext>
            </a:extLst>
          </p:cNvPr>
          <p:cNvGraphicFramePr>
            <a:graphicFrameLocks noGrp="1"/>
          </p:cNvGraphicFramePr>
          <p:nvPr>
            <p:ph idx="1"/>
            <p:extLst>
              <p:ext uri="{D42A27DB-BD31-4B8C-83A1-F6EECF244321}">
                <p14:modId xmlns:p14="http://schemas.microsoft.com/office/powerpoint/2010/main" val="2250290373"/>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5A05380-61D2-62B5-4708-E85C6757F724}"/>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333F994F-134C-8BD5-A681-FF0948A69EC0}"/>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3) MÖHUK’a göre nişanlanmanın şekli hangi kurala tabidir?</a:t>
            </a:r>
          </a:p>
        </p:txBody>
      </p:sp>
      <p:sp>
        <p:nvSpPr>
          <p:cNvPr id="4" name="Dikdörtgen 3">
            <a:extLst>
              <a:ext uri="{FF2B5EF4-FFF2-40B4-BE49-F238E27FC236}">
                <a16:creationId xmlns:a16="http://schemas.microsoft.com/office/drawing/2014/main" id="{51C8869D-FE17-064F-4E09-F9F573DA0588}"/>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14B4F78B-6A8F-4FE4-4A03-557F6C493B24}"/>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20B6525B-2FE0-8482-C07E-E89D35E1BD36}"/>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569CE440-D0FF-8774-7D3C-0F97236B710F}"/>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123616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7188"/>
            <a:ext cx="7886700" cy="1133499"/>
          </a:xfrm>
        </p:spPr>
        <p:txBody>
          <a:bodyPr>
            <a:normAutofit/>
          </a:bodyPr>
          <a:lstStyle/>
          <a:p>
            <a:pPr>
              <a:lnSpc>
                <a:spcPct val="90000"/>
              </a:lnSpc>
            </a:pPr>
            <a:r>
              <a:rPr lang="tr-TR" sz="3500" b="1"/>
              <a:t>	Olay 2: Evlat edinme – resmî işlem sınırı</a:t>
            </a:r>
          </a:p>
        </p:txBody>
      </p:sp>
      <p:graphicFrame>
        <p:nvGraphicFramePr>
          <p:cNvPr id="5" name="Content Placeholder 2">
            <a:extLst>
              <a:ext uri="{FF2B5EF4-FFF2-40B4-BE49-F238E27FC236}">
                <a16:creationId xmlns:a16="http://schemas.microsoft.com/office/drawing/2014/main" id="{A7219A8C-AA0A-85C9-A7A1-908D8025E3B0}"/>
              </a:ext>
            </a:extLst>
          </p:cNvPr>
          <p:cNvGraphicFramePr>
            <a:graphicFrameLocks noGrp="1"/>
          </p:cNvGraphicFramePr>
          <p:nvPr>
            <p:ph idx="1"/>
            <p:extLst>
              <p:ext uri="{D42A27DB-BD31-4B8C-83A1-F6EECF244321}">
                <p14:modId xmlns:p14="http://schemas.microsoft.com/office/powerpoint/2010/main" val="3919427371"/>
              </p:ext>
            </p:extLst>
          </p:nvPr>
        </p:nvGraphicFramePr>
        <p:xfrm>
          <a:off x="628650" y="1828800"/>
          <a:ext cx="78867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071C98F-1E87-52F8-9D31-38BBC1779CA4}"/>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78BA8F59-65C7-5C71-9C8A-C661575A9744}"/>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Ali (Türk) ile Sofia (İtalyan) Roma’da aileleri önünde nişanlanır, ancak yazılı bir belge düzenlenmez. İtalyan hukukunda nişanlanma yazılı olmalıdır. Türk hukukuna göre geçerli sayılır mı?</a:t>
            </a:r>
          </a:p>
        </p:txBody>
      </p:sp>
      <p:sp>
        <p:nvSpPr>
          <p:cNvPr id="4" name="Dikdörtgen 3">
            <a:extLst>
              <a:ext uri="{FF2B5EF4-FFF2-40B4-BE49-F238E27FC236}">
                <a16:creationId xmlns:a16="http://schemas.microsoft.com/office/drawing/2014/main" id="{7474902F-7598-4DEE-4FC4-165611845C32}"/>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E0DC59BE-FFED-FBB7-5AC9-C3FF24C52F42}"/>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4A5E2557-C9E4-9877-375E-1FBB6CE0B9DB}"/>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FE0AB17F-78EC-8222-ED6D-320998FA67AC}"/>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91306950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600"/>
              <a:t>Nişanlanmanın Hüküm ve Sonuçları – MÖHUK m.12/2</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DA8BBB8B-2DB5-19AB-08A4-BAC249F2EEF8}"/>
              </a:ext>
            </a:extLst>
          </p:cNvPr>
          <p:cNvGraphicFramePr>
            <a:graphicFrameLocks noGrp="1"/>
          </p:cNvGraphicFramePr>
          <p:nvPr>
            <p:ph idx="1"/>
            <p:extLst>
              <p:ext uri="{D42A27DB-BD31-4B8C-83A1-F6EECF244321}">
                <p14:modId xmlns:p14="http://schemas.microsoft.com/office/powerpoint/2010/main" val="2405753657"/>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Nitelendirme (Qualification) ve Kamu Düzeni</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A4615D7F-719F-6E38-A864-62D7B349EE0E}"/>
              </a:ext>
            </a:extLst>
          </p:cNvPr>
          <p:cNvGraphicFramePr>
            <a:graphicFrameLocks noGrp="1"/>
          </p:cNvGraphicFramePr>
          <p:nvPr>
            <p:ph idx="1"/>
            <p:extLst>
              <p:ext uri="{D42A27DB-BD31-4B8C-83A1-F6EECF244321}">
                <p14:modId xmlns:p14="http://schemas.microsoft.com/office/powerpoint/2010/main" val="3616493698"/>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3ECF46E-4C0B-971E-ADD2-833E4EB1BDF5}"/>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9556AE6B-C24E-4CE6-192B-E6C446DD77C0}"/>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Claire (Fransız) ile Burak (Türk) arasında Fransa’da yapılan nişan bozulur. Fransız hukukuna göre bu durum “haksız fiil” olarak görülür. Türk hukukunda “nişanlanmanın bozulması” olarak nitelendirilir. Hangi hukuk uygulanacaktır?</a:t>
            </a:r>
          </a:p>
        </p:txBody>
      </p:sp>
      <p:sp>
        <p:nvSpPr>
          <p:cNvPr id="4" name="Dikdörtgen 3">
            <a:extLst>
              <a:ext uri="{FF2B5EF4-FFF2-40B4-BE49-F238E27FC236}">
                <a16:creationId xmlns:a16="http://schemas.microsoft.com/office/drawing/2014/main" id="{6EC5C928-2DC2-CD31-6C53-92A3BE59AB6E}"/>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0EC8903F-CEF6-6461-9E26-D63B69C7D0C7}"/>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79AEECC5-CF36-F4EE-F0DD-F9B1EB5D26DA}"/>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5C6ADCCB-4E4D-5E55-4220-B8875727AA02}"/>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03018410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70C0789-9B71-5343-2A51-D57E3856253F}"/>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DE1F3193-3D95-940C-478E-397C0AE257B7}"/>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Atıf (renvoi) nişanlanma uyuşmazlıklarında hangi alanlarda nazara alınır?</a:t>
            </a:r>
          </a:p>
        </p:txBody>
      </p:sp>
      <p:sp>
        <p:nvSpPr>
          <p:cNvPr id="4" name="Dikdörtgen 3">
            <a:extLst>
              <a:ext uri="{FF2B5EF4-FFF2-40B4-BE49-F238E27FC236}">
                <a16:creationId xmlns:a16="http://schemas.microsoft.com/office/drawing/2014/main" id="{C85E9302-DC3A-5FEF-BB72-48F1AB452CB0}"/>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7B5F51F0-DC8B-9ED0-B928-9B48F5AE3659}"/>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C1E51E38-29F1-7151-AC6D-DA357C32029C}"/>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3A2F1310-EE7A-332D-1773-1487ABA7824F}"/>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095136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A0AD4BA-62AE-87F9-C379-CEB426A5839C}"/>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4E0E4165-5BE7-C8B9-4762-ED2F5F42B1A5}"/>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4) Nişanlanmanın hüküm ve sonuçlarına uygulanacak hukuk hangi sırayla belirlenir?</a:t>
            </a:r>
          </a:p>
        </p:txBody>
      </p:sp>
      <p:sp>
        <p:nvSpPr>
          <p:cNvPr id="4" name="Dikdörtgen 3">
            <a:extLst>
              <a:ext uri="{FF2B5EF4-FFF2-40B4-BE49-F238E27FC236}">
                <a16:creationId xmlns:a16="http://schemas.microsoft.com/office/drawing/2014/main" id="{B9338B6D-D909-647B-971B-EAC899F328A0}"/>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240A0A53-BD76-B4BB-C629-D5259843AC8C}"/>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07D49CE6-0960-11E5-D4F5-6CC343067FA2}"/>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1951DE09-BF45-4390-DECA-7204CB8A43F9}"/>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383716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51DE307-7843-D310-24B5-1049D151A151}"/>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16EBD7E2-7F3E-B666-0452-B6A63335B7DF}"/>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2400" b="1">
                <a:solidFill>
                  <a:srgbClr val="000000"/>
                </a:solidFill>
              </a:rPr>
              <a:t>Türk vatandaşı Ahmet ile Alman vatandaşı Lena evlenmeden nişanı bozar. Lena hediye edilen takıların iadesini ister. Uygulanacak hukuk nedir?</a:t>
            </a:r>
          </a:p>
        </p:txBody>
      </p:sp>
      <p:sp>
        <p:nvSpPr>
          <p:cNvPr id="4" name="Dikdörtgen 3">
            <a:extLst>
              <a:ext uri="{FF2B5EF4-FFF2-40B4-BE49-F238E27FC236}">
                <a16:creationId xmlns:a16="http://schemas.microsoft.com/office/drawing/2014/main" id="{8A1620B7-CA17-65D7-4933-7A34BC0C0D1D}"/>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CC2748A4-CC8D-CFA8-1568-ED973847A29C}"/>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C2638B91-F173-ACA1-CE2B-90EBAA176A08}"/>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025A382B-69E3-245E-AFC9-B1067A1BABEF}"/>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128282698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656" y="260019"/>
            <a:ext cx="8375586"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783771" y="507160"/>
            <a:ext cx="2245179" cy="5438730"/>
          </a:xfrm>
        </p:spPr>
        <p:txBody>
          <a:bodyPr>
            <a:normAutofit/>
          </a:bodyPr>
          <a:lstStyle/>
          <a:p>
            <a:r>
              <a:rPr lang="tr-TR" sz="2800"/>
              <a:t>Kamu Düzeni Sınırı – Evlenmeye Zorlama</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125" y="2874481"/>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FDC8B855-46A6-D586-A734-BF8E375D7771}"/>
              </a:ext>
            </a:extLst>
          </p:cNvPr>
          <p:cNvGraphicFramePr>
            <a:graphicFrameLocks noGrp="1"/>
          </p:cNvGraphicFramePr>
          <p:nvPr>
            <p:ph idx="1"/>
            <p:extLst>
              <p:ext uri="{D42A27DB-BD31-4B8C-83A1-F6EECF244321}">
                <p14:modId xmlns:p14="http://schemas.microsoft.com/office/powerpoint/2010/main" val="4201358543"/>
              </p:ext>
            </p:extLst>
          </p:nvPr>
        </p:nvGraphicFramePr>
        <p:xfrm>
          <a:off x="3394710" y="512064"/>
          <a:ext cx="5122926" cy="5440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0BB4C2D-7A04-942D-D786-5F6A3B17BBF5}"/>
              </a:ext>
            </a:extLst>
          </p:cNvPr>
          <p:cNvSpPr/>
          <p:nvPr>
            <p:custDataLst>
              <p:tags r:id="rId2"/>
            </p:custDataLst>
          </p:nvPr>
        </p:nvSpPr>
        <p:spPr>
          <a:xfrm>
            <a:off x="333520" y="2039165"/>
            <a:ext cx="1778772" cy="1778773"/>
          </a:xfrm>
          <a:prstGeom prst="rect">
            <a:avLst/>
          </a:prstGeom>
          <a:blipFill>
            <a:blip r:embed="rId6">
              <a:extLst>
                <a:ext uri="{96DAC541-7B7A-43D3-8B79-37D633B846F1}">
                  <asvg:svgBlip xmlns:asvg="http://schemas.microsoft.com/office/drawing/2016/SVG/main" r:embed="rId7"/>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E463225D-C285-76B5-DF15-EFCFC1B41EE2}"/>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1. Nişanlanma ehliyeti hangi bağlama kuralına tabidir?</a:t>
            </a:r>
          </a:p>
        </p:txBody>
      </p:sp>
      <p:sp>
        <p:nvSpPr>
          <p:cNvPr id="4" name="Dikdörtgen 3">
            <a:extLst>
              <a:ext uri="{FF2B5EF4-FFF2-40B4-BE49-F238E27FC236}">
                <a16:creationId xmlns:a16="http://schemas.microsoft.com/office/drawing/2014/main" id="{CD92F619-53BA-F006-1BBA-18D7266D19BB}"/>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8">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2C1271B8-EB4F-23E3-1563-4358A2348923}"/>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097C98FE-5EBD-C7C0-06CB-BCF96B01AE84}"/>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1">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CF5262D0-22DB-D548-8B24-071EAAD7DAAC}"/>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778662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2" nodeType="clickEffect">
                                  <p:stCondLst>
                                    <p:cond delay="0"/>
                                  </p:stCondLst>
                                  <p:childTnLst>
                                    <p:animEffect transition="out" filter="fade">
                                      <p:cBhvr>
                                        <p:cTn id="16" dur="50" tmFilter="0, 0; .2, .5; .8, .5; 1, 0"/>
                                        <p:tgtEl>
                                          <p:spTgt spid="3"/>
                                        </p:tgtEl>
                                      </p:cBhvr>
                                    </p:animEffect>
                                    <p:animScale>
                                      <p:cBhvr>
                                        <p:cTn id="17"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Lst>
  </p:timing>
</p:sld>
</file>

<file path=ppt/slides/slide9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00D89C9-AB30-9382-D25D-86DA830A6544}"/>
              </a:ext>
            </a:extLst>
          </p:cNvPr>
          <p:cNvSpPr/>
          <p:nvPr>
            <p:custDataLst>
              <p:tags r:id="rId2"/>
            </p:custDataLst>
          </p:nvPr>
        </p:nvSpPr>
        <p:spPr>
          <a:xfrm>
            <a:off x="333520" y="2039165"/>
            <a:ext cx="1778772" cy="1778773"/>
          </a:xfrm>
          <a:prstGeom prst="rect">
            <a:avLst/>
          </a:prstGeom>
          <a:blipFill>
            <a:blip r:embed="rId5">
              <a:extLst>
                <a:ext uri="{96DAC541-7B7A-43D3-8B79-37D633B846F1}">
                  <asvg:svgBlip xmlns:asvg="http://schemas.microsoft.com/office/drawing/2016/SVG/main" r:embed="rId6"/>
                </a:ext>
              </a:extLst>
            </a:blip>
            <a:stretch>
              <a:fillRect/>
            </a:stretch>
          </a:blip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3" name="Dikdörtgen 2">
            <a:extLst>
              <a:ext uri="{FF2B5EF4-FFF2-40B4-BE49-F238E27FC236}">
                <a16:creationId xmlns:a16="http://schemas.microsoft.com/office/drawing/2014/main" id="{29DBE536-2E45-619D-78DA-5EF3B7A051BA}"/>
              </a:ext>
            </a:extLst>
          </p:cNvPr>
          <p:cNvSpPr/>
          <p:nvPr>
            <p:custDataLst>
              <p:tags r:id="rId3"/>
            </p:custDataLst>
          </p:nvPr>
        </p:nvSpPr>
        <p:spPr>
          <a:xfrm>
            <a:off x="2334638" y="1000897"/>
            <a:ext cx="6364669" cy="3855308"/>
          </a:xfrm>
          <a:prstGeom prst="rect">
            <a:avLst/>
          </a:prstGeom>
          <a:noFill/>
          <a:ln w="9525" cap="flat" cmpd="sng" algn="ctr">
            <a:solidFill>
              <a:srgbClr val="FFFFFF"/>
            </a:solidFill>
            <a:prstDash val="solid"/>
          </a:ln>
          <a:effectLst>
            <a:outerShdw blurRad="40000" dist="23000" dir="5400000" rotWithShape="0">
              <a:srgbClr val="000000">
                <a:alpha val="35000"/>
              </a:srgbClr>
            </a:outerShdw>
          </a:effectLst>
          <a:extLst>
            <a:ext uri="{909E8E84-426E-40DD-AFC4-6F175D3DCCD1}">
              <a14:hiddenFill xmlns:a14="http://schemas.microsoft.com/office/drawing/2010/main">
                <a:gradFill rotWithShape="1">
                  <a:gsLst>
                    <a:gs pos="0">
                      <a:schemeClr val="accent1">
                        <a:tint val="100000"/>
                        <a:shade val="100000"/>
                        <a:satMod val="130000"/>
                      </a:schemeClr>
                    </a:gs>
                    <a:gs pos="100000">
                      <a:schemeClr val="accent1">
                        <a:tint val="50000"/>
                        <a:shade val="100000"/>
                        <a:satMod val="350000"/>
                      </a:schemeClr>
                    </a:gs>
                  </a:gsLst>
                  <a:lin ang="16200000" scaled="0"/>
                </a:gradFill>
              </a14:hiddenFill>
            </a:ext>
          </a:extLst>
        </p:spPr>
        <p:style>
          <a:lnRef idx="1">
            <a:schemeClr val="accent1"/>
          </a:lnRef>
          <a:fillRef idx="3">
            <a:schemeClr val="accent1"/>
          </a:fillRef>
          <a:effectRef idx="2">
            <a:schemeClr val="accent1"/>
          </a:effectRef>
          <a:fontRef idx="minor">
            <a:schemeClr val="lt1"/>
          </a:fontRef>
        </p:style>
        <p:txBody>
          <a:bodyPr rtlCol="0" anchor="ctr"/>
          <a:lstStyle/>
          <a:p>
            <a:r>
              <a:rPr lang="tr-TR" sz="4000" b="1">
                <a:solidFill>
                  <a:srgbClr val="000000"/>
                </a:solidFill>
              </a:rPr>
              <a:t>2. Nişanlanmanın şekline ilişkin özel bir MÖHUK hükmü var mıdır?</a:t>
            </a:r>
          </a:p>
        </p:txBody>
      </p:sp>
      <p:sp>
        <p:nvSpPr>
          <p:cNvPr id="4" name="Dikdörtgen 3">
            <a:extLst>
              <a:ext uri="{FF2B5EF4-FFF2-40B4-BE49-F238E27FC236}">
                <a16:creationId xmlns:a16="http://schemas.microsoft.com/office/drawing/2014/main" id="{9E3DE18E-6A71-31D8-6AA7-9BCB6ECE9D5B}"/>
              </a:ext>
            </a:extLst>
          </p:cNvPr>
          <p:cNvSpPr/>
          <p:nvPr/>
        </p:nvSpPr>
        <p:spPr>
          <a:xfrm>
            <a:off x="0" y="5820032"/>
            <a:ext cx="9144000" cy="1037968"/>
          </a:xfrm>
          <a:prstGeom prst="rect">
            <a:avLst/>
          </a:prstGeom>
          <a:gradFill flip="none" rotWithShape="1">
            <a:gsLst>
              <a:gs pos="0">
                <a:srgbClr val="198038"/>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555866" tIns="194553" rIns="1389666" bIns="152863" rtlCol="0" anchor="ctr">
            <a:normAutofit fontScale="92500" lnSpcReduction="10000"/>
          </a:bodyPr>
          <a:lstStyle/>
          <a:p>
            <a:r>
              <a:rPr lang="en-US" sz="2600">
                <a:solidFill>
                  <a:srgbClr val="FFFFFF"/>
                </a:solidFill>
              </a:rPr>
              <a:t>The </a:t>
            </a:r>
            <a:r>
              <a:rPr lang="en-US" sz="2600">
                <a:solidFill>
                  <a:srgbClr val="FFFFFF"/>
                </a:solidFill>
                <a:hlinkClick r:id="rId7">
                  <a:extLst>
                    <a:ext uri="{A12FA001-AC4F-418D-AE19-62706E023703}">
                      <ahyp:hlinkClr xmlns:ahyp="http://schemas.microsoft.com/office/drawing/2018/hyperlinkcolor" val="tx"/>
                    </a:ext>
                  </a:extLst>
                </a:hlinkClick>
              </a:rPr>
              <a:t>Slido app</a:t>
            </a:r>
            <a:r>
              <a:rPr lang="en-US" sz="2600">
                <a:solidFill>
                  <a:srgbClr val="FFFFFF"/>
                </a:solidFill>
              </a:rPr>
              <a:t> must be installed on every computer you’re presenting from</a:t>
            </a:r>
            <a:endParaRPr lang="tr-TR" sz="2600">
              <a:solidFill>
                <a:srgbClr val="FFFFFF"/>
              </a:solidFill>
            </a:endParaRPr>
          </a:p>
        </p:txBody>
      </p:sp>
      <p:pic>
        <p:nvPicPr>
          <p:cNvPr id="6" name="Grafik 5">
            <a:extLst>
              <a:ext uri="{FF2B5EF4-FFF2-40B4-BE49-F238E27FC236}">
                <a16:creationId xmlns:a16="http://schemas.microsoft.com/office/drawing/2014/main" id="{BE904758-9B38-4CAF-6CD1-CFC1EDC6A6C2}"/>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222347" y="6227843"/>
            <a:ext cx="222347" cy="222347"/>
          </a:xfrm>
          <a:prstGeom prst="rect">
            <a:avLst/>
          </a:prstGeom>
        </p:spPr>
      </p:pic>
      <p:sp>
        <p:nvSpPr>
          <p:cNvPr id="7" name="Yamuk 6">
            <a:extLst>
              <a:ext uri="{FF2B5EF4-FFF2-40B4-BE49-F238E27FC236}">
                <a16:creationId xmlns:a16="http://schemas.microsoft.com/office/drawing/2014/main" id="{7442CEA2-751B-8F6F-FB63-2218F348382F}"/>
              </a:ext>
            </a:extLst>
          </p:cNvPr>
          <p:cNvSpPr/>
          <p:nvPr/>
        </p:nvSpPr>
        <p:spPr>
          <a:xfrm rot="2700000">
            <a:off x="7215278" y="386193"/>
            <a:ext cx="2501399" cy="583660"/>
          </a:xfrm>
          <a:prstGeom prst="trapezoid">
            <a:avLst>
              <a:gd name="adj" fmla="val 100000"/>
            </a:avLst>
          </a:prstGeom>
          <a:gradFill flip="none" rotWithShape="1">
            <a:gsLst>
              <a:gs pos="0">
                <a:srgbClr val="EDFAF2"/>
              </a:gs>
              <a:gs pos="100000">
                <a:schemeClr val="accent1">
                  <a:tint val="50000"/>
                  <a:shade val="100000"/>
                  <a:satMod val="350000"/>
                </a:schemeClr>
              </a:gs>
            </a:gsLst>
            <a:lin ang="16200000" scaled="0"/>
            <a:tileRect/>
          </a:gra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tIns="0" bIns="0" rtlCol="0" anchor="t">
            <a:normAutofit fontScale="55000" lnSpcReduction="20000"/>
          </a:bodyPr>
          <a:lstStyle/>
          <a:p>
            <a:pPr algn="ctr"/>
            <a:r>
              <a:rPr lang="en-US" sz="2600" b="1">
                <a:solidFill>
                  <a:srgbClr val="198038"/>
                </a:solidFill>
              </a:rPr>
              <a:t>Do not edit
</a:t>
            </a:r>
            <a:r>
              <a:rPr lang="en-US" sz="2200">
                <a:solidFill>
                  <a:srgbClr val="198038"/>
                </a:solidFill>
                <a:hlinkClick r:id="rId10">
                  <a:extLst>
                    <a:ext uri="{A12FA001-AC4F-418D-AE19-62706E023703}">
                      <ahyp:hlinkClr xmlns:ahyp="http://schemas.microsoft.com/office/drawing/2018/hyperlinkcolor" val="tx"/>
                    </a:ext>
                  </a:extLst>
                </a:hlinkClick>
              </a:rPr>
              <a:t>How to change the design</a:t>
            </a:r>
            <a:endParaRPr lang="tr-TR" sz="2200">
              <a:solidFill>
                <a:srgbClr val="198038"/>
              </a:solidFill>
            </a:endParaRPr>
          </a:p>
        </p:txBody>
      </p:sp>
      <p:pic>
        <p:nvPicPr>
          <p:cNvPr id="9" name="Grafik 8">
            <a:extLst>
              <a:ext uri="{FF2B5EF4-FFF2-40B4-BE49-F238E27FC236}">
                <a16:creationId xmlns:a16="http://schemas.microsoft.com/office/drawing/2014/main" id="{4DF03C93-97FB-2D1B-35C1-1E28163E238F}"/>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8060062" y="6200049"/>
            <a:ext cx="833799" cy="277933"/>
          </a:xfrm>
          <a:prstGeom prst="rect">
            <a:avLst/>
          </a:prstGeom>
        </p:spPr>
      </p:pic>
    </p:spTree>
    <p:custDataLst>
      <p:tags r:id="rId1"/>
    </p:custDataLst>
    <p:extLst>
      <p:ext uri="{BB962C8B-B14F-4D97-AF65-F5344CB8AC3E}">
        <p14:creationId xmlns:p14="http://schemas.microsoft.com/office/powerpoint/2010/main" val="327605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 tmFilter="0, 0; .2, .5; .8, .5; 1, 0"/>
                                        <p:tgtEl>
                                          <p:spTgt spid="3"/>
                                        </p:tgtEl>
                                      </p:cBhvr>
                                    </p:animEffect>
                                    <p:animScale>
                                      <p:cBhvr>
                                        <p:cTn id="7" dur="25" autoRev="1" fill="hold"/>
                                        <p:tgtEl>
                                          <p:spTgt spid="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1" nodeType="clickEffect">
                                  <p:stCondLst>
                                    <p:cond delay="0"/>
                                  </p:stCondLst>
                                  <p:childTnLst>
                                    <p:animEffect transition="out" filter="fade">
                                      <p:cBhvr>
                                        <p:cTn id="11" dur="50" tmFilter="0, 0; .2, .5; .8, .5; 1, 0"/>
                                        <p:tgtEl>
                                          <p:spTgt spid="3"/>
                                        </p:tgtEl>
                                      </p:cBhvr>
                                    </p:animEffect>
                                    <p:animScale>
                                      <p:cBhvr>
                                        <p:cTn id="12" dur="25"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SLIDO_APP_VERSION" val="1.18.1.6918"/>
  <p:tag name="SLIDO_PRESENTATION_ID" val="eaf993be-cd93-49dc-ad4b-d834ebfe4077"/>
  <p:tag name="SLIDO_EVENT_UUID" val="a79bbae4-1eb8-451c-b70f-76e4d8c9bc5c"/>
  <p:tag name="SLIDO_EVENT_SECTION_UUID" val="f81bdecb-bd71-4a5f-84cb-7633d8a2424b"/>
</p:tagLst>
</file>

<file path=ppt/tags/tag10.xml><?xml version="1.0" encoding="utf-8"?>
<p:tagLst xmlns:a="http://schemas.openxmlformats.org/drawingml/2006/main" xmlns:r="http://schemas.openxmlformats.org/officeDocument/2006/relationships" xmlns:p="http://schemas.openxmlformats.org/presentationml/2006/main">
  <p:tag name="SLIDO_ELEMENT" val="title"/>
</p:tagLst>
</file>

<file path=ppt/tags/tag100.xml><?xml version="1.0" encoding="utf-8"?>
<p:tagLst xmlns:a="http://schemas.openxmlformats.org/drawingml/2006/main" xmlns:r="http://schemas.openxmlformats.org/officeDocument/2006/relationships" xmlns:p="http://schemas.openxmlformats.org/presentationml/2006/main">
  <p:tag name="SLIDO_ELEMENT" val="title"/>
</p:tagLst>
</file>

<file path=ppt/tags/tag101.xml><?xml version="1.0" encoding="utf-8"?>
<p:tagLst xmlns:a="http://schemas.openxmlformats.org/drawingml/2006/main" xmlns:r="http://schemas.openxmlformats.org/officeDocument/2006/relationships" xmlns:p="http://schemas.openxmlformats.org/presentationml/2006/main">
  <p:tag name="SLIDO_METADATA" val="eyJUaW1lc3RhbXAiOjE3NjAzNzA1MTB9"/>
  <p:tag name="SLIDO_TYPE" val="SlidoPoll"/>
  <p:tag name="SLIDO_POLL_UUID" val="254b59a6-9896-4226-88fd-35d0340bfba2"/>
  <p:tag name="SLIDO_TIMELINE" val="W3sicG9sbFF1ZXN0aW9uVXVpZCI6IjYyNGQzYWRkLTEyNDktNGJlNC1hN2Q0LWEyYTE1ZGVlNDJkZiIsInNob3dSZXN1bHRzIjp0cnVlLCJzaG93Q29ycmVjdEFuc3dlcnMiOmZhbHNlLCJ2b3RpbmdMb2NrZWQiOmZhbHNlfV0="/>
</p:tagLst>
</file>

<file path=ppt/tags/tag102.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103.xml><?xml version="1.0" encoding="utf-8"?>
<p:tagLst xmlns:a="http://schemas.openxmlformats.org/drawingml/2006/main" xmlns:r="http://schemas.openxmlformats.org/officeDocument/2006/relationships" xmlns:p="http://schemas.openxmlformats.org/presentationml/2006/main">
  <p:tag name="SLIDO_ELEMENT" val="title"/>
</p:tagLst>
</file>

<file path=ppt/tags/tag104.xml><?xml version="1.0" encoding="utf-8"?>
<p:tagLst xmlns:a="http://schemas.openxmlformats.org/drawingml/2006/main" xmlns:r="http://schemas.openxmlformats.org/officeDocument/2006/relationships" xmlns:p="http://schemas.openxmlformats.org/presentationml/2006/main">
  <p:tag name="SLIDO_METADATA" val="eyJUaW1lc3RhbXAiOjE3NjAzNzA4MzJ9"/>
  <p:tag name="SLIDO_TYPE" val="SlidoPoll"/>
  <p:tag name="SLIDO_POLL_UUID" val="2f3a5cfc-d627-44a1-b7c4-2a152a5c33ba"/>
  <p:tag name="SLIDO_TIMELINE" val="W3sicG9sbFF1ZXN0aW9uVXVpZCI6ImUxN2NjNjMwLTc4NjMtNGEzMS04NDA1LWQ0NTBmMGU0MmVhYSIsInNob3dSZXN1bHRzIjpmYWxzZSwic2hvd0NvcnJlY3RBbnN3ZXJzIjpmYWxzZSwidm90aW5nTG9ja2VkIjpmYWxzZX0seyJwb2xsUXVlc3Rpb25VdWlkIjoiZTE3Y2M2MzAtNzg2My00YTMxLTg0MDUtZDQ1MGYwZTQyZWFhIiwic2hvd1Jlc3VsdHMiOnRydWUsInNob3dDb3JyZWN0QW5zd2VycyI6dHJ1ZSwidm90aW5nTG9ja2VkIjpmYWxzZX1d"/>
</p:tagLst>
</file>

<file path=ppt/tags/tag105.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106.xml><?xml version="1.0" encoding="utf-8"?>
<p:tagLst xmlns:a="http://schemas.openxmlformats.org/drawingml/2006/main" xmlns:r="http://schemas.openxmlformats.org/officeDocument/2006/relationships" xmlns:p="http://schemas.openxmlformats.org/presentationml/2006/main">
  <p:tag name="SLIDO_ELEMENT" val="title"/>
</p:tagLst>
</file>

<file path=ppt/tags/tag107.xml><?xml version="1.0" encoding="utf-8"?>
<p:tagLst xmlns:a="http://schemas.openxmlformats.org/drawingml/2006/main" xmlns:r="http://schemas.openxmlformats.org/officeDocument/2006/relationships" xmlns:p="http://schemas.openxmlformats.org/presentationml/2006/main">
  <p:tag name="SLIDO_METADATA" val="eyJUaW1lc3RhbXAiOjE3NjAzNzA1MzB9"/>
  <p:tag name="SLIDO_TYPE" val="SlidoPoll"/>
  <p:tag name="SLIDO_POLL_UUID" val="b9cc49c0-160b-4bcf-abe8-0bca480e4431"/>
  <p:tag name="SLIDO_TIMELINE" val="W3sicG9sbFF1ZXN0aW9uVXVpZCI6IjJlMWZjNDdkLTE4YjAtNGY0ZC1iMzVjLWM2ZTJkNjFhZTFiOCIsInNob3dSZXN1bHRzIjpmYWxzZSwic2hvd0NvcnJlY3RBbnN3ZXJzIjpmYWxzZSwidm90aW5nTG9ja2VkIjpmYWxzZX0seyJwb2xsUXVlc3Rpb25VdWlkIjoiMmUxZmM0N2QtMThiMC00ZjRkLWIzNWMtYzZlMmQ2MWFlMWI4Iiwic2hvd1Jlc3VsdHMiOnRydWUsInNob3dDb3JyZWN0QW5zd2VycyI6dHJ1ZSwidm90aW5nTG9ja2VkIjpmYWxzZX1d"/>
</p:tagLst>
</file>

<file path=ppt/tags/tag108.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109.xml><?xml version="1.0" encoding="utf-8"?>
<p:tagLst xmlns:a="http://schemas.openxmlformats.org/drawingml/2006/main" xmlns:r="http://schemas.openxmlformats.org/officeDocument/2006/relationships" xmlns:p="http://schemas.openxmlformats.org/presentationml/2006/main">
  <p:tag name="SLIDO_ELEMENT" val="title"/>
</p:tagLst>
</file>

<file path=ppt/tags/tag11.xml><?xml version="1.0" encoding="utf-8"?>
<p:tagLst xmlns:a="http://schemas.openxmlformats.org/drawingml/2006/main" xmlns:r="http://schemas.openxmlformats.org/officeDocument/2006/relationships" xmlns:p="http://schemas.openxmlformats.org/presentationml/2006/main">
  <p:tag name="SLIDO_METADATA" val="eyJUaW1lc3RhbXAiOjE3NjAyOTE4ODB9"/>
  <p:tag name="SLIDO_TYPE" val="SlidoPoll"/>
  <p:tag name="SLIDO_POLL_UUID" val="297aa3b3-69b0-4ec3-938f-2602eccd7574"/>
  <p:tag name="SLIDO_TIMELINE" val="W3sicG9sbFF1ZXN0aW9uVXVpZCI6ImZiNjcyZTk2LTQ0NTEtNGJkNi1iN2JhLWZlZTg1MWVjNjMwMiIsInNob3dSZXN1bHRzIjpmYWxzZSwic2hvd0NvcnJlY3RBbnN3ZXJzIjpmYWxzZSwidm90aW5nTG9ja2VkIjpmYWxzZX0seyJwb2xsUXVlc3Rpb25VdWlkIjoiZmI2NzJlOTYtNDQ1MS00YmQ2LWI3YmEtZmVlODUxZWM2MzAyIiwic2hvd1Jlc3VsdHMiOnRydWUsInNob3dDb3JyZWN0QW5zd2VycyI6dHJ1ZSwidm90aW5nTG9ja2VkIjpmYWxzZX1d"/>
</p:tagLst>
</file>

<file path=ppt/tags/tag110.xml><?xml version="1.0" encoding="utf-8"?>
<p:tagLst xmlns:a="http://schemas.openxmlformats.org/drawingml/2006/main" xmlns:r="http://schemas.openxmlformats.org/officeDocument/2006/relationships" xmlns:p="http://schemas.openxmlformats.org/presentationml/2006/main">
  <p:tag name="SLIDO_METADATA" val="eyJUaW1lc3RhbXAiOjE3NjAzNzA1NTN9"/>
  <p:tag name="SLIDO_TYPE" val="SlidoPoll"/>
  <p:tag name="SLIDO_POLL_UUID" val="000ea86d-9fc0-4067-89e9-d2a1d0970725"/>
  <p:tag name="SLIDO_TIMELINE" val="W3sicG9sbFF1ZXN0aW9uVXVpZCI6IjZlOGUxZjZkLTIyNmQtNDk0Ni1iNTYxLTFkOWZiM2MzNzgzNiIsInNob3dSZXN1bHRzIjp0cnVlLCJzaG93Q29ycmVjdEFuc3dlcnMiOmZhbHNlLCJ2b3RpbmdMb2NrZWQiOmZhbHNlfV0="/>
</p:tagLst>
</file>

<file path=ppt/tags/tag111.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112.xml><?xml version="1.0" encoding="utf-8"?>
<p:tagLst xmlns:a="http://schemas.openxmlformats.org/drawingml/2006/main" xmlns:r="http://schemas.openxmlformats.org/officeDocument/2006/relationships" xmlns:p="http://schemas.openxmlformats.org/presentationml/2006/main">
  <p:tag name="SLIDO_ELEMENT" val="title"/>
</p:tagLst>
</file>

<file path=ppt/tags/tag113.xml><?xml version="1.0" encoding="utf-8"?>
<p:tagLst xmlns:a="http://schemas.openxmlformats.org/drawingml/2006/main" xmlns:r="http://schemas.openxmlformats.org/officeDocument/2006/relationships" xmlns:p="http://schemas.openxmlformats.org/presentationml/2006/main">
  <p:tag name="SLIDO_METADATA" val="eyJUaW1lc3RhbXAiOjE3NjAzNzA1ODZ9"/>
  <p:tag name="SLIDO_TYPE" val="SlidoPoll"/>
  <p:tag name="SLIDO_POLL_UUID" val="c4b60d0b-f50e-4788-9e31-51f06f7ec8e0"/>
  <p:tag name="SLIDO_POLL_QUESTION_UUID" val="4bb8c34f-258a-409f-b128-e8178831a321"/>
  <p:tag name="SLIDO_TIMELINE" val="W3sic2NyZWVuIjoiUXVpekpvaW5pbmciLCJzaG93UmVzdWx0cyI6ZmFsc2UsInNob3dDb3JyZWN0QW5zd2VycyI6ZmFsc2UsInZvdGluZ0xvY2tlZCI6ZmFsc2V9LHsicG9sbFF1ZXN0aW9uVXVpZCI6IjRiYjhjMzRmLTI1OGEtNDA5Zi1iMTI4LWU4MTc4ODMxYTMyMSIsInNob3dSZXN1bHRzIjpmYWxzZSwic2hvd0NvcnJlY3RBbnN3ZXJzIjpmYWxzZSwidm90aW5nTG9ja2VkIjpmYWxzZX0seyJwb2xsUXVlc3Rpb25VdWlkIjoiNGJiOGMzNGYtMjU4YS00MDlmLWIxMjgtZTgxNzg4MzFhMzIxIiwic2hvd1Jlc3VsdHMiOnRydWUsInNob3dDb3JyZWN0QW5zd2VycyI6ZmFsc2UsInZvdGluZ0xvY2tlZCI6dHJ1ZX0seyJwb2xsUXVlc3Rpb25VdWlkIjoiNGJiOGMzNGYtMjU4YS00MDlmLWIxMjgtZTgxNzg4MzFhMzIxIiwic2hvd1Jlc3VsdHMiOnRydWUsInNob3dDb3JyZWN0QW5zd2VycyI6dHJ1ZSwidm90aW5nTG9ja2VkIjp0cnVlfV0="/>
</p:tagLst>
</file>

<file path=ppt/tags/tag114.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115.xml><?xml version="1.0" encoding="utf-8"?>
<p:tagLst xmlns:a="http://schemas.openxmlformats.org/drawingml/2006/main" xmlns:r="http://schemas.openxmlformats.org/officeDocument/2006/relationships" xmlns:p="http://schemas.openxmlformats.org/presentationml/2006/main">
  <p:tag name="SLIDO_ELEMENT" val="title"/>
</p:tagLst>
</file>

<file path=ppt/tags/tag116.xml><?xml version="1.0" encoding="utf-8"?>
<p:tagLst xmlns:a="http://schemas.openxmlformats.org/drawingml/2006/main" xmlns:r="http://schemas.openxmlformats.org/officeDocument/2006/relationships" xmlns:p="http://schemas.openxmlformats.org/presentationml/2006/main">
  <p:tag name="SLIDO_METADATA" val="eyJUaW1lc3RhbXAiOjE3NjAzNzA2MDN9"/>
  <p:tag name="SLIDO_TYPE" val="SlidoPoll"/>
  <p:tag name="SLIDO_POLL_UUID" val="c4b60d0b-f50e-4788-9e31-51f06f7ec8e0"/>
  <p:tag name="SLIDO_POLL_QUESTION_UUID" val="2e4bb959-e27a-4865-8d03-ffa6ce26c679"/>
  <p:tag name="SLIDO_TIMELINE" val="W3sicG9sbFF1ZXN0aW9uVXVpZCI6IjJlNGJiOTU5LWUyN2EtNDg2NS04ZDAzLWZmYTZjZTI2YzY3OSIsInNob3dSZXN1bHRzIjpmYWxzZSwic2hvd0NvcnJlY3RBbnN3ZXJzIjpmYWxzZSwidm90aW5nTG9ja2VkIjpmYWxzZX0seyJwb2xsUXVlc3Rpb25VdWlkIjoiMmU0YmI5NTktZTI3YS00ODY1LThkMDMtZmZhNmNlMjZjNjc5Iiwic2hvd1Jlc3VsdHMiOnRydWUsInNob3dDb3JyZWN0QW5zd2VycyI6ZmFsc2UsInZvdGluZ0xvY2tlZCI6dHJ1ZX0seyJwb2xsUXVlc3Rpb25VdWlkIjoiMmU0YmI5NTktZTI3YS00ODY1LThkMDMtZmZhNmNlMjZjNjc5Iiwic2hvd1Jlc3VsdHMiOnRydWUsInNob3dDb3JyZWN0QW5zd2VycyI6dHJ1ZSwidm90aW5nTG9ja2VkIjp0cnVlfV0="/>
</p:tagLst>
</file>

<file path=ppt/tags/tag117.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118.xml><?xml version="1.0" encoding="utf-8"?>
<p:tagLst xmlns:a="http://schemas.openxmlformats.org/drawingml/2006/main" xmlns:r="http://schemas.openxmlformats.org/officeDocument/2006/relationships" xmlns:p="http://schemas.openxmlformats.org/presentationml/2006/main">
  <p:tag name="SLIDO_ELEMENT" val="title"/>
</p:tagLst>
</file>

<file path=ppt/tags/tag119.xml><?xml version="1.0" encoding="utf-8"?>
<p:tagLst xmlns:a="http://schemas.openxmlformats.org/drawingml/2006/main" xmlns:r="http://schemas.openxmlformats.org/officeDocument/2006/relationships" xmlns:p="http://schemas.openxmlformats.org/presentationml/2006/main">
  <p:tag name="SLIDO_METADATA" val="eyJUaW1lc3RhbXAiOjE3NjAzNzA2MDV9"/>
  <p:tag name="SLIDO_TYPE" val="SlidoPoll"/>
  <p:tag name="SLIDO_POLL_UUID" val="c4b60d0b-f50e-4788-9e31-51f06f7ec8e0"/>
  <p:tag name="SLIDO_POLL_QUESTION_UUID" val="6971d806-cb4f-458f-9ee8-6f8d59c51b58"/>
  <p:tag name="SLIDO_TIMELINE" val="W3sicG9sbFF1ZXN0aW9uVXVpZCI6IjY5NzFkODA2LWNiNGYtNDU4Zi05ZWU4LTZmOGQ1OWM1MWI1OCIsInNob3dSZXN1bHRzIjpmYWxzZSwic2hvd0NvcnJlY3RBbnN3ZXJzIjpmYWxzZSwidm90aW5nTG9ja2VkIjpmYWxzZX0seyJwb2xsUXVlc3Rpb25VdWlkIjoiNjk3MWQ4MDYtY2I0Zi00NThmLTllZTgtNmY4ZDU5YzUxYjU4Iiwic2hvd1Jlc3VsdHMiOnRydWUsInNob3dDb3JyZWN0QW5zd2VycyI6ZmFsc2UsInZvdGluZ0xvY2tlZCI6dHJ1ZX0seyJwb2xsUXVlc3Rpb25VdWlkIjoiNjk3MWQ4MDYtY2I0Zi00NThmLTllZTgtNmY4ZDU5YzUxYjU4Iiwic2hvd1Jlc3VsdHMiOnRydWUsInNob3dDb3JyZWN0QW5zd2VycyI6dHJ1ZSwidm90aW5nTG9ja2VkIjp0cnVlfV0="/>
</p:tagLst>
</file>

<file path=ppt/tags/tag12.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120.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121.xml><?xml version="1.0" encoding="utf-8"?>
<p:tagLst xmlns:a="http://schemas.openxmlformats.org/drawingml/2006/main" xmlns:r="http://schemas.openxmlformats.org/officeDocument/2006/relationships" xmlns:p="http://schemas.openxmlformats.org/presentationml/2006/main">
  <p:tag name="SLIDO_ELEMENT" val="title"/>
</p:tagLst>
</file>

<file path=ppt/tags/tag122.xml><?xml version="1.0" encoding="utf-8"?>
<p:tagLst xmlns:a="http://schemas.openxmlformats.org/drawingml/2006/main" xmlns:r="http://schemas.openxmlformats.org/officeDocument/2006/relationships" xmlns:p="http://schemas.openxmlformats.org/presentationml/2006/main">
  <p:tag name="SLIDO_METADATA" val="eyJUaW1lc3RhbXAiOjE3NjAzNzA2MDl9"/>
  <p:tag name="SLIDO_TYPE" val="SlidoPoll"/>
  <p:tag name="SLIDO_POLL_UUID" val="c4b60d0b-f50e-4788-9e31-51f06f7ec8e0"/>
  <p:tag name="SLIDO_POLL_QUESTION_UUID" val="35356489-91ea-4471-a569-56285952ac71"/>
  <p:tag name="SLIDO_TIMELINE" val="W3sicG9sbFF1ZXN0aW9uVXVpZCI6IjM1MzU2NDg5LTkxZWEtNDQ3MS1hNTY5LTU2Mjg1OTUyYWM3MSIsInNob3dSZXN1bHRzIjpmYWxzZSwic2hvd0NvcnJlY3RBbnN3ZXJzIjpmYWxzZSwidm90aW5nTG9ja2VkIjpmYWxzZX0seyJwb2xsUXVlc3Rpb25VdWlkIjoiMzUzNTY0ODktOTFlYS00NDcxLWE1NjktNTYyODU5NTJhYzcxIiwic2hvd1Jlc3VsdHMiOnRydWUsInNob3dDb3JyZWN0QW5zd2VycyI6ZmFsc2UsInZvdGluZ0xvY2tlZCI6dHJ1ZX0seyJwb2xsUXVlc3Rpb25VdWlkIjoiMzUzNTY0ODktOTFlYS00NDcxLWE1NjktNTYyODU5NTJhYzcxIiwic2hvd1Jlc3VsdHMiOnRydWUsInNob3dDb3JyZWN0QW5zd2VycyI6dHJ1ZSwidm90aW5nTG9ja2VkIjp0cnVlfV0="/>
</p:tagLst>
</file>

<file path=ppt/tags/tag12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124.xml><?xml version="1.0" encoding="utf-8"?>
<p:tagLst xmlns:a="http://schemas.openxmlformats.org/drawingml/2006/main" xmlns:r="http://schemas.openxmlformats.org/officeDocument/2006/relationships" xmlns:p="http://schemas.openxmlformats.org/presentationml/2006/main">
  <p:tag name="SLIDO_ELEMENT" val="title"/>
</p:tagLst>
</file>

<file path=ppt/tags/tag125.xml><?xml version="1.0" encoding="utf-8"?>
<p:tagLst xmlns:a="http://schemas.openxmlformats.org/drawingml/2006/main" xmlns:r="http://schemas.openxmlformats.org/officeDocument/2006/relationships" xmlns:p="http://schemas.openxmlformats.org/presentationml/2006/main">
  <p:tag name="SLIDO_METADATA" val="eyJUaW1lc3RhbXAiOjE3NjAzNzA2MTF9"/>
  <p:tag name="SLIDO_TYPE" val="SlidoPoll"/>
  <p:tag name="SLIDO_POLL_UUID" val="c4b60d0b-f50e-4788-9e31-51f06f7ec8e0"/>
  <p:tag name="SLIDO_POLL_QUESTION_UUID" val="84149653-8466-4771-94ef-f3e8c8112b78"/>
  <p:tag name="SLIDO_TIMELINE" val="W3sicG9sbFF1ZXN0aW9uVXVpZCI6Ijg0MTQ5NjUzLTg0NjYtNDc3MS05NGVmLWYzZThjODExMmI3OCIsInNob3dSZXN1bHRzIjpmYWxzZSwic2hvd0NvcnJlY3RBbnN3ZXJzIjpmYWxzZSwidm90aW5nTG9ja2VkIjpmYWxzZX0seyJwb2xsUXVlc3Rpb25VdWlkIjoiODQxNDk2NTMtODQ2Ni00NzcxLTk0ZWYtZjNlOGM4MTEyYjc4Iiwic2hvd1Jlc3VsdHMiOnRydWUsInNob3dDb3JyZWN0QW5zd2VycyI6ZmFsc2UsInZvdGluZ0xvY2tlZCI6dHJ1ZX0seyJwb2xsUXVlc3Rpb25VdWlkIjoiODQxNDk2NTMtODQ2Ni00NzcxLTk0ZWYtZjNlOGM4MTEyYjc4Iiwic2hvd1Jlc3VsdHMiOnRydWUsInNob3dDb3JyZWN0QW5zd2VycyI6dHJ1ZSwidm90aW5nTG9ja2VkIjp0cnVlfSx7InNjcmVlbiI6IlF1aXpMZWFkZXJib2FyZCIsInBvbGxRdWVzdGlvblV1aWQiOiI4NDE0OTY1My04NDY2LTQ3NzEtOTRlZi1mM2U4YzgxMTJiNzgiLCJzaG93UmVzdWx0cyI6dHJ1ZSwic2hvd0NvcnJlY3RBbnN3ZXJzIjp0cnVlLCJ2b3RpbmdMb2NrZWQiOnRydWV9XQ=="/>
</p:tagLst>
</file>

<file path=ppt/tags/tag12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127.xml><?xml version="1.0" encoding="utf-8"?>
<p:tagLst xmlns:a="http://schemas.openxmlformats.org/drawingml/2006/main" xmlns:r="http://schemas.openxmlformats.org/officeDocument/2006/relationships" xmlns:p="http://schemas.openxmlformats.org/presentationml/2006/main">
  <p:tag name="SLIDO_ELEMENT" val="title"/>
</p:tagLst>
</file>

<file path=ppt/tags/tag128.xml><?xml version="1.0" encoding="utf-8"?>
<p:tagLst xmlns:a="http://schemas.openxmlformats.org/drawingml/2006/main" xmlns:r="http://schemas.openxmlformats.org/officeDocument/2006/relationships" xmlns:p="http://schemas.openxmlformats.org/presentationml/2006/main">
  <p:tag name="SLIDO_METADATA" val="eyJUaW1lc3RhbXAiOjE3NjAzNzA2NDJ9"/>
  <p:tag name="SLIDO_TYPE" val="SlidoPoll"/>
  <p:tag name="SLIDO_POLL_UUID" val="ce3abe6c-3cf0-41d4-bbf1-775fb014e3b9"/>
  <p:tag name="SLIDO_TIMELINE" val="W3sicG9sbFF1ZXN0aW9uVXVpZCI6IjdmYjQ1ZDkxLTIwY2UtNGM3ZC1hMTY5LTJiODliZGRmY2FmYSIsInNob3dSZXN1bHRzIjp0cnVlLCJzaG93Q29ycmVjdEFuc3dlcnMiOmZhbHNlLCJ2b3RpbmdMb2NrZWQiOmZhbHNlfV0="/>
</p:tagLst>
</file>

<file path=ppt/tags/tag12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OpenText"/>
</p:tagLst>
</file>

<file path=ppt/tags/tag13.xml><?xml version="1.0" encoding="utf-8"?>
<p:tagLst xmlns:a="http://schemas.openxmlformats.org/drawingml/2006/main" xmlns:r="http://schemas.openxmlformats.org/officeDocument/2006/relationships" xmlns:p="http://schemas.openxmlformats.org/presentationml/2006/main">
  <p:tag name="SLIDO_ELEMENT" val="title"/>
</p:tagLst>
</file>

<file path=ppt/tags/tag130.xml><?xml version="1.0" encoding="utf-8"?>
<p:tagLst xmlns:a="http://schemas.openxmlformats.org/drawingml/2006/main" xmlns:r="http://schemas.openxmlformats.org/officeDocument/2006/relationships" xmlns:p="http://schemas.openxmlformats.org/presentationml/2006/main">
  <p:tag name="SLIDO_ELEMENT" val="title"/>
</p:tagLst>
</file>

<file path=ppt/tags/tag14.xml><?xml version="1.0" encoding="utf-8"?>
<p:tagLst xmlns:a="http://schemas.openxmlformats.org/drawingml/2006/main" xmlns:r="http://schemas.openxmlformats.org/officeDocument/2006/relationships" xmlns:p="http://schemas.openxmlformats.org/presentationml/2006/main">
  <p:tag name="SLIDO_METADATA" val="eyJUaW1lc3RhbXAiOjE3NjAyOTIzNDJ9"/>
  <p:tag name="SLIDO_TYPE" val="SlidoPoll"/>
  <p:tag name="SLIDO_POLL_UUID" val="99f9c997-6668-4510-a68d-52f8a38c39a2"/>
  <p:tag name="SLIDO_TIMELINE" val="W3sicG9sbFF1ZXN0aW9uVXVpZCI6IjczZmQ0ZTBiLWU2NzAtNGYwNC05ZWFiLWJjYjY1ZTllZDU5ZCIsInNob3dSZXN1bHRzIjpmYWxzZSwic2hvd0NvcnJlY3RBbnN3ZXJzIjpmYWxzZSwidm90aW5nTG9ja2VkIjpmYWxzZX0seyJwb2xsUXVlc3Rpb25VdWlkIjoiNzNmZDRlMGItZTY3MC00ZjA0LTllYWItYmNiNjVlOWVkNTlkIiwic2hvd1Jlc3VsdHMiOnRydWUsInNob3dDb3JyZWN0QW5zd2VycyI6dHJ1ZSwidm90aW5nTG9ja2VkIjpmYWxzZX1d"/>
</p:tagLst>
</file>

<file path=ppt/tags/tag15.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16.xml><?xml version="1.0" encoding="utf-8"?>
<p:tagLst xmlns:a="http://schemas.openxmlformats.org/drawingml/2006/main" xmlns:r="http://schemas.openxmlformats.org/officeDocument/2006/relationships" xmlns:p="http://schemas.openxmlformats.org/presentationml/2006/main">
  <p:tag name="SLIDO_ELEMENT" val="title"/>
</p:tagLst>
</file>

<file path=ppt/tags/tag17.xml><?xml version="1.0" encoding="utf-8"?>
<p:tagLst xmlns:a="http://schemas.openxmlformats.org/drawingml/2006/main" xmlns:r="http://schemas.openxmlformats.org/officeDocument/2006/relationships" xmlns:p="http://schemas.openxmlformats.org/presentationml/2006/main">
  <p:tag name="SLIDO_METADATA" val="eyJUaW1lc3RhbXAiOjE3NjAyOTI4MzF9"/>
  <p:tag name="SLIDO_TYPE" val="SlidoPoll"/>
  <p:tag name="SLIDO_POLL_UUID" val="1df3cefb-10f5-44ac-a82f-ba0fe1118d69"/>
  <p:tag name="SLIDO_POLL_QUESTION_UUID" val="30792dad-b730-4810-9b5f-9df0e2d3988e"/>
  <p:tag name="SLIDO_TIMELINE" val="W3sic2NyZWVuIjoiUXVpekpvaW5pbmciLCJzaG93UmVzdWx0cyI6ZmFsc2UsInNob3dDb3JyZWN0QW5zd2VycyI6ZmFsc2UsInZvdGluZ0xvY2tlZCI6ZmFsc2V9LHsicG9sbFF1ZXN0aW9uVXVpZCI6IjMwNzkyZGFkLWI3MzAtNDgxMC05YjVmLTlkZjBlMmQzOTg4ZSIsInNob3dSZXN1bHRzIjpmYWxzZSwic2hvd0NvcnJlY3RBbnN3ZXJzIjpmYWxzZSwidm90aW5nTG9ja2VkIjpmYWxzZX0seyJwb2xsUXVlc3Rpb25VdWlkIjoiMzA3OTJkYWQtYjczMC00ODEwLTliNWYtOWRmMGUyZDM5ODhlIiwic2hvd1Jlc3VsdHMiOnRydWUsInNob3dDb3JyZWN0QW5zd2VycyI6ZmFsc2UsInZvdGluZ0xvY2tlZCI6dHJ1ZX0seyJwb2xsUXVlc3Rpb25VdWlkIjoiMzA3OTJkYWQtYjczMC00ODEwLTliNWYtOWRmMGUyZDM5ODhlIiwic2hvd1Jlc3VsdHMiOnRydWUsInNob3dDb3JyZWN0QW5zd2VycyI6dHJ1ZSwidm90aW5nTG9ja2VkIjp0cnVlfV0="/>
</p:tagLst>
</file>

<file path=ppt/tags/tag18.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19.xml><?xml version="1.0" encoding="utf-8"?>
<p:tagLst xmlns:a="http://schemas.openxmlformats.org/drawingml/2006/main" xmlns:r="http://schemas.openxmlformats.org/officeDocument/2006/relationships" xmlns:p="http://schemas.openxmlformats.org/presentationml/2006/main">
  <p:tag name="SLIDO_ELEMENT" val="title"/>
</p:tagLst>
</file>

<file path=ppt/tags/tag2.xml><?xml version="1.0" encoding="utf-8"?>
<p:tagLst xmlns:a="http://schemas.openxmlformats.org/drawingml/2006/main" xmlns:r="http://schemas.openxmlformats.org/officeDocument/2006/relationships" xmlns:p="http://schemas.openxmlformats.org/presentationml/2006/main">
  <p:tag name="SLIDO_METADATA" val="eyJUaW1lc3RhbXAiOjE3NjAyODk4NTR9"/>
  <p:tag name="SLIDO_TYPE" val="SlidoPoll"/>
  <p:tag name="SLIDO_POLL_UUID" val="797a7346-b709-4d34-9ffe-05966a20e125"/>
  <p:tag name="SLIDO_TIMELINE" val="W3sicG9sbFF1ZXN0aW9uVXVpZCI6ImFiODE0OTU4LTVmZDEtNGM3OS1hMDUwLWRjZTA1OTg0MGQ1ZiIsInNob3dSZXN1bHRzIjpmYWxzZSwic2hvd0NvcnJlY3RBbnN3ZXJzIjpmYWxzZSwidm90aW5nTG9ja2VkIjpmYWxzZX0seyJwb2xsUXVlc3Rpb25VdWlkIjoiYWI4MTQ5NTgtNWZkMS00Yzc5LWEwNTAtZGNlMDU5ODQwZDVmIiwic2hvd1Jlc3VsdHMiOnRydWUsInNob3dDb3JyZWN0QW5zd2VycyI6dHJ1ZSwidm90aW5nTG9ja2VkIjpmYWxzZX1d"/>
</p:tagLst>
</file>

<file path=ppt/tags/tag20.xml><?xml version="1.0" encoding="utf-8"?>
<p:tagLst xmlns:a="http://schemas.openxmlformats.org/drawingml/2006/main" xmlns:r="http://schemas.openxmlformats.org/officeDocument/2006/relationships" xmlns:p="http://schemas.openxmlformats.org/presentationml/2006/main">
  <p:tag name="SLIDO_METADATA" val="eyJUaW1lc3RhbXAiOjE3NjAyOTI4Njd9"/>
  <p:tag name="SLIDO_TYPE" val="SlidoPoll"/>
  <p:tag name="SLIDO_POLL_UUID" val="1df3cefb-10f5-44ac-a82f-ba0fe1118d69"/>
  <p:tag name="SLIDO_POLL_QUESTION_UUID" val="0bb59afc-c1cc-4cba-95b5-d3545b8d5dfe"/>
  <p:tag name="SLIDO_TIMELINE" val="W3sicG9sbFF1ZXN0aW9uVXVpZCI6IjBiYjU5YWZjLWMxY2MtNGNiYS05NWI1LWQzNTQ1YjhkNWRmZSIsInNob3dSZXN1bHRzIjpmYWxzZSwic2hvd0NvcnJlY3RBbnN3ZXJzIjpmYWxzZSwidm90aW5nTG9ja2VkIjpmYWxzZX0seyJwb2xsUXVlc3Rpb25VdWlkIjoiMGJiNTlhZmMtYzFjYy00Y2JhLTk1YjUtZDM1NDViOGQ1ZGZlIiwic2hvd1Jlc3VsdHMiOnRydWUsInNob3dDb3JyZWN0QW5zd2VycyI6ZmFsc2UsInZvdGluZ0xvY2tlZCI6dHJ1ZX0seyJwb2xsUXVlc3Rpb25VdWlkIjoiMGJiNTlhZmMtYzFjYy00Y2JhLTk1YjUtZDM1NDViOGQ1ZGZlIiwic2hvd1Jlc3VsdHMiOnRydWUsInNob3dDb3JyZWN0QW5zd2VycyI6dHJ1ZSwidm90aW5nTG9ja2VkIjp0cnVlfV0="/>
</p:tagLst>
</file>

<file path=ppt/tags/tag21.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22.xml><?xml version="1.0" encoding="utf-8"?>
<p:tagLst xmlns:a="http://schemas.openxmlformats.org/drawingml/2006/main" xmlns:r="http://schemas.openxmlformats.org/officeDocument/2006/relationships" xmlns:p="http://schemas.openxmlformats.org/presentationml/2006/main">
  <p:tag name="SLIDO_ELEMENT" val="title"/>
</p:tagLst>
</file>

<file path=ppt/tags/tag23.xml><?xml version="1.0" encoding="utf-8"?>
<p:tagLst xmlns:a="http://schemas.openxmlformats.org/drawingml/2006/main" xmlns:r="http://schemas.openxmlformats.org/officeDocument/2006/relationships" xmlns:p="http://schemas.openxmlformats.org/presentationml/2006/main">
  <p:tag name="SLIDO_METADATA" val="eyJUaW1lc3RhbXAiOjE3NjAyOTI5MDd9"/>
  <p:tag name="SLIDO_TYPE" val="SlidoPoll"/>
  <p:tag name="SLIDO_POLL_UUID" val="1df3cefb-10f5-44ac-a82f-ba0fe1118d69"/>
  <p:tag name="SLIDO_POLL_QUESTION_UUID" val="dfd8ff5f-4da3-4ff5-b4af-cb55dac16a29"/>
  <p:tag name="SLIDO_TIMELINE" val="W3sicG9sbFF1ZXN0aW9uVXVpZCI6ImRmZDhmZjVmLTRkYTMtNGZmNS1iNGFmLWNiNTVkYWMxNmEyOSIsInNob3dSZXN1bHRzIjpmYWxzZSwic2hvd0NvcnJlY3RBbnN3ZXJzIjpmYWxzZSwidm90aW5nTG9ja2VkIjpmYWxzZX0seyJwb2xsUXVlc3Rpb25VdWlkIjoiZGZkOGZmNWYtNGRhMy00ZmY1LWI0YWYtY2I1NWRhYzE2YTI5Iiwic2hvd1Jlc3VsdHMiOnRydWUsInNob3dDb3JyZWN0QW5zd2VycyI6ZmFsc2UsInZvdGluZ0xvY2tlZCI6dHJ1ZX0seyJwb2xsUXVlc3Rpb25VdWlkIjoiZGZkOGZmNWYtNGRhMy00ZmY1LWI0YWYtY2I1NWRhYzE2YTI5Iiwic2hvd1Jlc3VsdHMiOnRydWUsInNob3dDb3JyZWN0QW5zd2VycyI6dHJ1ZSwidm90aW5nTG9ja2VkIjp0cnVlfV0="/>
</p:tagLst>
</file>

<file path=ppt/tags/tag24.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25.xml><?xml version="1.0" encoding="utf-8"?>
<p:tagLst xmlns:a="http://schemas.openxmlformats.org/drawingml/2006/main" xmlns:r="http://schemas.openxmlformats.org/officeDocument/2006/relationships" xmlns:p="http://schemas.openxmlformats.org/presentationml/2006/main">
  <p:tag name="SLIDO_ELEMENT" val="title"/>
</p:tagLst>
</file>

<file path=ppt/tags/tag26.xml><?xml version="1.0" encoding="utf-8"?>
<p:tagLst xmlns:a="http://schemas.openxmlformats.org/drawingml/2006/main" xmlns:r="http://schemas.openxmlformats.org/officeDocument/2006/relationships" xmlns:p="http://schemas.openxmlformats.org/presentationml/2006/main">
  <p:tag name="SLIDO_METADATA" val="eyJUaW1lc3RhbXAiOjE3NjAyOTI5NDZ9"/>
  <p:tag name="SLIDO_TYPE" val="SlidoPoll"/>
  <p:tag name="SLIDO_POLL_UUID" val="1df3cefb-10f5-44ac-a82f-ba0fe1118d69"/>
  <p:tag name="SLIDO_POLL_QUESTION_UUID" val="b30cd5e8-d4d7-42ae-b7db-37fa57194366"/>
  <p:tag name="SLIDO_TIMELINE" val="W3sicG9sbFF1ZXN0aW9uVXVpZCI6ImIzMGNkNWU4LWQ0ZDctNDJhZS1iN2RiLTM3ZmE1NzE5NDM2NiIsInNob3dSZXN1bHRzIjpmYWxzZSwic2hvd0NvcnJlY3RBbnN3ZXJzIjpmYWxzZSwidm90aW5nTG9ja2VkIjpmYWxzZX0seyJwb2xsUXVlc3Rpb25VdWlkIjoiYjMwY2Q1ZTgtZDRkNy00MmFlLWI3ZGItMzdmYTU3MTk0MzY2Iiwic2hvd1Jlc3VsdHMiOnRydWUsInNob3dDb3JyZWN0QW5zd2VycyI6ZmFsc2UsInZvdGluZ0xvY2tlZCI6dHJ1ZX0seyJwb2xsUXVlc3Rpb25VdWlkIjoiYjMwY2Q1ZTgtZDRkNy00MmFlLWI3ZGItMzdmYTU3MTk0MzY2Iiwic2hvd1Jlc3VsdHMiOnRydWUsInNob3dDb3JyZWN0QW5zd2VycyI6dHJ1ZSwidm90aW5nTG9ja2VkIjp0cnVlfV0="/>
</p:tagLst>
</file>

<file path=ppt/tags/tag27.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28.xml><?xml version="1.0" encoding="utf-8"?>
<p:tagLst xmlns:a="http://schemas.openxmlformats.org/drawingml/2006/main" xmlns:r="http://schemas.openxmlformats.org/officeDocument/2006/relationships" xmlns:p="http://schemas.openxmlformats.org/presentationml/2006/main">
  <p:tag name="SLIDO_ELEMENT" val="title"/>
</p:tagLst>
</file>

<file path=ppt/tags/tag29.xml><?xml version="1.0" encoding="utf-8"?>
<p:tagLst xmlns:a="http://schemas.openxmlformats.org/drawingml/2006/main" xmlns:r="http://schemas.openxmlformats.org/officeDocument/2006/relationships" xmlns:p="http://schemas.openxmlformats.org/presentationml/2006/main">
  <p:tag name="SLIDO_METADATA" val="eyJUaW1lc3RhbXAiOjE3NjAyOTI5NjJ9"/>
  <p:tag name="SLIDO_TYPE" val="SlidoPoll"/>
  <p:tag name="SLIDO_POLL_UUID" val="1df3cefb-10f5-44ac-a82f-ba0fe1118d69"/>
  <p:tag name="SLIDO_POLL_QUESTION_UUID" val="c343c3d0-bb62-452f-ac7d-cc8cb4805cc9"/>
  <p:tag name="SLIDO_TIMELINE" val="W3sicG9sbFF1ZXN0aW9uVXVpZCI6ImMzNDNjM2QwLWJiNjItNDUyZi1hYzdkLWNjOGNiNDgwNWNjOSIsInNob3dSZXN1bHRzIjpmYWxzZSwic2hvd0NvcnJlY3RBbnN3ZXJzIjpmYWxzZSwidm90aW5nTG9ja2VkIjpmYWxzZX0seyJwb2xsUXVlc3Rpb25VdWlkIjoiYzM0M2MzZDAtYmI2Mi00NTJmLWFjN2QtY2M4Y2I0ODA1Y2M5Iiwic2hvd1Jlc3VsdHMiOnRydWUsInNob3dDb3JyZWN0QW5zd2VycyI6ZmFsc2UsInZvdGluZ0xvY2tlZCI6dHJ1ZX0seyJwb2xsUXVlc3Rpb25VdWlkIjoiYzM0M2MzZDAtYmI2Mi00NTJmLWFjN2QtY2M4Y2I0ODA1Y2M5Iiwic2hvd1Jlc3VsdHMiOnRydWUsInNob3dDb3JyZWN0QW5zd2VycyI6dHJ1ZSwidm90aW5nTG9ja2VkIjp0cnVlfSx7InNjcmVlbiI6IlF1aXpMZWFkZXJib2FyZCIsInBvbGxRdWVzdGlvblV1aWQiOiJjMzQzYzNkMC1iYjYyLTQ1MmYtYWM3ZC1jYzhjYjQ4MDVjYzkiLCJzaG93UmVzdWx0cyI6dHJ1ZSwic2hvd0NvcnJlY3RBbnN3ZXJzIjp0cnVlLCJ2b3RpbmdMb2NrZWQiOnRydWV9XQ=="/>
</p:tagLst>
</file>

<file path=ppt/tags/tag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30.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31.xml><?xml version="1.0" encoding="utf-8"?>
<p:tagLst xmlns:a="http://schemas.openxmlformats.org/drawingml/2006/main" xmlns:r="http://schemas.openxmlformats.org/officeDocument/2006/relationships" xmlns:p="http://schemas.openxmlformats.org/presentationml/2006/main">
  <p:tag name="SLIDO_ELEMENT" val="title"/>
</p:tagLst>
</file>

<file path=ppt/tags/tag32.xml><?xml version="1.0" encoding="utf-8"?>
<p:tagLst xmlns:a="http://schemas.openxmlformats.org/drawingml/2006/main" xmlns:r="http://schemas.openxmlformats.org/officeDocument/2006/relationships" xmlns:p="http://schemas.openxmlformats.org/presentationml/2006/main">
  <p:tag name="SLIDO_METADATA" val="eyJUaW1lc3RhbXAiOjE3NjAyOTMwMDJ9"/>
  <p:tag name="SLIDO_TYPE" val="SlidoPoll"/>
  <p:tag name="SLIDO_POLL_UUID" val="5938b591-c117-4a64-b8a2-a653271cb42d"/>
  <p:tag name="SLIDO_TIMELINE" val="W3sicG9sbFF1ZXN0aW9uVXVpZCI6ImFlNzg2ZGFjLWYwMjAtNDliNy1iN2RhLTc1MTIwNmMyMTI5ZCIsInNob3dSZXN1bHRzIjp0cnVlLCJzaG93Q29ycmVjdEFuc3dlcnMiOmZhbHNlLCJ2b3RpbmdMb2NrZWQiOmZhbHNlfV0="/>
</p:tagLst>
</file>

<file path=ppt/tags/tag3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OpenText"/>
</p:tagLst>
</file>

<file path=ppt/tags/tag34.xml><?xml version="1.0" encoding="utf-8"?>
<p:tagLst xmlns:a="http://schemas.openxmlformats.org/drawingml/2006/main" xmlns:r="http://schemas.openxmlformats.org/officeDocument/2006/relationships" xmlns:p="http://schemas.openxmlformats.org/presentationml/2006/main">
  <p:tag name="SLIDO_ELEMENT" val="title"/>
</p:tagLst>
</file>

<file path=ppt/tags/tag35.xml><?xml version="1.0" encoding="utf-8"?>
<p:tagLst xmlns:a="http://schemas.openxmlformats.org/drawingml/2006/main" xmlns:r="http://schemas.openxmlformats.org/officeDocument/2006/relationships" xmlns:p="http://schemas.openxmlformats.org/presentationml/2006/main">
  <p:tag name="SLIDO_METADATA" val="eyJUaW1lc3RhbXAiOjE3NjAyOTYxNTJ9"/>
  <p:tag name="SLIDO_TYPE" val="SlidoPoll"/>
  <p:tag name="SLIDO_POLL_UUID" val="1366e69a-0d38-479c-a1c0-e818e7a03f07"/>
  <p:tag name="SLIDO_TIMELINE" val="W3sicG9sbFF1ZXN0aW9uVXVpZCI6IjE3NzA4NDkwLTgzY2EtNGVmYi1iYTdlLWVjODhkYmIwMjQxNSIsInNob3dSZXN1bHRzIjpmYWxzZSwic2hvd0NvcnJlY3RBbnN3ZXJzIjpmYWxzZSwidm90aW5nTG9ja2VkIjpmYWxzZX0seyJwb2xsUXVlc3Rpb25VdWlkIjoiMTc3MDg0OTAtODNjYS00ZWZiLWJhN2UtZWM4OGRiYjAyNDE1Iiwic2hvd1Jlc3VsdHMiOnRydWUsInNob3dDb3JyZWN0QW5zd2VycyI6dHJ1ZSwidm90aW5nTG9ja2VkIjpmYWxzZX1d"/>
</p:tagLst>
</file>

<file path=ppt/tags/tag3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37.xml><?xml version="1.0" encoding="utf-8"?>
<p:tagLst xmlns:a="http://schemas.openxmlformats.org/drawingml/2006/main" xmlns:r="http://schemas.openxmlformats.org/officeDocument/2006/relationships" xmlns:p="http://schemas.openxmlformats.org/presentationml/2006/main">
  <p:tag name="SLIDO_ELEMENT" val="title"/>
</p:tagLst>
</file>

<file path=ppt/tags/tag38.xml><?xml version="1.0" encoding="utf-8"?>
<p:tagLst xmlns:a="http://schemas.openxmlformats.org/drawingml/2006/main" xmlns:r="http://schemas.openxmlformats.org/officeDocument/2006/relationships" xmlns:p="http://schemas.openxmlformats.org/presentationml/2006/main">
  <p:tag name="SLIDO_METADATA" val="eyJUaW1lc3RhbXAiOjE3NjAyOTYxODF9"/>
  <p:tag name="SLIDO_TYPE" val="SlidoPoll"/>
  <p:tag name="SLIDO_POLL_UUID" val="b3053bb3-69e0-4e8c-ae79-c88ddc9ddc7f"/>
  <p:tag name="SLIDO_TIMELINE" val="W3sicG9sbFF1ZXN0aW9uVXVpZCI6IjM1MjBmNjEzLWJhY2EtNGEyZC1hMjlhLTY1MDMxYjkyMGFkYSIsInNob3dSZXN1bHRzIjp0cnVlLCJzaG93Q29ycmVjdEFuc3dlcnMiOmZhbHNlLCJ2b3RpbmdMb2NrZWQiOmZhbHNlfV0="/>
</p:tagLst>
</file>

<file path=ppt/tags/tag3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4.xml><?xml version="1.0" encoding="utf-8"?>
<p:tagLst xmlns:a="http://schemas.openxmlformats.org/drawingml/2006/main" xmlns:r="http://schemas.openxmlformats.org/officeDocument/2006/relationships" xmlns:p="http://schemas.openxmlformats.org/presentationml/2006/main">
  <p:tag name="SLIDO_ELEMENT" val="title"/>
</p:tagLst>
</file>

<file path=ppt/tags/tag40.xml><?xml version="1.0" encoding="utf-8"?>
<p:tagLst xmlns:a="http://schemas.openxmlformats.org/drawingml/2006/main" xmlns:r="http://schemas.openxmlformats.org/officeDocument/2006/relationships" xmlns:p="http://schemas.openxmlformats.org/presentationml/2006/main">
  <p:tag name="SLIDO_ELEMENT" val="title"/>
</p:tagLst>
</file>

<file path=ppt/tags/tag41.xml><?xml version="1.0" encoding="utf-8"?>
<p:tagLst xmlns:a="http://schemas.openxmlformats.org/drawingml/2006/main" xmlns:r="http://schemas.openxmlformats.org/officeDocument/2006/relationships" xmlns:p="http://schemas.openxmlformats.org/presentationml/2006/main">
  <p:tag name="SLIDO_METADATA" val="eyJUaW1lc3RhbXAiOjE3NjAyOTYyMTZ9"/>
  <p:tag name="SLIDO_TYPE" val="SlidoPoll"/>
  <p:tag name="SLIDO_POLL_UUID" val="2bd0654b-1a95-438c-8812-b065da8571fc"/>
  <p:tag name="SLIDO_TIMELINE" val="W3sicG9sbFF1ZXN0aW9uVXVpZCI6ImZkNTUyMWI2LTAxZDctNDVhMC1iZWZmLWI5ZGUwYTI2ZWZkYSIsInNob3dSZXN1bHRzIjpmYWxzZSwic2hvd0NvcnJlY3RBbnN3ZXJzIjpmYWxzZSwidm90aW5nTG9ja2VkIjpmYWxzZX0seyJwb2xsUXVlc3Rpb25VdWlkIjoiZmQ1NTIxYjYtMDFkNy00NWEwLWJlZmYtYjlkZTBhMjZlZmRhIiwic2hvd1Jlc3VsdHMiOnRydWUsInNob3dDb3JyZWN0QW5zd2VycyI6dHJ1ZSwidm90aW5nTG9ja2VkIjpmYWxzZX1d"/>
</p:tagLst>
</file>

<file path=ppt/tags/tag42.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43.xml><?xml version="1.0" encoding="utf-8"?>
<p:tagLst xmlns:a="http://schemas.openxmlformats.org/drawingml/2006/main" xmlns:r="http://schemas.openxmlformats.org/officeDocument/2006/relationships" xmlns:p="http://schemas.openxmlformats.org/presentationml/2006/main">
  <p:tag name="SLIDO_ELEMENT" val="title"/>
</p:tagLst>
</file>

<file path=ppt/tags/tag44.xml><?xml version="1.0" encoding="utf-8"?>
<p:tagLst xmlns:a="http://schemas.openxmlformats.org/drawingml/2006/main" xmlns:r="http://schemas.openxmlformats.org/officeDocument/2006/relationships" xmlns:p="http://schemas.openxmlformats.org/presentationml/2006/main">
  <p:tag name="SLIDO_METADATA" val="eyJUaW1lc3RhbXAiOjE3NjAyOTYyNTB9"/>
  <p:tag name="SLIDO_TYPE" val="SlidoPoll"/>
  <p:tag name="SLIDO_POLL_UUID" val="4030aa90-eb0b-46b3-ae6e-3b9270dcb570"/>
  <p:tag name="SLIDO_TIMELINE" val="W3sicG9sbFF1ZXN0aW9uVXVpZCI6IjI5ZjU3YWU4LWFhYjYtNGM3ZC1hNDM4LTU4MGQ0MjhmMDZjMyIsInNob3dSZXN1bHRzIjpmYWxzZSwic2hvd0NvcnJlY3RBbnN3ZXJzIjpmYWxzZSwidm90aW5nTG9ja2VkIjpmYWxzZX0seyJwb2xsUXVlc3Rpb25VdWlkIjoiMjlmNTdhZTgtYWFiNi00YzdkLWE0MzgtNTgwZDQyOGYwNmMzIiwic2hvd1Jlc3VsdHMiOnRydWUsInNob3dDb3JyZWN0QW5zd2VycyI6dHJ1ZSwidm90aW5nTG9ja2VkIjpmYWxzZX1d"/>
</p:tagLst>
</file>

<file path=ppt/tags/tag45.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46.xml><?xml version="1.0" encoding="utf-8"?>
<p:tagLst xmlns:a="http://schemas.openxmlformats.org/drawingml/2006/main" xmlns:r="http://schemas.openxmlformats.org/officeDocument/2006/relationships" xmlns:p="http://schemas.openxmlformats.org/presentationml/2006/main">
  <p:tag name="SLIDO_ELEMENT" val="title"/>
</p:tagLst>
</file>

<file path=ppt/tags/tag47.xml><?xml version="1.0" encoding="utf-8"?>
<p:tagLst xmlns:a="http://schemas.openxmlformats.org/drawingml/2006/main" xmlns:r="http://schemas.openxmlformats.org/officeDocument/2006/relationships" xmlns:p="http://schemas.openxmlformats.org/presentationml/2006/main">
  <p:tag name="SLIDO_METADATA" val="eyJUaW1lc3RhbXAiOjE3NjAyOTYyNjh9"/>
  <p:tag name="SLIDO_TYPE" val="SlidoPoll"/>
  <p:tag name="SLIDO_POLL_UUID" val="916f33fc-bca6-4f72-9e17-033c9c1c7934"/>
  <p:tag name="SLIDO_TIMELINE" val="W3sicG9sbFF1ZXN0aW9uVXVpZCI6ImViNGMwODc2LTBjOGQtNGU5Ni1hNDUwLTdlN2QzZTNkZGI0NCIsInNob3dSZXN1bHRzIjpmYWxzZSwic2hvd0NvcnJlY3RBbnN3ZXJzIjpmYWxzZSwidm90aW5nTG9ja2VkIjpmYWxzZX0seyJwb2xsUXVlc3Rpb25VdWlkIjoiZWI0YzA4NzYtMGM4ZC00ZTk2LWE0NTAtN2U3ZDNlM2RkYjQ0Iiwic2hvd1Jlc3VsdHMiOnRydWUsInNob3dDb3JyZWN0QW5zd2VycyI6dHJ1ZSwidm90aW5nTG9ja2VkIjpmYWxzZX1d"/>
</p:tagLst>
</file>

<file path=ppt/tags/tag48.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49.xml><?xml version="1.0" encoding="utf-8"?>
<p:tagLst xmlns:a="http://schemas.openxmlformats.org/drawingml/2006/main" xmlns:r="http://schemas.openxmlformats.org/officeDocument/2006/relationships" xmlns:p="http://schemas.openxmlformats.org/presentationml/2006/main">
  <p:tag name="SLIDO_ELEMENT" val="title"/>
</p:tagLst>
</file>

<file path=ppt/tags/tag5.xml><?xml version="1.0" encoding="utf-8"?>
<p:tagLst xmlns:a="http://schemas.openxmlformats.org/drawingml/2006/main" xmlns:r="http://schemas.openxmlformats.org/officeDocument/2006/relationships" xmlns:p="http://schemas.openxmlformats.org/presentationml/2006/main">
  <p:tag name="SLIDO_METADATA" val="eyJUaW1lc3RhbXAiOjE3NjAyOTA0MjF9"/>
  <p:tag name="SLIDO_TYPE" val="SlidoPoll"/>
  <p:tag name="SLIDO_POLL_UUID" val="fda8b9ce-6c3e-4de7-be11-8b7b074d865a"/>
  <p:tag name="SLIDO_TIMELINE" val="W3sicG9sbFF1ZXN0aW9uVXVpZCI6IjBmODk5YmNjLWUyMjQtNDQzMy1iNTkwLTdhN2RlNzdmNzZkZCIsInNob3dSZXN1bHRzIjpmYWxzZSwic2hvd0NvcnJlY3RBbnN3ZXJzIjpmYWxzZSwidm90aW5nTG9ja2VkIjpmYWxzZX0seyJwb2xsUXVlc3Rpb25VdWlkIjoiMGY4OTliY2MtZTIyNC00NDMzLWI1OTAtN2E3ZGU3N2Y3NmRkIiwic2hvd1Jlc3VsdHMiOnRydWUsInNob3dDb3JyZWN0QW5zd2VycyI6dHJ1ZSwidm90aW5nTG9ja2VkIjpmYWxzZX1d"/>
</p:tagLst>
</file>

<file path=ppt/tags/tag50.xml><?xml version="1.0" encoding="utf-8"?>
<p:tagLst xmlns:a="http://schemas.openxmlformats.org/drawingml/2006/main" xmlns:r="http://schemas.openxmlformats.org/officeDocument/2006/relationships" xmlns:p="http://schemas.openxmlformats.org/presentationml/2006/main">
  <p:tag name="SLIDO_METADATA" val="eyJUaW1lc3RhbXAiOjE3NjAyOTYzMDJ9"/>
  <p:tag name="SLIDO_TYPE" val="SlidoPoll"/>
  <p:tag name="SLIDO_POLL_UUID" val="6ffccb13-1a85-4efa-b551-788804070179"/>
  <p:tag name="SLIDO_TIMELINE" val="W3sicG9sbFF1ZXN0aW9uVXVpZCI6IjZjYjU1OTE4LWE3YTUtNGRhYS1iNTI2LWQ1OTUyMmJiZTRlZCIsInNob3dSZXN1bHRzIjpmYWxzZSwic2hvd0NvcnJlY3RBbnN3ZXJzIjpmYWxzZSwidm90aW5nTG9ja2VkIjpmYWxzZX0seyJwb2xsUXVlc3Rpb25VdWlkIjoiNmNiNTU5MTgtYTdhNS00ZGFhLWI1MjYtZDU5NTIyYmJlNGVkIiwic2hvd1Jlc3VsdHMiOnRydWUsInNob3dDb3JyZWN0QW5zd2VycyI6dHJ1ZSwidm90aW5nTG9ja2VkIjpmYWxzZX1d"/>
</p:tagLst>
</file>

<file path=ppt/tags/tag51.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52.xml><?xml version="1.0" encoding="utf-8"?>
<p:tagLst xmlns:a="http://schemas.openxmlformats.org/drawingml/2006/main" xmlns:r="http://schemas.openxmlformats.org/officeDocument/2006/relationships" xmlns:p="http://schemas.openxmlformats.org/presentationml/2006/main">
  <p:tag name="SLIDO_ELEMENT" val="title"/>
</p:tagLst>
</file>

<file path=ppt/tags/tag53.xml><?xml version="1.0" encoding="utf-8"?>
<p:tagLst xmlns:a="http://schemas.openxmlformats.org/drawingml/2006/main" xmlns:r="http://schemas.openxmlformats.org/officeDocument/2006/relationships" xmlns:p="http://schemas.openxmlformats.org/presentationml/2006/main">
  <p:tag name="SLIDO_METADATA" val="eyJUaW1lc3RhbXAiOjE3NjAyOTY0MTF9"/>
  <p:tag name="SLIDO_TYPE" val="SlidoPoll"/>
  <p:tag name="SLIDO_POLL_UUID" val="7fe6fe4d-8402-4340-985b-b31b2d939627"/>
  <p:tag name="SLIDO_TIMELINE" val="W3sicG9sbFF1ZXN0aW9uVXVpZCI6ImMzNzhiYmVkLTJkMzctNDZhMC05OTAwLTRiMDZkNjRjZWZmMiIsInNob3dSZXN1bHRzIjpmYWxzZSwic2hvd0NvcnJlY3RBbnN3ZXJzIjpmYWxzZSwidm90aW5nTG9ja2VkIjpmYWxzZX0seyJwb2xsUXVlc3Rpb25VdWlkIjoiYzM3OGJiZWQtMmQzNy00NmEwLTk5MDAtNGIwNmQ2NGNlZmYyIiwic2hvd1Jlc3VsdHMiOnRydWUsInNob3dDb3JyZWN0QW5zd2VycyI6dHJ1ZSwidm90aW5nTG9ja2VkIjpmYWxzZX1d"/>
</p:tagLst>
</file>

<file path=ppt/tags/tag54.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55.xml><?xml version="1.0" encoding="utf-8"?>
<p:tagLst xmlns:a="http://schemas.openxmlformats.org/drawingml/2006/main" xmlns:r="http://schemas.openxmlformats.org/officeDocument/2006/relationships" xmlns:p="http://schemas.openxmlformats.org/presentationml/2006/main">
  <p:tag name="SLIDO_ELEMENT" val="title"/>
</p:tagLst>
</file>

<file path=ppt/tags/tag56.xml><?xml version="1.0" encoding="utf-8"?>
<p:tagLst xmlns:a="http://schemas.openxmlformats.org/drawingml/2006/main" xmlns:r="http://schemas.openxmlformats.org/officeDocument/2006/relationships" xmlns:p="http://schemas.openxmlformats.org/presentationml/2006/main">
  <p:tag name="SLIDO_METADATA" val="eyJUaW1lc3RhbXAiOjE3NjAyOTY0MzZ9"/>
  <p:tag name="SLIDO_TYPE" val="SlidoPoll"/>
  <p:tag name="SLIDO_POLL_UUID" val="f9d45ab6-bb7f-4577-8a75-c42494ab5d2a"/>
  <p:tag name="SLIDO_TIMELINE" val="W3sicG9sbFF1ZXN0aW9uVXVpZCI6IjNmMmQ5MDdjLTNlY2UtNGE3Yy1hNjQxLTQyZDQ4YzAwNTE0ZCIsInNob3dSZXN1bHRzIjp0cnVlLCJzaG93Q29ycmVjdEFuc3dlcnMiOmZhbHNlLCJ2b3RpbmdMb2NrZWQiOmZhbHNlfV0="/>
</p:tagLst>
</file>

<file path=ppt/tags/tag57.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58.xml><?xml version="1.0" encoding="utf-8"?>
<p:tagLst xmlns:a="http://schemas.openxmlformats.org/drawingml/2006/main" xmlns:r="http://schemas.openxmlformats.org/officeDocument/2006/relationships" xmlns:p="http://schemas.openxmlformats.org/presentationml/2006/main">
  <p:tag name="SLIDO_ELEMENT" val="title"/>
</p:tagLst>
</file>

<file path=ppt/tags/tag59.xml><?xml version="1.0" encoding="utf-8"?>
<p:tagLst xmlns:a="http://schemas.openxmlformats.org/drawingml/2006/main" xmlns:r="http://schemas.openxmlformats.org/officeDocument/2006/relationships" xmlns:p="http://schemas.openxmlformats.org/presentationml/2006/main">
  <p:tag name="SLIDO_METADATA" val="eyJUaW1lc3RhbXAiOjE3NjAyOTY0ODR9"/>
  <p:tag name="SLIDO_TYPE" val="SlidoPoll"/>
  <p:tag name="SLIDO_POLL_UUID" val="135f1b7a-cf56-4d28-804e-f5940044cd92"/>
  <p:tag name="SLIDO_TIMELINE" val="W3sicG9sbFF1ZXN0aW9uVXVpZCI6IjViNDBhZWZmLWQ2MDAtNDNkMC04ZjNkLTA4OTMxMGY4YTU3MSIsInNob3dSZXN1bHRzIjpmYWxzZSwic2hvd0NvcnJlY3RBbnN3ZXJzIjpmYWxzZSwidm90aW5nTG9ja2VkIjpmYWxzZX0seyJwb2xsUXVlc3Rpb25VdWlkIjoiNWI0MGFlZmYtZDYwMC00M2QwLThmM2QtMDg5MzEwZjhhNTcxIiwic2hvd1Jlc3VsdHMiOnRydWUsInNob3dDb3JyZWN0QW5zd2VycyI6dHJ1ZSwidm90aW5nTG9ja2VkIjpmYWxzZX1d"/>
</p:tagLst>
</file>

<file path=ppt/tags/tag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60.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61.xml><?xml version="1.0" encoding="utf-8"?>
<p:tagLst xmlns:a="http://schemas.openxmlformats.org/drawingml/2006/main" xmlns:r="http://schemas.openxmlformats.org/officeDocument/2006/relationships" xmlns:p="http://schemas.openxmlformats.org/presentationml/2006/main">
  <p:tag name="SLIDO_ELEMENT" val="title"/>
</p:tagLst>
</file>

<file path=ppt/tags/tag62.xml><?xml version="1.0" encoding="utf-8"?>
<p:tagLst xmlns:a="http://schemas.openxmlformats.org/drawingml/2006/main" xmlns:r="http://schemas.openxmlformats.org/officeDocument/2006/relationships" xmlns:p="http://schemas.openxmlformats.org/presentationml/2006/main">
  <p:tag name="SLIDO_METADATA" val="eyJUaW1lc3RhbXAiOjE3NjAyOTY1MTJ9"/>
  <p:tag name="SLIDO_TYPE" val="SlidoPoll"/>
  <p:tag name="SLIDO_POLL_UUID" val="d56880d7-a145-421e-9837-567c4f18888c"/>
  <p:tag name="SLIDO_TIMELINE" val="W3sicG9sbFF1ZXN0aW9uVXVpZCI6IjczOWIxYmI1LTEzNTMtNDNjMC1iZGIxLWI5NjU2OGQzY2JlZSIsInNob3dSZXN1bHRzIjp0cnVlLCJzaG93Q29ycmVjdEFuc3dlcnMiOmZhbHNlLCJ2b3RpbmdMb2NrZWQiOmZhbHNlfV0="/>
</p:tagLst>
</file>

<file path=ppt/tags/tag6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64.xml><?xml version="1.0" encoding="utf-8"?>
<p:tagLst xmlns:a="http://schemas.openxmlformats.org/drawingml/2006/main" xmlns:r="http://schemas.openxmlformats.org/officeDocument/2006/relationships" xmlns:p="http://schemas.openxmlformats.org/presentationml/2006/main">
  <p:tag name="SLIDO_ELEMENT" val="title"/>
</p:tagLst>
</file>

<file path=ppt/tags/tag65.xml><?xml version="1.0" encoding="utf-8"?>
<p:tagLst xmlns:a="http://schemas.openxmlformats.org/drawingml/2006/main" xmlns:r="http://schemas.openxmlformats.org/officeDocument/2006/relationships" xmlns:p="http://schemas.openxmlformats.org/presentationml/2006/main">
  <p:tag name="SLIDO_METADATA" val="eyJUaW1lc3RhbXAiOjE3NjAyOTY1NDF9"/>
  <p:tag name="SLIDO_TYPE" val="SlidoPoll"/>
  <p:tag name="SLIDO_POLL_UUID" val="87e3bca9-c169-42fd-bf8d-084dcf1e540c"/>
  <p:tag name="SLIDO_POLL_QUESTION_UUID" val="e2a54f04-a102-45cd-b370-48624badb9f2"/>
  <p:tag name="SLIDO_TIMELINE" val="W3sic2NyZWVuIjoiUXVpekpvaW5pbmciLCJzaG93UmVzdWx0cyI6ZmFsc2UsInNob3dDb3JyZWN0QW5zd2VycyI6ZmFsc2UsInZvdGluZ0xvY2tlZCI6ZmFsc2V9LHsicG9sbFF1ZXN0aW9uVXVpZCI6ImUyYTU0ZjA0LWExMDItNDVjZC1iMzcwLTQ4NjI0YmFkYjlmMiIsInNob3dSZXN1bHRzIjpmYWxzZSwic2hvd0NvcnJlY3RBbnN3ZXJzIjpmYWxzZSwidm90aW5nTG9ja2VkIjpmYWxzZX0seyJwb2xsUXVlc3Rpb25VdWlkIjoiZTJhNTRmMDQtYTEwMi00NWNkLWIzNzAtNDg2MjRiYWRiOWYyIiwic2hvd1Jlc3VsdHMiOnRydWUsInNob3dDb3JyZWN0QW5zd2VycyI6ZmFsc2UsInZvdGluZ0xvY2tlZCI6dHJ1ZX0seyJwb2xsUXVlc3Rpb25VdWlkIjoiZTJhNTRmMDQtYTEwMi00NWNkLWIzNzAtNDg2MjRiYWRiOWYyIiwic2hvd1Jlc3VsdHMiOnRydWUsInNob3dDb3JyZWN0QW5zd2VycyI6dHJ1ZSwidm90aW5nTG9ja2VkIjp0cnVlfV0="/>
</p:tagLst>
</file>

<file path=ppt/tags/tag6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67.xml><?xml version="1.0" encoding="utf-8"?>
<p:tagLst xmlns:a="http://schemas.openxmlformats.org/drawingml/2006/main" xmlns:r="http://schemas.openxmlformats.org/officeDocument/2006/relationships" xmlns:p="http://schemas.openxmlformats.org/presentationml/2006/main">
  <p:tag name="SLIDO_ELEMENT" val="title"/>
</p:tagLst>
</file>

<file path=ppt/tags/tag68.xml><?xml version="1.0" encoding="utf-8"?>
<p:tagLst xmlns:a="http://schemas.openxmlformats.org/drawingml/2006/main" xmlns:r="http://schemas.openxmlformats.org/officeDocument/2006/relationships" xmlns:p="http://schemas.openxmlformats.org/presentationml/2006/main">
  <p:tag name="SLIDO_METADATA" val="eyJUaW1lc3RhbXAiOjE3NjAyOTY1NDd9"/>
  <p:tag name="SLIDO_TYPE" val="SlidoPoll"/>
  <p:tag name="SLIDO_POLL_UUID" val="87e3bca9-c169-42fd-bf8d-084dcf1e540c"/>
  <p:tag name="SLIDO_POLL_QUESTION_UUID" val="a3ec2b3d-2fc2-4f31-a29d-4f38916c2be3"/>
  <p:tag name="SLIDO_TIMELINE" val="W3sicG9sbFF1ZXN0aW9uVXVpZCI6ImEzZWMyYjNkLTJmYzItNGYzMS1hMjlkLTRmMzg5MTZjMmJlMyIsInNob3dSZXN1bHRzIjpmYWxzZSwic2hvd0NvcnJlY3RBbnN3ZXJzIjpmYWxzZSwidm90aW5nTG9ja2VkIjpmYWxzZX0seyJwb2xsUXVlc3Rpb25VdWlkIjoiYTNlYzJiM2QtMmZjMi00ZjMxLWEyOWQtNGYzODkxNmMyYmUzIiwic2hvd1Jlc3VsdHMiOnRydWUsInNob3dDb3JyZWN0QW5zd2VycyI6ZmFsc2UsInZvdGluZ0xvY2tlZCI6dHJ1ZX0seyJwb2xsUXVlc3Rpb25VdWlkIjoiYTNlYzJiM2QtMmZjMi00ZjMxLWEyOWQtNGYzODkxNmMyYmUzIiwic2hvd1Jlc3VsdHMiOnRydWUsInNob3dDb3JyZWN0QW5zd2VycyI6dHJ1ZSwidm90aW5nTG9ja2VkIjp0cnVlfV0="/>
</p:tagLst>
</file>

<file path=ppt/tags/tag6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7.xml><?xml version="1.0" encoding="utf-8"?>
<p:tagLst xmlns:a="http://schemas.openxmlformats.org/drawingml/2006/main" xmlns:r="http://schemas.openxmlformats.org/officeDocument/2006/relationships" xmlns:p="http://schemas.openxmlformats.org/presentationml/2006/main">
  <p:tag name="SLIDO_ELEMENT" val="title"/>
</p:tagLst>
</file>

<file path=ppt/tags/tag70.xml><?xml version="1.0" encoding="utf-8"?>
<p:tagLst xmlns:a="http://schemas.openxmlformats.org/drawingml/2006/main" xmlns:r="http://schemas.openxmlformats.org/officeDocument/2006/relationships" xmlns:p="http://schemas.openxmlformats.org/presentationml/2006/main">
  <p:tag name="SLIDO_ELEMENT" val="title"/>
</p:tagLst>
</file>

<file path=ppt/tags/tag71.xml><?xml version="1.0" encoding="utf-8"?>
<p:tagLst xmlns:a="http://schemas.openxmlformats.org/drawingml/2006/main" xmlns:r="http://schemas.openxmlformats.org/officeDocument/2006/relationships" xmlns:p="http://schemas.openxmlformats.org/presentationml/2006/main">
  <p:tag name="SLIDO_METADATA" val="eyJUaW1lc3RhbXAiOjE3NjAyOTY1NTF9"/>
  <p:tag name="SLIDO_TYPE" val="SlidoPoll"/>
  <p:tag name="SLIDO_POLL_UUID" val="87e3bca9-c169-42fd-bf8d-084dcf1e540c"/>
  <p:tag name="SLIDO_POLL_QUESTION_UUID" val="550a96af-016b-46f2-9eb9-c91bd7c1ec39"/>
  <p:tag name="SLIDO_TIMELINE" val="W3sicG9sbFF1ZXN0aW9uVXVpZCI6IjU1MGE5NmFmLTAxNmItNDZmMi05ZWI5LWM5MWJkN2MxZWMzOSIsInNob3dSZXN1bHRzIjpmYWxzZSwic2hvd0NvcnJlY3RBbnN3ZXJzIjpmYWxzZSwidm90aW5nTG9ja2VkIjpmYWxzZX0seyJwb2xsUXVlc3Rpb25VdWlkIjoiNTUwYTk2YWYtMDE2Yi00NmYyLTllYjktYzkxYmQ3YzFlYzM5Iiwic2hvd1Jlc3VsdHMiOnRydWUsInNob3dDb3JyZWN0QW5zd2VycyI6ZmFsc2UsInZvdGluZ0xvY2tlZCI6dHJ1ZX0seyJwb2xsUXVlc3Rpb25VdWlkIjoiNTUwYTk2YWYtMDE2Yi00NmYyLTllYjktYzkxYmQ3YzFlYzM5Iiwic2hvd1Jlc3VsdHMiOnRydWUsInNob3dDb3JyZWN0QW5zd2VycyI6dHJ1ZSwidm90aW5nTG9ja2VkIjp0cnVlfV0="/>
</p:tagLst>
</file>

<file path=ppt/tags/tag72.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73.xml><?xml version="1.0" encoding="utf-8"?>
<p:tagLst xmlns:a="http://schemas.openxmlformats.org/drawingml/2006/main" xmlns:r="http://schemas.openxmlformats.org/officeDocument/2006/relationships" xmlns:p="http://schemas.openxmlformats.org/presentationml/2006/main">
  <p:tag name="SLIDO_ELEMENT" val="title"/>
</p:tagLst>
</file>

<file path=ppt/tags/tag74.xml><?xml version="1.0" encoding="utf-8"?>
<p:tagLst xmlns:a="http://schemas.openxmlformats.org/drawingml/2006/main" xmlns:r="http://schemas.openxmlformats.org/officeDocument/2006/relationships" xmlns:p="http://schemas.openxmlformats.org/presentationml/2006/main">
  <p:tag name="SLIDO_METADATA" val="eyJUaW1lc3RhbXAiOjE3NjAyOTY1NTR9"/>
  <p:tag name="SLIDO_TYPE" val="SlidoPoll"/>
  <p:tag name="SLIDO_POLL_UUID" val="87e3bca9-c169-42fd-bf8d-084dcf1e540c"/>
  <p:tag name="SLIDO_POLL_QUESTION_UUID" val="7cf1ad62-c276-42f9-920a-65f4f80b9a61"/>
  <p:tag name="SLIDO_TIMELINE" val="W3sicG9sbFF1ZXN0aW9uVXVpZCI6IjdjZjFhZDYyLWMyNzYtNDJmOS05MjBhLTY1ZjRmODBiOWE2MSIsInNob3dSZXN1bHRzIjpmYWxzZSwic2hvd0NvcnJlY3RBbnN3ZXJzIjpmYWxzZSwidm90aW5nTG9ja2VkIjpmYWxzZX0seyJwb2xsUXVlc3Rpb25VdWlkIjoiN2NmMWFkNjItYzI3Ni00MmY5LTkyMGEtNjVmNGY4MGI5YTYxIiwic2hvd1Jlc3VsdHMiOnRydWUsInNob3dDb3JyZWN0QW5zd2VycyI6ZmFsc2UsInZvdGluZ0xvY2tlZCI6dHJ1ZX0seyJwb2xsUXVlc3Rpb25VdWlkIjoiN2NmMWFkNjItYzI3Ni00MmY5LTkyMGEtNjVmNGY4MGI5YTYxIiwic2hvd1Jlc3VsdHMiOnRydWUsInNob3dDb3JyZWN0QW5zd2VycyI6dHJ1ZSwidm90aW5nTG9ja2VkIjp0cnVlfV0="/>
</p:tagLst>
</file>

<file path=ppt/tags/tag75.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76.xml><?xml version="1.0" encoding="utf-8"?>
<p:tagLst xmlns:a="http://schemas.openxmlformats.org/drawingml/2006/main" xmlns:r="http://schemas.openxmlformats.org/officeDocument/2006/relationships" xmlns:p="http://schemas.openxmlformats.org/presentationml/2006/main">
  <p:tag name="SLIDO_ELEMENT" val="title"/>
</p:tagLst>
</file>

<file path=ppt/tags/tag77.xml><?xml version="1.0" encoding="utf-8"?>
<p:tagLst xmlns:a="http://schemas.openxmlformats.org/drawingml/2006/main" xmlns:r="http://schemas.openxmlformats.org/officeDocument/2006/relationships" xmlns:p="http://schemas.openxmlformats.org/presentationml/2006/main">
  <p:tag name="SLIDO_METADATA" val="eyJUaW1lc3RhbXAiOjE3NjAyOTY1NTl9"/>
  <p:tag name="SLIDO_TYPE" val="SlidoPoll"/>
  <p:tag name="SLIDO_POLL_UUID" val="87e3bca9-c169-42fd-bf8d-084dcf1e540c"/>
  <p:tag name="SLIDO_POLL_QUESTION_UUID" val="7fb1fc64-5be7-488e-bff0-0fd69d546189"/>
  <p:tag name="SLIDO_TIMELINE" val="W3sicG9sbFF1ZXN0aW9uVXVpZCI6IjdmYjFmYzY0LTViZTctNDg4ZS1iZmYwLTBmZDY5ZDU0NjE4OSIsInNob3dSZXN1bHRzIjpmYWxzZSwic2hvd0NvcnJlY3RBbnN3ZXJzIjpmYWxzZSwidm90aW5nTG9ja2VkIjpmYWxzZX0seyJwb2xsUXVlc3Rpb25VdWlkIjoiN2ZiMWZjNjQtNWJlNy00ODhlLWJmZjAtMGZkNjlkNTQ2MTg5Iiwic2hvd1Jlc3VsdHMiOnRydWUsInNob3dDb3JyZWN0QW5zd2VycyI6ZmFsc2UsInZvdGluZ0xvY2tlZCI6dHJ1ZX0seyJwb2xsUXVlc3Rpb25VdWlkIjoiN2ZiMWZjNjQtNWJlNy00ODhlLWJmZjAtMGZkNjlkNTQ2MTg5Iiwic2hvd1Jlc3VsdHMiOnRydWUsInNob3dDb3JyZWN0QW5zd2VycyI6dHJ1ZSwidm90aW5nTG9ja2VkIjp0cnVlfSx7InNjcmVlbiI6IlF1aXpMZWFkZXJib2FyZCIsInBvbGxRdWVzdGlvblV1aWQiOiI3ZmIxZmM2NC01YmU3LTQ4OGUtYmZmMC0wZmQ2OWQ1NDYxODkiLCJzaG93UmVzdWx0cyI6dHJ1ZSwic2hvd0NvcnJlY3RBbnN3ZXJzIjp0cnVlLCJ2b3RpbmdMb2NrZWQiOnRydWV9XQ=="/>
</p:tagLst>
</file>

<file path=ppt/tags/tag78.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Quiz"/>
</p:tagLst>
</file>

<file path=ppt/tags/tag79.xml><?xml version="1.0" encoding="utf-8"?>
<p:tagLst xmlns:a="http://schemas.openxmlformats.org/drawingml/2006/main" xmlns:r="http://schemas.openxmlformats.org/officeDocument/2006/relationships" xmlns:p="http://schemas.openxmlformats.org/presentationml/2006/main">
  <p:tag name="SLIDO_ELEMENT" val="title"/>
</p:tagLst>
</file>

<file path=ppt/tags/tag8.xml><?xml version="1.0" encoding="utf-8"?>
<p:tagLst xmlns:a="http://schemas.openxmlformats.org/drawingml/2006/main" xmlns:r="http://schemas.openxmlformats.org/officeDocument/2006/relationships" xmlns:p="http://schemas.openxmlformats.org/presentationml/2006/main">
  <p:tag name="SLIDO_METADATA" val="eyJUaW1lc3RhbXAiOjE3NjAyOTEyMTF9"/>
  <p:tag name="SLIDO_TYPE" val="SlidoPoll"/>
  <p:tag name="SLIDO_POLL_UUID" val="21cd18c0-eac7-4f0c-8949-4b4e26966d2b"/>
  <p:tag name="SLIDO_TIMELINE" val="W3sicG9sbFF1ZXN0aW9uVXVpZCI6ImMwYmQ2Yjc4LTAyODktNDkwYi1hNDcyLWM5MzM5ZjdkYzNjYiIsInNob3dSZXN1bHRzIjpmYWxzZSwic2hvd0NvcnJlY3RBbnN3ZXJzIjpmYWxzZSwidm90aW5nTG9ja2VkIjpmYWxzZX0seyJwb2xsUXVlc3Rpb25VdWlkIjoiYzBiZDZiNzgtMDI4OS00OTBiLWE0NzItYzkzMzlmN2RjM2NiIiwic2hvd1Jlc3VsdHMiOnRydWUsInNob3dDb3JyZWN0QW5zd2VycyI6dHJ1ZSwidm90aW5nTG9ja2VkIjpmYWxzZX1d"/>
</p:tagLst>
</file>

<file path=ppt/tags/tag80.xml><?xml version="1.0" encoding="utf-8"?>
<p:tagLst xmlns:a="http://schemas.openxmlformats.org/drawingml/2006/main" xmlns:r="http://schemas.openxmlformats.org/officeDocument/2006/relationships" xmlns:p="http://schemas.openxmlformats.org/presentationml/2006/main">
  <p:tag name="SLIDO_METADATA" val="eyJUaW1lc3RhbXAiOjE3NjAyOTY2NDh9"/>
  <p:tag name="SLIDO_TYPE" val="SlidoPoll"/>
  <p:tag name="SLIDO_POLL_UUID" val="23da0b92-3ab5-4fda-bda9-96f9b5ab7d79"/>
  <p:tag name="SLIDO_TIMELINE" val="W3sicG9sbFF1ZXN0aW9uVXVpZCI6IjZjZjkxMGZmLTA0Y2ItNDliMi1iMjM5LWMwNjRiM2RiN2JmYyIsInNob3dSZXN1bHRzIjp0cnVlLCJzaG93Q29ycmVjdEFuc3dlcnMiOmZhbHNlLCJ2b3RpbmdMb2NrZWQiOmZhbHNlfV0="/>
</p:tagLst>
</file>

<file path=ppt/tags/tag81.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OpenText"/>
</p:tagLst>
</file>

<file path=ppt/tags/tag82.xml><?xml version="1.0" encoding="utf-8"?>
<p:tagLst xmlns:a="http://schemas.openxmlformats.org/drawingml/2006/main" xmlns:r="http://schemas.openxmlformats.org/officeDocument/2006/relationships" xmlns:p="http://schemas.openxmlformats.org/presentationml/2006/main">
  <p:tag name="SLIDO_ELEMENT" val="title"/>
</p:tagLst>
</file>

<file path=ppt/tags/tag83.xml><?xml version="1.0" encoding="utf-8"?>
<p:tagLst xmlns:a="http://schemas.openxmlformats.org/drawingml/2006/main" xmlns:r="http://schemas.openxmlformats.org/officeDocument/2006/relationships" xmlns:p="http://schemas.openxmlformats.org/presentationml/2006/main">
  <p:tag name="SLIDO_METADATA" val="eyJUaW1lc3RhbXAiOjE3NjAzNzAyMjF9"/>
  <p:tag name="SLIDO_TYPE" val="SlidoPoll"/>
  <p:tag name="SLIDO_POLL_UUID" val="fbb68b4e-4f3d-4757-9e78-217bcb02e551"/>
  <p:tag name="SLIDO_TIMELINE" val="W3sicG9sbFF1ZXN0aW9uVXVpZCI6IjFjNThlZTc1LTBhZmYtNDQ5YS04MjQwLWYzOTUwNmFjZDg4NyIsInNob3dSZXN1bHRzIjpmYWxzZSwic2hvd0NvcnJlY3RBbnN3ZXJzIjpmYWxzZSwidm90aW5nTG9ja2VkIjpmYWxzZX0seyJwb2xsUXVlc3Rpb25VdWlkIjoiMWM1OGVlNzUtMGFmZi00NDlhLTgyNDAtZjM5NTA2YWNkODg3Iiwic2hvd1Jlc3VsdHMiOnRydWUsInNob3dDb3JyZWN0QW5zd2VycyI6dHJ1ZSwidm90aW5nTG9ja2VkIjpmYWxzZX1d"/>
</p:tagLst>
</file>

<file path=ppt/tags/tag84.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85.xml><?xml version="1.0" encoding="utf-8"?>
<p:tagLst xmlns:a="http://schemas.openxmlformats.org/drawingml/2006/main" xmlns:r="http://schemas.openxmlformats.org/officeDocument/2006/relationships" xmlns:p="http://schemas.openxmlformats.org/presentationml/2006/main">
  <p:tag name="SLIDO_ELEMENT" val="title"/>
</p:tagLst>
</file>

<file path=ppt/tags/tag86.xml><?xml version="1.0" encoding="utf-8"?>
<p:tagLst xmlns:a="http://schemas.openxmlformats.org/drawingml/2006/main" xmlns:r="http://schemas.openxmlformats.org/officeDocument/2006/relationships" xmlns:p="http://schemas.openxmlformats.org/presentationml/2006/main">
  <p:tag name="SLIDO_METADATA" val="eyJUaW1lc3RhbXAiOjE3NjAzNzAzMzB9"/>
  <p:tag name="SLIDO_TYPE" val="SlidoPoll"/>
  <p:tag name="SLIDO_POLL_UUID" val="8aa485f4-3880-4808-8c5a-ace92b480486"/>
  <p:tag name="SLIDO_TIMELINE" val="W3sicG9sbFF1ZXN0aW9uVXVpZCI6ImMxNjMwMTYxLTg4YzctNDI5Yi04MDBlLTQxZmRlZjYzZDQ0ZSIsInNob3dSZXN1bHRzIjp0cnVlLCJzaG93Q29ycmVjdEFuc3dlcnMiOmZhbHNlLCJ2b3RpbmdMb2NrZWQiOmZhbHNlfV0="/>
</p:tagLst>
</file>

<file path=ppt/tags/tag87.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88.xml><?xml version="1.0" encoding="utf-8"?>
<p:tagLst xmlns:a="http://schemas.openxmlformats.org/drawingml/2006/main" xmlns:r="http://schemas.openxmlformats.org/officeDocument/2006/relationships" xmlns:p="http://schemas.openxmlformats.org/presentationml/2006/main">
  <p:tag name="SLIDO_ELEMENT" val="title"/>
</p:tagLst>
</file>

<file path=ppt/tags/tag89.xml><?xml version="1.0" encoding="utf-8"?>
<p:tagLst xmlns:a="http://schemas.openxmlformats.org/drawingml/2006/main" xmlns:r="http://schemas.openxmlformats.org/officeDocument/2006/relationships" xmlns:p="http://schemas.openxmlformats.org/presentationml/2006/main">
  <p:tag name="SLIDO_METADATA" val="eyJUaW1lc3RhbXAiOjE3NjAzNzAzNjF9"/>
  <p:tag name="SLIDO_TYPE" val="SlidoPoll"/>
  <p:tag name="SLIDO_POLL_UUID" val="f90d1aa8-884b-473e-951d-4ba6e2e80545"/>
  <p:tag name="SLIDO_TIMELINE" val="W3sicG9sbFF1ZXN0aW9uVXVpZCI6ImExZTRhMTJlLTg2NTEtNDYzNS1hZTU2LWJjN2MwZGY4YzA1YyIsInNob3dSZXN1bHRzIjpmYWxzZSwic2hvd0NvcnJlY3RBbnN3ZXJzIjpmYWxzZSwidm90aW5nTG9ja2VkIjpmYWxzZX0seyJwb2xsUXVlc3Rpb25VdWlkIjoiYTFlNGExMmUtODY1MS00NjM1LWFlNTYtYmM3YzBkZjhjMDVjIiwic2hvd1Jlc3VsdHMiOnRydWUsInNob3dDb3JyZWN0QW5zd2VycyI6dHJ1ZSwidm90aW5nTG9ja2VkIjpmYWxzZX1d"/>
</p:tagLst>
</file>

<file path=ppt/tags/tag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90.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91.xml><?xml version="1.0" encoding="utf-8"?>
<p:tagLst xmlns:a="http://schemas.openxmlformats.org/drawingml/2006/main" xmlns:r="http://schemas.openxmlformats.org/officeDocument/2006/relationships" xmlns:p="http://schemas.openxmlformats.org/presentationml/2006/main">
  <p:tag name="SLIDO_ELEMENT" val="title"/>
</p:tagLst>
</file>

<file path=ppt/tags/tag92.xml><?xml version="1.0" encoding="utf-8"?>
<p:tagLst xmlns:a="http://schemas.openxmlformats.org/drawingml/2006/main" xmlns:r="http://schemas.openxmlformats.org/officeDocument/2006/relationships" xmlns:p="http://schemas.openxmlformats.org/presentationml/2006/main">
  <p:tag name="SLIDO_METADATA" val="eyJUaW1lc3RhbXAiOjE3NjAzNzAzODB9"/>
  <p:tag name="SLIDO_TYPE" val="SlidoPoll"/>
  <p:tag name="SLIDO_POLL_UUID" val="f664e56d-2acb-4c54-aab1-be5a2995b252"/>
  <p:tag name="SLIDO_TIMELINE" val="W3sicG9sbFF1ZXN0aW9uVXVpZCI6IjVmNWEwYzU2LTFkMjUtNDUzMy05M2VhLWZlOTMxNzg0MjdlYyIsInNob3dSZXN1bHRzIjp0cnVlLCJzaG93Q29ycmVjdEFuc3dlcnMiOmZhbHNlLCJ2b3RpbmdMb2NrZWQiOmZhbHNlfV0="/>
</p:tagLst>
</file>

<file path=ppt/tags/tag93.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ags/tag94.xml><?xml version="1.0" encoding="utf-8"?>
<p:tagLst xmlns:a="http://schemas.openxmlformats.org/drawingml/2006/main" xmlns:r="http://schemas.openxmlformats.org/officeDocument/2006/relationships" xmlns:p="http://schemas.openxmlformats.org/presentationml/2006/main">
  <p:tag name="SLIDO_ELEMENT" val="title"/>
</p:tagLst>
</file>

<file path=ppt/tags/tag95.xml><?xml version="1.0" encoding="utf-8"?>
<p:tagLst xmlns:a="http://schemas.openxmlformats.org/drawingml/2006/main" xmlns:r="http://schemas.openxmlformats.org/officeDocument/2006/relationships" xmlns:p="http://schemas.openxmlformats.org/presentationml/2006/main">
  <p:tag name="SLIDO_METADATA" val="eyJUaW1lc3RhbXAiOjE3NjAzNzA0MjJ9"/>
  <p:tag name="SLIDO_TYPE" val="SlidoPoll"/>
  <p:tag name="SLIDO_POLL_UUID" val="6d19552e-cec0-4d79-99bc-2fceb2602edf"/>
  <p:tag name="SLIDO_TIMELINE" val="W3sicG9sbFF1ZXN0aW9uVXVpZCI6IjkxZjliOWM3LWM2ZjktNDVkYS1hMjQ0LTFiNDM0Y2ExN2QxYSIsInNob3dSZXN1bHRzIjpmYWxzZSwic2hvd0NvcnJlY3RBbnN3ZXJzIjpmYWxzZSwidm90aW5nTG9ja2VkIjpmYWxzZX0seyJwb2xsUXVlc3Rpb25VdWlkIjoiOTFmOWI5YzctYzZmOS00NWRhLWEyNDQtMWI0MzRjYTE3ZDFhIiwic2hvd1Jlc3VsdHMiOnRydWUsInNob3dDb3JyZWN0QW5zd2VycyI6dHJ1ZSwidm90aW5nTG9ja2VkIjpmYWxzZX1d"/>
</p:tagLst>
</file>

<file path=ppt/tags/tag96.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MultipleChoice"/>
</p:tagLst>
</file>

<file path=ppt/tags/tag97.xml><?xml version="1.0" encoding="utf-8"?>
<p:tagLst xmlns:a="http://schemas.openxmlformats.org/drawingml/2006/main" xmlns:r="http://schemas.openxmlformats.org/officeDocument/2006/relationships" xmlns:p="http://schemas.openxmlformats.org/presentationml/2006/main">
  <p:tag name="SLIDO_ELEMENT" val="title"/>
</p:tagLst>
</file>

<file path=ppt/tags/tag98.xml><?xml version="1.0" encoding="utf-8"?>
<p:tagLst xmlns:a="http://schemas.openxmlformats.org/drawingml/2006/main" xmlns:r="http://schemas.openxmlformats.org/officeDocument/2006/relationships" xmlns:p="http://schemas.openxmlformats.org/presentationml/2006/main">
  <p:tag name="SLIDO_METADATA" val="eyJUaW1lc3RhbXAiOjE3NjAzNzA0NDR9"/>
  <p:tag name="SLIDO_TYPE" val="SlidoPoll"/>
  <p:tag name="SLIDO_POLL_UUID" val="099213fd-3ab8-4f31-8e3f-003527966056"/>
  <p:tag name="SLIDO_TIMELINE" val="W3sicG9sbFF1ZXN0aW9uVXVpZCI6IjU1OWRkOTJhLTdkZmEtNGFmMi1iYzdhLWRjNDRlMDhlOTM5ZiIsInNob3dSZXN1bHRzIjp0cnVlLCJzaG93Q29ycmVjdEFuc3dlcnMiOmZhbHNlLCJ2b3RpbmdMb2NrZWQiOmZhbHNlfV0="/>
</p:tagLst>
</file>

<file path=ppt/tags/tag99.xml><?xml version="1.0" encoding="utf-8"?>
<p:tagLst xmlns:a="http://schemas.openxmlformats.org/drawingml/2006/main" xmlns:r="http://schemas.openxmlformats.org/officeDocument/2006/relationships" xmlns:p="http://schemas.openxmlformats.org/presentationml/2006/main">
  <p:tag name="SLIDO_ELEMENT" val="interaction_image"/>
  <p:tag name="INTERACTION_TYPE" val="WordCloud"/>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258</TotalTime>
  <Words>6370</Words>
  <Application>Microsoft Office PowerPoint</Application>
  <PresentationFormat>Ekran Gösterisi (4:3)</PresentationFormat>
  <Paragraphs>571</Paragraphs>
  <Slides>105</Slides>
  <Notes>56</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105</vt:i4>
      </vt:variant>
    </vt:vector>
  </HeadingPairs>
  <TitlesOfParts>
    <vt:vector size="111" baseType="lpstr">
      <vt:lpstr>Aptos</vt:lpstr>
      <vt:lpstr>Arial</vt:lpstr>
      <vt:lpstr>Calibri</vt:lpstr>
      <vt:lpstr>inherit</vt:lpstr>
      <vt:lpstr>Times New Roman</vt:lpstr>
      <vt:lpstr>Office Theme</vt:lpstr>
      <vt:lpstr> Hukukî İşlemlerin Şekli (m.7)   Zamanaşımı  (m.8)</vt:lpstr>
      <vt:lpstr>Öğrenme Amaçları </vt:lpstr>
      <vt:lpstr>Şekil (Sıhhat) vs İspat Şekli</vt:lpstr>
      <vt:lpstr>Olay 1: Kefalet – sıhhat/ispat &amp; m.7</vt:lpstr>
      <vt:lpstr>MÖHUK m.7 – Hukukî İşlemlerin Şekli: Genel Kural</vt:lpstr>
      <vt:lpstr>LRA ∥ Lex Causae — Alternatif Uygulama (favor negotii)</vt:lpstr>
      <vt:lpstr>PowerPoint Sunusu</vt:lpstr>
      <vt:lpstr>Resmî Makam Önünde Kurulan İşlemler: Esnekliğin Sınırı</vt:lpstr>
      <vt:lpstr> Olay 2: Evlat edinme – resmî işlem sınırı</vt:lpstr>
      <vt:lpstr>Hukukî İşlemlerin Şekline İlişkin Özel Kanunlar İhtilâfı Kuralları</vt:lpstr>
      <vt:lpstr>Evlenmenin Şekli (Özet)</vt:lpstr>
      <vt:lpstr>Ölüme Bağlı Tasarrufların Şekli</vt:lpstr>
      <vt:lpstr>Taşınmazlar Üzerindeki Aynî Hak İşlemleri</vt:lpstr>
      <vt:lpstr>Tüketici Sözleşmelerinin Şekli</vt:lpstr>
      <vt:lpstr>PowerPoint Sunusu</vt:lpstr>
      <vt:lpstr>Kambiyo Senetlerinde Şekil – Genel Çerçeve</vt:lpstr>
      <vt:lpstr>Poliçe &amp; Bono – Şekil (TTK m.767, m.778)</vt:lpstr>
      <vt:lpstr>Çek – Şekil ve İbraz (TTK m.820, m.822/b)</vt:lpstr>
      <vt:lpstr>Olay 3: Kambiyo – parçalı taahhütler</vt:lpstr>
      <vt:lpstr>PowerPoint Sunusu</vt:lpstr>
      <vt:lpstr>Zamanaşımı – MÖHUK m.8 (Genel)</vt:lpstr>
      <vt:lpstr>Zamanaşımının Kapsamı (m.8)</vt:lpstr>
      <vt:lpstr>Kambiyo Özel Süreleri (TTK)</vt:lpstr>
      <vt:lpstr>Olay: Çek – ibraz ve uygulanacak hukuk</vt:lpstr>
      <vt:lpstr>PowerPoint Sunusu</vt:lpstr>
      <vt:lpstr>Kamu Düzeni İstisnası ve Yargıtay Örneği</vt:lpstr>
      <vt:lpstr>Tenfiz Başvuru Süresi vs İlâm Zamanaşımı</vt:lpstr>
      <vt:lpstr>Olay 5: Yabancı ilâm – tenfiz ve icra süreleri</vt:lpstr>
      <vt:lpstr>PowerPoint Sunusu</vt:lpstr>
      <vt:lpstr>Kazandırıcı Zamanaşımı ≠ MÖHUK m.8</vt:lpstr>
      <vt:lpstr>Özet – Bugün Ne Öğrendik?</vt:lpstr>
      <vt:lpstr>PowerPoint Sunusu</vt:lpstr>
      <vt:lpstr>PowerPoint Sunusu</vt:lpstr>
      <vt:lpstr>PowerPoint Sunusu</vt:lpstr>
      <vt:lpstr>PowerPoint Sunusu</vt:lpstr>
      <vt:lpstr>PowerPoint Sunusu</vt:lpstr>
      <vt:lpstr>Mevzuat ve Dayanaklar</vt:lpstr>
      <vt:lpstr>PowerPoint Sunusu</vt:lpstr>
      <vt:lpstr>Şahsın Hukukuna İlişkin Kanunlar İhtilafı Kuralları</vt:lpstr>
      <vt:lpstr>Öğrenme Hedefleri (2. Ders)</vt:lpstr>
      <vt:lpstr>Çerçeve: Uygulanacak Hukuk Nasıl Belirlenir?</vt:lpstr>
      <vt:lpstr>MÖHUK: m.9 – m.10 – m.11</vt:lpstr>
      <vt:lpstr>Gerçek Kişiler: Hak ve Fiil Ehliyeti (m.9/1)</vt:lpstr>
      <vt:lpstr>Hak Ehliyeti: Başlangıç – Sınırlama – Sona Erme</vt:lpstr>
      <vt:lpstr>Örnek Karşılaştırma: TR vs. İspanyol Hukuku</vt:lpstr>
      <vt:lpstr>PowerPoint Sunusu</vt:lpstr>
      <vt:lpstr>PowerPoint Sunusu</vt:lpstr>
      <vt:lpstr>Taraf &amp; Dava Ehliyeti</vt:lpstr>
      <vt:lpstr>PowerPoint Sunusu</vt:lpstr>
      <vt:lpstr>Gaiplik &amp; Ölmüş Sayılma (m.11)</vt:lpstr>
      <vt:lpstr>Vesayet–Kısıtlılık (m.10): İkili Ayrım</vt:lpstr>
      <vt:lpstr>PowerPoint Sunusu</vt:lpstr>
      <vt:lpstr>PowerPoint Sunusu</vt:lpstr>
      <vt:lpstr>İşlem Güvenliği (m.9/2)</vt:lpstr>
      <vt:lpstr>Lizardi (Fransa, 1861) – İşlem Güvenliği Kaynağı</vt:lpstr>
      <vt:lpstr>PowerPoint Sunusu</vt:lpstr>
      <vt:lpstr>Tüzel Kİşİlerde Ehlİyet (m.9/4–5)</vt:lpstr>
      <vt:lpstr>Ana Kural (m.9/4)</vt:lpstr>
      <vt:lpstr>Statüsü Yoksa (m.9/5)</vt:lpstr>
      <vt:lpstr>Temsil/İlzam: Organik Temsil vs. İradî Temsil</vt:lpstr>
      <vt:lpstr>PowerPoint Sunusu</vt:lpstr>
      <vt:lpstr>PowerPoint Sunusu</vt:lpstr>
      <vt:lpstr>Ad–Soyad &amp; Cİnsİyet Değİşİklİğİ</vt:lpstr>
      <vt:lpstr>Ad–Soyad: Kazanma/Kaybetme vs. Değiştirme</vt:lpstr>
      <vt:lpstr>Cinsiyet Değişikliği</vt:lpstr>
      <vt:lpstr>PowerPoint Sunusu</vt:lpstr>
      <vt:lpstr>PowerPoint Sunusu</vt:lpstr>
      <vt:lpstr>PowerPoint Sunusu</vt:lpstr>
      <vt:lpstr>PowerPoint Sunusu</vt:lpstr>
      <vt:lpstr>PowerPoint Sunusu</vt:lpstr>
      <vt:lpstr>PowerPoint Sunusu</vt:lpstr>
      <vt:lpstr>PowerPoint Sunusu</vt:lpstr>
      <vt:lpstr>Hızlı Özet</vt:lpstr>
      <vt:lpstr>Kanun ve Kaynaklar</vt:lpstr>
      <vt:lpstr>Sorular &amp; Tartışma</vt:lpstr>
      <vt:lpstr>PowerPoint Sunusu</vt:lpstr>
      <vt:lpstr>Nişanlanma  (Aile Hukukuna İlişkin Kanunlar İhtilafı Kuralları)</vt:lpstr>
      <vt:lpstr>Öğrenme Hedefleri</vt:lpstr>
      <vt:lpstr>MÖHUK’ta Aile Hukuku Başlıkları</vt:lpstr>
      <vt:lpstr>Nişanlanmanın Genel Çerçevesi (MK 118–123)</vt:lpstr>
      <vt:lpstr>PowerPoint Sunusu</vt:lpstr>
      <vt:lpstr>Nişanlanma: Ehliyet ve Şartlar (MÖHUK m.12/1)</vt:lpstr>
      <vt:lpstr>Doktrindeki Tartışmalar ve Kanaat</vt:lpstr>
      <vt:lpstr>Atıf (Renvoi) – MÖHUK m.2/3</vt:lpstr>
      <vt:lpstr>PowerPoint Sunusu</vt:lpstr>
      <vt:lpstr>PowerPoint Sunusu</vt:lpstr>
      <vt:lpstr>PowerPoint Sunusu</vt:lpstr>
      <vt:lpstr>Nişanlanmanın Şekli – MÖHUK m.7 (Genel Kural)</vt:lpstr>
      <vt:lpstr>PowerPoint Sunusu</vt:lpstr>
      <vt:lpstr>PowerPoint Sunusu</vt:lpstr>
      <vt:lpstr>Nişanlanmanın Hüküm ve Sonuçları – MÖHUK m.12/2</vt:lpstr>
      <vt:lpstr>Nitelendirme (Qualification) ve Kamu Düzeni</vt:lpstr>
      <vt:lpstr>PowerPoint Sunusu</vt:lpstr>
      <vt:lpstr>PowerPoint Sunusu</vt:lpstr>
      <vt:lpstr>PowerPoint Sunusu</vt:lpstr>
      <vt:lpstr>PowerPoint Sunusu</vt:lpstr>
      <vt:lpstr>Kamu Düzeni Sınırı – Evlenmeye Zorlama</vt:lpstr>
      <vt:lpstr>PowerPoint Sunusu</vt:lpstr>
      <vt:lpstr>PowerPoint Sunusu</vt:lpstr>
      <vt:lpstr>PowerPoint Sunusu</vt:lpstr>
      <vt:lpstr>PowerPoint Sunusu</vt:lpstr>
      <vt:lpstr>PowerPoint Sunusu</vt:lpstr>
      <vt:lpstr>Kapanış – Ana Çıkarımlar</vt:lpstr>
      <vt:lpstr>Maddeler ve Kaynaklar</vt:lpstr>
      <vt:lpstr>PowerPoint Sunusu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Hp</dc:creator>
  <cp:keywords/>
  <dc:description>generated using python-pptx</dc:description>
  <cp:lastModifiedBy>Fatih Serbest</cp:lastModifiedBy>
  <cp:revision>2</cp:revision>
  <dcterms:created xsi:type="dcterms:W3CDTF">2013-01-27T09:14:16Z</dcterms:created>
  <dcterms:modified xsi:type="dcterms:W3CDTF">2025-10-13T15:54:01Z</dcterms:modified>
  <cp:category/>
</cp:coreProperties>
</file>