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6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2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5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28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90" r:id="rId5"/>
    <p:sldId id="259" r:id="rId6"/>
    <p:sldId id="260" r:id="rId7"/>
    <p:sldId id="261" r:id="rId8"/>
    <p:sldId id="262" r:id="rId9"/>
    <p:sldId id="291" r:id="rId10"/>
    <p:sldId id="263" r:id="rId11"/>
    <p:sldId id="264" r:id="rId12"/>
    <p:sldId id="292" r:id="rId13"/>
    <p:sldId id="265" r:id="rId14"/>
    <p:sldId id="266" r:id="rId15"/>
    <p:sldId id="267" r:id="rId16"/>
    <p:sldId id="268" r:id="rId17"/>
    <p:sldId id="269" r:id="rId18"/>
    <p:sldId id="270" r:id="rId19"/>
    <p:sldId id="293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94" r:id="rId31"/>
    <p:sldId id="281" r:id="rId32"/>
    <p:sldId id="282" r:id="rId33"/>
    <p:sldId id="283" r:id="rId34"/>
    <p:sldId id="295" r:id="rId35"/>
    <p:sldId id="297" r:id="rId36"/>
    <p:sldId id="296" r:id="rId37"/>
    <p:sldId id="298" r:id="rId38"/>
    <p:sldId id="299" r:id="rId39"/>
  </p:sldIdLst>
  <p:sldSz cx="9144000" cy="6858000" type="screen4x3"/>
  <p:notesSz cx="6858000" cy="9144000"/>
  <p:custDataLst>
    <p:tags r:id="rId4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147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tags" Target="tags/tag1.xml"/></Relationships>
</file>

<file path=ppt/diagrams/_rels/data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6" Type="http://schemas.openxmlformats.org/officeDocument/2006/relationships/image" Target="../media/image30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Relationship Id="rId14" Type="http://schemas.openxmlformats.org/officeDocument/2006/relationships/image" Target="../media/image28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6" Type="http://schemas.openxmlformats.org/officeDocument/2006/relationships/image" Target="../media/image30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Relationship Id="rId14" Type="http://schemas.openxmlformats.org/officeDocument/2006/relationships/image" Target="../media/image28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C6B65D-9E45-4E18-87AC-112987CF78A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94A8126-CB16-4918-BDEC-520384F9AE3B}">
      <dgm:prSet/>
      <dgm:spPr/>
      <dgm:t>
        <a:bodyPr/>
        <a:lstStyle/>
        <a:p>
          <a:r>
            <a:rPr lang="en-US"/>
            <a:t>Tahkim kavramını, kapsamını ve hukuki niteliğini kavramak</a:t>
          </a:r>
        </a:p>
      </dgm:t>
    </dgm:pt>
    <dgm:pt modelId="{525D79C0-FC6F-4839-B6F5-C91C43FA2794}" type="parTrans" cxnId="{8BBAE6E2-362E-4859-9C25-B50EADAE20D3}">
      <dgm:prSet/>
      <dgm:spPr/>
      <dgm:t>
        <a:bodyPr/>
        <a:lstStyle/>
        <a:p>
          <a:endParaRPr lang="en-US"/>
        </a:p>
      </dgm:t>
    </dgm:pt>
    <dgm:pt modelId="{F089C497-9B43-45C2-BC12-C1834EF46B06}" type="sibTrans" cxnId="{8BBAE6E2-362E-4859-9C25-B50EADAE20D3}">
      <dgm:prSet/>
      <dgm:spPr/>
      <dgm:t>
        <a:bodyPr/>
        <a:lstStyle/>
        <a:p>
          <a:endParaRPr lang="en-US"/>
        </a:p>
      </dgm:t>
    </dgm:pt>
    <dgm:pt modelId="{A77AB9F9-973F-4CEB-B7C6-7FD67A73C04A}">
      <dgm:prSet/>
      <dgm:spPr/>
      <dgm:t>
        <a:bodyPr/>
        <a:lstStyle/>
        <a:p>
          <a:r>
            <a:rPr lang="en-US"/>
            <a:t>MTK–HMK ayrımını (uygulama alanı, tahkim anlaşması, iptal davası vb.) sistematik okumak</a:t>
          </a:r>
        </a:p>
      </dgm:t>
    </dgm:pt>
    <dgm:pt modelId="{FF56F080-5A7C-4C35-A175-51C752A49C8C}" type="parTrans" cxnId="{9E76F50E-4D3C-4D92-AF0A-263949CBD3EC}">
      <dgm:prSet/>
      <dgm:spPr/>
      <dgm:t>
        <a:bodyPr/>
        <a:lstStyle/>
        <a:p>
          <a:endParaRPr lang="en-US"/>
        </a:p>
      </dgm:t>
    </dgm:pt>
    <dgm:pt modelId="{1234822F-E884-4503-9733-282ED1A782EC}" type="sibTrans" cxnId="{9E76F50E-4D3C-4D92-AF0A-263949CBD3EC}">
      <dgm:prSet/>
      <dgm:spPr/>
      <dgm:t>
        <a:bodyPr/>
        <a:lstStyle/>
        <a:p>
          <a:endParaRPr lang="en-US"/>
        </a:p>
      </dgm:t>
    </dgm:pt>
    <dgm:pt modelId="{6E2BC7B8-FFF6-4D6C-B62E-66B9D2A3D1A5}">
      <dgm:prSet/>
      <dgm:spPr/>
      <dgm:t>
        <a:bodyPr/>
        <a:lstStyle/>
        <a:p>
          <a:r>
            <a:rPr lang="en-US"/>
            <a:t>Tahkim anlaşmasının kurulması ve geçerliliği: şekil, irade açıklığı, kötü tahkim şartı</a:t>
          </a:r>
        </a:p>
      </dgm:t>
    </dgm:pt>
    <dgm:pt modelId="{F454AFDC-92D2-41E1-B7F7-264F22C2476B}" type="parTrans" cxnId="{3FCC2792-95E8-4D6F-883A-CBF181EF37EC}">
      <dgm:prSet/>
      <dgm:spPr/>
      <dgm:t>
        <a:bodyPr/>
        <a:lstStyle/>
        <a:p>
          <a:endParaRPr lang="en-US"/>
        </a:p>
      </dgm:t>
    </dgm:pt>
    <dgm:pt modelId="{BEDEF997-111D-4776-ABC7-75B4C57B33E0}" type="sibTrans" cxnId="{3FCC2792-95E8-4D6F-883A-CBF181EF37EC}">
      <dgm:prSet/>
      <dgm:spPr/>
      <dgm:t>
        <a:bodyPr/>
        <a:lstStyle/>
        <a:p>
          <a:endParaRPr lang="en-US"/>
        </a:p>
      </dgm:t>
    </dgm:pt>
    <dgm:pt modelId="{895CD1F5-483A-4CE8-B847-9F2A9C472EEF}">
      <dgm:prSet/>
      <dgm:spPr/>
      <dgm:t>
        <a:bodyPr/>
        <a:lstStyle/>
        <a:p>
          <a:r>
            <a:rPr lang="en-US"/>
            <a:t>Tahkim sürecinin pratiği: hakem seçimi, duruşma–deliller, giderler</a:t>
          </a:r>
        </a:p>
      </dgm:t>
    </dgm:pt>
    <dgm:pt modelId="{F191FAE5-B570-46E5-BFCB-DD3EAB13DDE7}" type="parTrans" cxnId="{E4D7DFBC-C7BC-4A53-A8EE-83CE5F885DF6}">
      <dgm:prSet/>
      <dgm:spPr/>
      <dgm:t>
        <a:bodyPr/>
        <a:lstStyle/>
        <a:p>
          <a:endParaRPr lang="en-US"/>
        </a:p>
      </dgm:t>
    </dgm:pt>
    <dgm:pt modelId="{B1F997E2-65A1-4C98-B216-0F34EA15CD3E}" type="sibTrans" cxnId="{E4D7DFBC-C7BC-4A53-A8EE-83CE5F885DF6}">
      <dgm:prSet/>
      <dgm:spPr/>
      <dgm:t>
        <a:bodyPr/>
        <a:lstStyle/>
        <a:p>
          <a:endParaRPr lang="en-US"/>
        </a:p>
      </dgm:t>
    </dgm:pt>
    <dgm:pt modelId="{439447FF-7941-4EBF-A740-C112155E3891}">
      <dgm:prSet/>
      <dgm:spPr/>
      <dgm:t>
        <a:bodyPr/>
        <a:lstStyle/>
        <a:p>
          <a:r>
            <a:rPr lang="en-US"/>
            <a:t>Hakem kararına karşı başvuru: iptal davası (tek yol) + tanıma/tenfiz (New York Sözleşmesi)</a:t>
          </a:r>
        </a:p>
      </dgm:t>
    </dgm:pt>
    <dgm:pt modelId="{6A72FBAC-F178-4F04-85D7-6E525F8AFF59}" type="parTrans" cxnId="{11207289-4EDA-4F12-B784-57B5703083A4}">
      <dgm:prSet/>
      <dgm:spPr/>
      <dgm:t>
        <a:bodyPr/>
        <a:lstStyle/>
        <a:p>
          <a:endParaRPr lang="en-US"/>
        </a:p>
      </dgm:t>
    </dgm:pt>
    <dgm:pt modelId="{C346D7CE-83A8-4AB3-8E4F-276FC59C22C7}" type="sibTrans" cxnId="{11207289-4EDA-4F12-B784-57B5703083A4}">
      <dgm:prSet/>
      <dgm:spPr/>
      <dgm:t>
        <a:bodyPr/>
        <a:lstStyle/>
        <a:p>
          <a:endParaRPr lang="en-US"/>
        </a:p>
      </dgm:t>
    </dgm:pt>
    <dgm:pt modelId="{09F425BA-075F-4408-A96F-0217569ED162}" type="pres">
      <dgm:prSet presAssocID="{5EC6B65D-9E45-4E18-87AC-112987CF78A4}" presName="vert0" presStyleCnt="0">
        <dgm:presLayoutVars>
          <dgm:dir/>
          <dgm:animOne val="branch"/>
          <dgm:animLvl val="lvl"/>
        </dgm:presLayoutVars>
      </dgm:prSet>
      <dgm:spPr/>
    </dgm:pt>
    <dgm:pt modelId="{05961EF4-F083-4842-9780-B7CC35AF181D}" type="pres">
      <dgm:prSet presAssocID="{594A8126-CB16-4918-BDEC-520384F9AE3B}" presName="thickLine" presStyleLbl="alignNode1" presStyleIdx="0" presStyleCnt="5"/>
      <dgm:spPr/>
    </dgm:pt>
    <dgm:pt modelId="{136D0C46-FFAC-4EE9-9029-340F90D55030}" type="pres">
      <dgm:prSet presAssocID="{594A8126-CB16-4918-BDEC-520384F9AE3B}" presName="horz1" presStyleCnt="0"/>
      <dgm:spPr/>
    </dgm:pt>
    <dgm:pt modelId="{4262CC80-C764-476C-AE52-211B20A7C359}" type="pres">
      <dgm:prSet presAssocID="{594A8126-CB16-4918-BDEC-520384F9AE3B}" presName="tx1" presStyleLbl="revTx" presStyleIdx="0" presStyleCnt="5"/>
      <dgm:spPr/>
    </dgm:pt>
    <dgm:pt modelId="{8B360ADC-CDCD-49D5-90AA-B43ABFAAB552}" type="pres">
      <dgm:prSet presAssocID="{594A8126-CB16-4918-BDEC-520384F9AE3B}" presName="vert1" presStyleCnt="0"/>
      <dgm:spPr/>
    </dgm:pt>
    <dgm:pt modelId="{2F78DDD2-8146-46DB-8FD7-55D3F0932B84}" type="pres">
      <dgm:prSet presAssocID="{A77AB9F9-973F-4CEB-B7C6-7FD67A73C04A}" presName="thickLine" presStyleLbl="alignNode1" presStyleIdx="1" presStyleCnt="5"/>
      <dgm:spPr/>
    </dgm:pt>
    <dgm:pt modelId="{9D37F778-79DA-431E-A935-C8C72652D06A}" type="pres">
      <dgm:prSet presAssocID="{A77AB9F9-973F-4CEB-B7C6-7FD67A73C04A}" presName="horz1" presStyleCnt="0"/>
      <dgm:spPr/>
    </dgm:pt>
    <dgm:pt modelId="{D4EBAA8F-3A3B-4F92-A2A8-141765BFFC82}" type="pres">
      <dgm:prSet presAssocID="{A77AB9F9-973F-4CEB-B7C6-7FD67A73C04A}" presName="tx1" presStyleLbl="revTx" presStyleIdx="1" presStyleCnt="5"/>
      <dgm:spPr/>
    </dgm:pt>
    <dgm:pt modelId="{5024186B-C28A-474E-9359-3C191C69D10C}" type="pres">
      <dgm:prSet presAssocID="{A77AB9F9-973F-4CEB-B7C6-7FD67A73C04A}" presName="vert1" presStyleCnt="0"/>
      <dgm:spPr/>
    </dgm:pt>
    <dgm:pt modelId="{D8E7E427-2C57-4C1E-8DBD-B17507D45C53}" type="pres">
      <dgm:prSet presAssocID="{6E2BC7B8-FFF6-4D6C-B62E-66B9D2A3D1A5}" presName="thickLine" presStyleLbl="alignNode1" presStyleIdx="2" presStyleCnt="5"/>
      <dgm:spPr/>
    </dgm:pt>
    <dgm:pt modelId="{AD8A2EA7-2F57-4397-B841-879D4617F482}" type="pres">
      <dgm:prSet presAssocID="{6E2BC7B8-FFF6-4D6C-B62E-66B9D2A3D1A5}" presName="horz1" presStyleCnt="0"/>
      <dgm:spPr/>
    </dgm:pt>
    <dgm:pt modelId="{7A9A96AD-918B-40D1-B719-0FF59C3B41F2}" type="pres">
      <dgm:prSet presAssocID="{6E2BC7B8-FFF6-4D6C-B62E-66B9D2A3D1A5}" presName="tx1" presStyleLbl="revTx" presStyleIdx="2" presStyleCnt="5"/>
      <dgm:spPr/>
    </dgm:pt>
    <dgm:pt modelId="{2943680C-EB26-4222-9F46-32379EAA3EB3}" type="pres">
      <dgm:prSet presAssocID="{6E2BC7B8-FFF6-4D6C-B62E-66B9D2A3D1A5}" presName="vert1" presStyleCnt="0"/>
      <dgm:spPr/>
    </dgm:pt>
    <dgm:pt modelId="{4195AD69-C41D-4EB4-BAE6-A33E16A89BAF}" type="pres">
      <dgm:prSet presAssocID="{895CD1F5-483A-4CE8-B847-9F2A9C472EEF}" presName="thickLine" presStyleLbl="alignNode1" presStyleIdx="3" presStyleCnt="5"/>
      <dgm:spPr/>
    </dgm:pt>
    <dgm:pt modelId="{73A34A63-ED1D-45A4-B82A-4EF63A44D9B5}" type="pres">
      <dgm:prSet presAssocID="{895CD1F5-483A-4CE8-B847-9F2A9C472EEF}" presName="horz1" presStyleCnt="0"/>
      <dgm:spPr/>
    </dgm:pt>
    <dgm:pt modelId="{B8C86915-4C77-463C-8E30-A0BE016593C6}" type="pres">
      <dgm:prSet presAssocID="{895CD1F5-483A-4CE8-B847-9F2A9C472EEF}" presName="tx1" presStyleLbl="revTx" presStyleIdx="3" presStyleCnt="5"/>
      <dgm:spPr/>
    </dgm:pt>
    <dgm:pt modelId="{CFE7E9A9-4215-4DA9-A433-1DB7BC833AB8}" type="pres">
      <dgm:prSet presAssocID="{895CD1F5-483A-4CE8-B847-9F2A9C472EEF}" presName="vert1" presStyleCnt="0"/>
      <dgm:spPr/>
    </dgm:pt>
    <dgm:pt modelId="{CD3ACEC3-87FA-4E1D-A574-03007173AC3D}" type="pres">
      <dgm:prSet presAssocID="{439447FF-7941-4EBF-A740-C112155E3891}" presName="thickLine" presStyleLbl="alignNode1" presStyleIdx="4" presStyleCnt="5"/>
      <dgm:spPr/>
    </dgm:pt>
    <dgm:pt modelId="{5D3594F3-1D48-499E-99D8-8C29776E945B}" type="pres">
      <dgm:prSet presAssocID="{439447FF-7941-4EBF-A740-C112155E3891}" presName="horz1" presStyleCnt="0"/>
      <dgm:spPr/>
    </dgm:pt>
    <dgm:pt modelId="{1C24176B-76AF-4F45-BB9D-3EEE10C1E3A0}" type="pres">
      <dgm:prSet presAssocID="{439447FF-7941-4EBF-A740-C112155E3891}" presName="tx1" presStyleLbl="revTx" presStyleIdx="4" presStyleCnt="5"/>
      <dgm:spPr/>
    </dgm:pt>
    <dgm:pt modelId="{CCD6E341-993B-4F31-BC86-48DC68D37F91}" type="pres">
      <dgm:prSet presAssocID="{439447FF-7941-4EBF-A740-C112155E3891}" presName="vert1" presStyleCnt="0"/>
      <dgm:spPr/>
    </dgm:pt>
  </dgm:ptLst>
  <dgm:cxnLst>
    <dgm:cxn modelId="{CA4D9E02-914C-4E25-B0F8-144D2D0BF7F6}" type="presOf" srcId="{5EC6B65D-9E45-4E18-87AC-112987CF78A4}" destId="{09F425BA-075F-4408-A96F-0217569ED162}" srcOrd="0" destOrd="0" presId="urn:microsoft.com/office/officeart/2008/layout/LinedList"/>
    <dgm:cxn modelId="{9E76F50E-4D3C-4D92-AF0A-263949CBD3EC}" srcId="{5EC6B65D-9E45-4E18-87AC-112987CF78A4}" destId="{A77AB9F9-973F-4CEB-B7C6-7FD67A73C04A}" srcOrd="1" destOrd="0" parTransId="{FF56F080-5A7C-4C35-A175-51C752A49C8C}" sibTransId="{1234822F-E884-4503-9733-282ED1A782EC}"/>
    <dgm:cxn modelId="{E4007B17-E364-4877-9366-BBC1C5FDB629}" type="presOf" srcId="{895CD1F5-483A-4CE8-B847-9F2A9C472EEF}" destId="{B8C86915-4C77-463C-8E30-A0BE016593C6}" srcOrd="0" destOrd="0" presId="urn:microsoft.com/office/officeart/2008/layout/LinedList"/>
    <dgm:cxn modelId="{D93FA233-22FE-41E7-8DDA-57ABB03005BD}" type="presOf" srcId="{594A8126-CB16-4918-BDEC-520384F9AE3B}" destId="{4262CC80-C764-476C-AE52-211B20A7C359}" srcOrd="0" destOrd="0" presId="urn:microsoft.com/office/officeart/2008/layout/LinedList"/>
    <dgm:cxn modelId="{8145B379-BDB9-467F-ACEA-C5EBE5216A75}" type="presOf" srcId="{A77AB9F9-973F-4CEB-B7C6-7FD67A73C04A}" destId="{D4EBAA8F-3A3B-4F92-A2A8-141765BFFC82}" srcOrd="0" destOrd="0" presId="urn:microsoft.com/office/officeart/2008/layout/LinedList"/>
    <dgm:cxn modelId="{C7F7D97E-4E82-498A-A4D8-677C2D4BED66}" type="presOf" srcId="{6E2BC7B8-FFF6-4D6C-B62E-66B9D2A3D1A5}" destId="{7A9A96AD-918B-40D1-B719-0FF59C3B41F2}" srcOrd="0" destOrd="0" presId="urn:microsoft.com/office/officeart/2008/layout/LinedList"/>
    <dgm:cxn modelId="{A1463F88-BA9D-4888-9DC9-3E44174EA5B5}" type="presOf" srcId="{439447FF-7941-4EBF-A740-C112155E3891}" destId="{1C24176B-76AF-4F45-BB9D-3EEE10C1E3A0}" srcOrd="0" destOrd="0" presId="urn:microsoft.com/office/officeart/2008/layout/LinedList"/>
    <dgm:cxn modelId="{11207289-4EDA-4F12-B784-57B5703083A4}" srcId="{5EC6B65D-9E45-4E18-87AC-112987CF78A4}" destId="{439447FF-7941-4EBF-A740-C112155E3891}" srcOrd="4" destOrd="0" parTransId="{6A72FBAC-F178-4F04-85D7-6E525F8AFF59}" sibTransId="{C346D7CE-83A8-4AB3-8E4F-276FC59C22C7}"/>
    <dgm:cxn modelId="{3FCC2792-95E8-4D6F-883A-CBF181EF37EC}" srcId="{5EC6B65D-9E45-4E18-87AC-112987CF78A4}" destId="{6E2BC7B8-FFF6-4D6C-B62E-66B9D2A3D1A5}" srcOrd="2" destOrd="0" parTransId="{F454AFDC-92D2-41E1-B7F7-264F22C2476B}" sibTransId="{BEDEF997-111D-4776-ABC7-75B4C57B33E0}"/>
    <dgm:cxn modelId="{E4D7DFBC-C7BC-4A53-A8EE-83CE5F885DF6}" srcId="{5EC6B65D-9E45-4E18-87AC-112987CF78A4}" destId="{895CD1F5-483A-4CE8-B847-9F2A9C472EEF}" srcOrd="3" destOrd="0" parTransId="{F191FAE5-B570-46E5-BFCB-DD3EAB13DDE7}" sibTransId="{B1F997E2-65A1-4C98-B216-0F34EA15CD3E}"/>
    <dgm:cxn modelId="{8BBAE6E2-362E-4859-9C25-B50EADAE20D3}" srcId="{5EC6B65D-9E45-4E18-87AC-112987CF78A4}" destId="{594A8126-CB16-4918-BDEC-520384F9AE3B}" srcOrd="0" destOrd="0" parTransId="{525D79C0-FC6F-4839-B6F5-C91C43FA2794}" sibTransId="{F089C497-9B43-45C2-BC12-C1834EF46B06}"/>
    <dgm:cxn modelId="{FEB97E83-8EBB-4863-857C-C93D7EEA568F}" type="presParOf" srcId="{09F425BA-075F-4408-A96F-0217569ED162}" destId="{05961EF4-F083-4842-9780-B7CC35AF181D}" srcOrd="0" destOrd="0" presId="urn:microsoft.com/office/officeart/2008/layout/LinedList"/>
    <dgm:cxn modelId="{76F98AB8-1C6A-4388-8E45-F5EAA100CE81}" type="presParOf" srcId="{09F425BA-075F-4408-A96F-0217569ED162}" destId="{136D0C46-FFAC-4EE9-9029-340F90D55030}" srcOrd="1" destOrd="0" presId="urn:microsoft.com/office/officeart/2008/layout/LinedList"/>
    <dgm:cxn modelId="{198F54A8-37FA-4DAD-87CD-02C5C1AF1F29}" type="presParOf" srcId="{136D0C46-FFAC-4EE9-9029-340F90D55030}" destId="{4262CC80-C764-476C-AE52-211B20A7C359}" srcOrd="0" destOrd="0" presId="urn:microsoft.com/office/officeart/2008/layout/LinedList"/>
    <dgm:cxn modelId="{8A336D14-64BB-490A-B13C-A4E03DEC3BC6}" type="presParOf" srcId="{136D0C46-FFAC-4EE9-9029-340F90D55030}" destId="{8B360ADC-CDCD-49D5-90AA-B43ABFAAB552}" srcOrd="1" destOrd="0" presId="urn:microsoft.com/office/officeart/2008/layout/LinedList"/>
    <dgm:cxn modelId="{335041E6-C20C-40D1-893D-87ED8D297AA9}" type="presParOf" srcId="{09F425BA-075F-4408-A96F-0217569ED162}" destId="{2F78DDD2-8146-46DB-8FD7-55D3F0932B84}" srcOrd="2" destOrd="0" presId="urn:microsoft.com/office/officeart/2008/layout/LinedList"/>
    <dgm:cxn modelId="{EC7C52C5-CE14-44B8-93A5-9C95AEAA5ED8}" type="presParOf" srcId="{09F425BA-075F-4408-A96F-0217569ED162}" destId="{9D37F778-79DA-431E-A935-C8C72652D06A}" srcOrd="3" destOrd="0" presId="urn:microsoft.com/office/officeart/2008/layout/LinedList"/>
    <dgm:cxn modelId="{9ECE1918-A3AA-44FA-8D3A-BBAC670197EE}" type="presParOf" srcId="{9D37F778-79DA-431E-A935-C8C72652D06A}" destId="{D4EBAA8F-3A3B-4F92-A2A8-141765BFFC82}" srcOrd="0" destOrd="0" presId="urn:microsoft.com/office/officeart/2008/layout/LinedList"/>
    <dgm:cxn modelId="{6F102732-59A0-4919-9628-CD2878D1B568}" type="presParOf" srcId="{9D37F778-79DA-431E-A935-C8C72652D06A}" destId="{5024186B-C28A-474E-9359-3C191C69D10C}" srcOrd="1" destOrd="0" presId="urn:microsoft.com/office/officeart/2008/layout/LinedList"/>
    <dgm:cxn modelId="{D67CB9F2-4A49-475C-8F81-3FE53EC4D9E3}" type="presParOf" srcId="{09F425BA-075F-4408-A96F-0217569ED162}" destId="{D8E7E427-2C57-4C1E-8DBD-B17507D45C53}" srcOrd="4" destOrd="0" presId="urn:microsoft.com/office/officeart/2008/layout/LinedList"/>
    <dgm:cxn modelId="{F41216F5-20A2-488A-B353-E0566D2F4077}" type="presParOf" srcId="{09F425BA-075F-4408-A96F-0217569ED162}" destId="{AD8A2EA7-2F57-4397-B841-879D4617F482}" srcOrd="5" destOrd="0" presId="urn:microsoft.com/office/officeart/2008/layout/LinedList"/>
    <dgm:cxn modelId="{C43F97F9-91B0-42B2-B6AF-6E0ECC9E16FD}" type="presParOf" srcId="{AD8A2EA7-2F57-4397-B841-879D4617F482}" destId="{7A9A96AD-918B-40D1-B719-0FF59C3B41F2}" srcOrd="0" destOrd="0" presId="urn:microsoft.com/office/officeart/2008/layout/LinedList"/>
    <dgm:cxn modelId="{CB40450B-F2B6-4BD4-869A-70C79E037846}" type="presParOf" srcId="{AD8A2EA7-2F57-4397-B841-879D4617F482}" destId="{2943680C-EB26-4222-9F46-32379EAA3EB3}" srcOrd="1" destOrd="0" presId="urn:microsoft.com/office/officeart/2008/layout/LinedList"/>
    <dgm:cxn modelId="{9E0F4A32-21E2-4B25-B964-604EB22B9610}" type="presParOf" srcId="{09F425BA-075F-4408-A96F-0217569ED162}" destId="{4195AD69-C41D-4EB4-BAE6-A33E16A89BAF}" srcOrd="6" destOrd="0" presId="urn:microsoft.com/office/officeart/2008/layout/LinedList"/>
    <dgm:cxn modelId="{3604D5D0-0856-4E4D-B3D6-40C09FCBF9F2}" type="presParOf" srcId="{09F425BA-075F-4408-A96F-0217569ED162}" destId="{73A34A63-ED1D-45A4-B82A-4EF63A44D9B5}" srcOrd="7" destOrd="0" presId="urn:microsoft.com/office/officeart/2008/layout/LinedList"/>
    <dgm:cxn modelId="{8A32B3DF-0FB5-4954-B85D-9DDDCD39C389}" type="presParOf" srcId="{73A34A63-ED1D-45A4-B82A-4EF63A44D9B5}" destId="{B8C86915-4C77-463C-8E30-A0BE016593C6}" srcOrd="0" destOrd="0" presId="urn:microsoft.com/office/officeart/2008/layout/LinedList"/>
    <dgm:cxn modelId="{F9387278-F00B-40B2-AB20-457ED230A3F0}" type="presParOf" srcId="{73A34A63-ED1D-45A4-B82A-4EF63A44D9B5}" destId="{CFE7E9A9-4215-4DA9-A433-1DB7BC833AB8}" srcOrd="1" destOrd="0" presId="urn:microsoft.com/office/officeart/2008/layout/LinedList"/>
    <dgm:cxn modelId="{30B13F3F-DAD8-4DAC-8386-FEC4CF749314}" type="presParOf" srcId="{09F425BA-075F-4408-A96F-0217569ED162}" destId="{CD3ACEC3-87FA-4E1D-A574-03007173AC3D}" srcOrd="8" destOrd="0" presId="urn:microsoft.com/office/officeart/2008/layout/LinedList"/>
    <dgm:cxn modelId="{A43EC309-1CF5-469A-A863-850F38C8A995}" type="presParOf" srcId="{09F425BA-075F-4408-A96F-0217569ED162}" destId="{5D3594F3-1D48-499E-99D8-8C29776E945B}" srcOrd="9" destOrd="0" presId="urn:microsoft.com/office/officeart/2008/layout/LinedList"/>
    <dgm:cxn modelId="{9BCFC948-9B3F-4F37-9BF3-09C6514F9CD8}" type="presParOf" srcId="{5D3594F3-1D48-499E-99D8-8C29776E945B}" destId="{1C24176B-76AF-4F45-BB9D-3EEE10C1E3A0}" srcOrd="0" destOrd="0" presId="urn:microsoft.com/office/officeart/2008/layout/LinedList"/>
    <dgm:cxn modelId="{239A5E94-92BD-4EFB-B7E8-95D6EF3D686C}" type="presParOf" srcId="{5D3594F3-1D48-499E-99D8-8C29776E945B}" destId="{CCD6E341-993B-4F31-BC86-48DC68D37F9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9DFA636-5073-43B8-A2D7-E1B37316C60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7B254DB-9864-4A82-894B-C1763BE25E6F}">
      <dgm:prSet/>
      <dgm:spPr/>
      <dgm:t>
        <a:bodyPr/>
        <a:lstStyle/>
        <a:p>
          <a:r>
            <a:rPr lang="en-US"/>
            <a:t>Yazılı şekil şartı: imzalı belge, mektup/telex/faks, elektronik ortam, e-posta vb.</a:t>
          </a:r>
        </a:p>
      </dgm:t>
    </dgm:pt>
    <dgm:pt modelId="{6C427390-9F99-40CC-B27F-7A9512EA5D44}" type="parTrans" cxnId="{E5CF25E3-E240-4699-AA5A-F071044EE8BA}">
      <dgm:prSet/>
      <dgm:spPr/>
      <dgm:t>
        <a:bodyPr/>
        <a:lstStyle/>
        <a:p>
          <a:endParaRPr lang="en-US"/>
        </a:p>
      </dgm:t>
    </dgm:pt>
    <dgm:pt modelId="{31BCD568-1D47-44CD-917F-128FBF6E96D3}" type="sibTrans" cxnId="{E5CF25E3-E240-4699-AA5A-F071044EE8BA}">
      <dgm:prSet/>
      <dgm:spPr/>
      <dgm:t>
        <a:bodyPr/>
        <a:lstStyle/>
        <a:p>
          <a:endParaRPr lang="en-US"/>
        </a:p>
      </dgm:t>
    </dgm:pt>
    <dgm:pt modelId="{DB22144C-489D-42CB-9CA7-DCDE767FFFE2}">
      <dgm:prSet/>
      <dgm:spPr/>
      <dgm:t>
        <a:bodyPr/>
        <a:lstStyle/>
        <a:p>
          <a:r>
            <a:rPr lang="en-US"/>
            <a:t>Dava dilekçesinde tahkim anlaşması ileri sürülür ve karşı taraf inkâr etmezse yazılılık gerçekleşmiş sayılabilir.</a:t>
          </a:r>
        </a:p>
      </dgm:t>
    </dgm:pt>
    <dgm:pt modelId="{3855741D-8AE2-4235-B3C4-4E43CBC387ED}" type="parTrans" cxnId="{DE4877E0-CA54-4E7E-A5EF-52059F1A0BF9}">
      <dgm:prSet/>
      <dgm:spPr/>
      <dgm:t>
        <a:bodyPr/>
        <a:lstStyle/>
        <a:p>
          <a:endParaRPr lang="en-US"/>
        </a:p>
      </dgm:t>
    </dgm:pt>
    <dgm:pt modelId="{A2A1C8E9-C85A-49F7-B533-151FAB6DD9FA}" type="sibTrans" cxnId="{DE4877E0-CA54-4E7E-A5EF-52059F1A0BF9}">
      <dgm:prSet/>
      <dgm:spPr/>
      <dgm:t>
        <a:bodyPr/>
        <a:lstStyle/>
        <a:p>
          <a:endParaRPr lang="en-US"/>
        </a:p>
      </dgm:t>
    </dgm:pt>
    <dgm:pt modelId="{40A56E71-1F28-4212-B2D2-569AC3CD0D40}">
      <dgm:prSet/>
      <dgm:spPr/>
      <dgm:t>
        <a:bodyPr/>
        <a:lstStyle/>
        <a:p>
          <a:r>
            <a:rPr lang="en-US"/>
            <a:t>Atıf yoluyla: asıl sözleşmede tahkim şartı içeren bir belgeye açık yollama yapılması halinde tahkim anlaşması kurulabilir.</a:t>
          </a:r>
        </a:p>
      </dgm:t>
    </dgm:pt>
    <dgm:pt modelId="{937F13F1-6FC1-4382-9A85-499BF036C3B8}" type="parTrans" cxnId="{8737DE0E-CD5F-4502-9F5A-11D75188533F}">
      <dgm:prSet/>
      <dgm:spPr/>
      <dgm:t>
        <a:bodyPr/>
        <a:lstStyle/>
        <a:p>
          <a:endParaRPr lang="en-US"/>
        </a:p>
      </dgm:t>
    </dgm:pt>
    <dgm:pt modelId="{A4879561-FF00-4477-A772-447F6B926C90}" type="sibTrans" cxnId="{8737DE0E-CD5F-4502-9F5A-11D75188533F}">
      <dgm:prSet/>
      <dgm:spPr/>
      <dgm:t>
        <a:bodyPr/>
        <a:lstStyle/>
        <a:p>
          <a:endParaRPr lang="en-US"/>
        </a:p>
      </dgm:t>
    </dgm:pt>
    <dgm:pt modelId="{E8A8A581-B5A5-4653-A4A2-BCB155FDB872}">
      <dgm:prSet/>
      <dgm:spPr/>
      <dgm:t>
        <a:bodyPr/>
        <a:lstStyle/>
        <a:p>
          <a:r>
            <a:rPr lang="en-US"/>
            <a:t>Geçerlilik testinde tipik başlıklar: ehliyet, irade açıklığının kesinliği, tahkime elverişlilik, uygulanacak hukuka göre geçerlilik</a:t>
          </a:r>
        </a:p>
      </dgm:t>
    </dgm:pt>
    <dgm:pt modelId="{A7FD0D11-DA5F-444D-A12D-3B9058FD7097}" type="parTrans" cxnId="{43AC35FC-0250-44CE-9818-F8968E87FD7F}">
      <dgm:prSet/>
      <dgm:spPr/>
      <dgm:t>
        <a:bodyPr/>
        <a:lstStyle/>
        <a:p>
          <a:endParaRPr lang="en-US"/>
        </a:p>
      </dgm:t>
    </dgm:pt>
    <dgm:pt modelId="{760DACB5-DEBA-49C9-9DCB-2F7A98691187}" type="sibTrans" cxnId="{43AC35FC-0250-44CE-9818-F8968E87FD7F}">
      <dgm:prSet/>
      <dgm:spPr/>
      <dgm:t>
        <a:bodyPr/>
        <a:lstStyle/>
        <a:p>
          <a:endParaRPr lang="en-US"/>
        </a:p>
      </dgm:t>
    </dgm:pt>
    <dgm:pt modelId="{520DDBFF-7D0D-4A5D-A657-1238B31CC552}" type="pres">
      <dgm:prSet presAssocID="{39DFA636-5073-43B8-A2D7-E1B37316C606}" presName="linear" presStyleCnt="0">
        <dgm:presLayoutVars>
          <dgm:animLvl val="lvl"/>
          <dgm:resizeHandles val="exact"/>
        </dgm:presLayoutVars>
      </dgm:prSet>
      <dgm:spPr/>
    </dgm:pt>
    <dgm:pt modelId="{45926F23-5C0B-402E-9446-82003F201531}" type="pres">
      <dgm:prSet presAssocID="{C7B254DB-9864-4A82-894B-C1763BE25E6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10172B6-9784-44F7-B6CD-F93D98FEFA78}" type="pres">
      <dgm:prSet presAssocID="{31BCD568-1D47-44CD-917F-128FBF6E96D3}" presName="spacer" presStyleCnt="0"/>
      <dgm:spPr/>
    </dgm:pt>
    <dgm:pt modelId="{0282B6B1-75E5-4E79-8660-3BC50FD8D2F8}" type="pres">
      <dgm:prSet presAssocID="{DB22144C-489D-42CB-9CA7-DCDE767FFFE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1ED7BBB-D80B-4677-8E4F-3643794AD8B8}" type="pres">
      <dgm:prSet presAssocID="{A2A1C8E9-C85A-49F7-B533-151FAB6DD9FA}" presName="spacer" presStyleCnt="0"/>
      <dgm:spPr/>
    </dgm:pt>
    <dgm:pt modelId="{0924D7E5-64AC-4505-974B-82B74DA02A70}" type="pres">
      <dgm:prSet presAssocID="{40A56E71-1F28-4212-B2D2-569AC3CD0D4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0E8828E-4A1B-4DD4-B2E0-0FC6AB5573BF}" type="pres">
      <dgm:prSet presAssocID="{A4879561-FF00-4477-A772-447F6B926C90}" presName="spacer" presStyleCnt="0"/>
      <dgm:spPr/>
    </dgm:pt>
    <dgm:pt modelId="{B51614B0-BDCC-4B60-976E-AE0914BB6FF5}" type="pres">
      <dgm:prSet presAssocID="{E8A8A581-B5A5-4653-A4A2-BCB155FDB87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737DE0E-CD5F-4502-9F5A-11D75188533F}" srcId="{39DFA636-5073-43B8-A2D7-E1B37316C606}" destId="{40A56E71-1F28-4212-B2D2-569AC3CD0D40}" srcOrd="2" destOrd="0" parTransId="{937F13F1-6FC1-4382-9A85-499BF036C3B8}" sibTransId="{A4879561-FF00-4477-A772-447F6B926C90}"/>
    <dgm:cxn modelId="{A3BE6F51-696F-404A-8000-EC0A549829A0}" type="presOf" srcId="{C7B254DB-9864-4A82-894B-C1763BE25E6F}" destId="{45926F23-5C0B-402E-9446-82003F201531}" srcOrd="0" destOrd="0" presId="urn:microsoft.com/office/officeart/2005/8/layout/vList2"/>
    <dgm:cxn modelId="{078AEC80-E805-4199-8E64-3D93B49449AB}" type="presOf" srcId="{DB22144C-489D-42CB-9CA7-DCDE767FFFE2}" destId="{0282B6B1-75E5-4E79-8660-3BC50FD8D2F8}" srcOrd="0" destOrd="0" presId="urn:microsoft.com/office/officeart/2005/8/layout/vList2"/>
    <dgm:cxn modelId="{A36DCCA9-7685-476A-9EA8-D258BC9545D9}" type="presOf" srcId="{40A56E71-1F28-4212-B2D2-569AC3CD0D40}" destId="{0924D7E5-64AC-4505-974B-82B74DA02A70}" srcOrd="0" destOrd="0" presId="urn:microsoft.com/office/officeart/2005/8/layout/vList2"/>
    <dgm:cxn modelId="{720904AA-1D0E-4490-B2D5-5DD973454B31}" type="presOf" srcId="{E8A8A581-B5A5-4653-A4A2-BCB155FDB872}" destId="{B51614B0-BDCC-4B60-976E-AE0914BB6FF5}" srcOrd="0" destOrd="0" presId="urn:microsoft.com/office/officeart/2005/8/layout/vList2"/>
    <dgm:cxn modelId="{DE4877E0-CA54-4E7E-A5EF-52059F1A0BF9}" srcId="{39DFA636-5073-43B8-A2D7-E1B37316C606}" destId="{DB22144C-489D-42CB-9CA7-DCDE767FFFE2}" srcOrd="1" destOrd="0" parTransId="{3855741D-8AE2-4235-B3C4-4E43CBC387ED}" sibTransId="{A2A1C8E9-C85A-49F7-B533-151FAB6DD9FA}"/>
    <dgm:cxn modelId="{E5CF25E3-E240-4699-AA5A-F071044EE8BA}" srcId="{39DFA636-5073-43B8-A2D7-E1B37316C606}" destId="{C7B254DB-9864-4A82-894B-C1763BE25E6F}" srcOrd="0" destOrd="0" parTransId="{6C427390-9F99-40CC-B27F-7A9512EA5D44}" sibTransId="{31BCD568-1D47-44CD-917F-128FBF6E96D3}"/>
    <dgm:cxn modelId="{00113AF8-FA89-4AA1-8E26-79BD67A381AC}" type="presOf" srcId="{39DFA636-5073-43B8-A2D7-E1B37316C606}" destId="{520DDBFF-7D0D-4A5D-A657-1238B31CC552}" srcOrd="0" destOrd="0" presId="urn:microsoft.com/office/officeart/2005/8/layout/vList2"/>
    <dgm:cxn modelId="{43AC35FC-0250-44CE-9818-F8968E87FD7F}" srcId="{39DFA636-5073-43B8-A2D7-E1B37316C606}" destId="{E8A8A581-B5A5-4653-A4A2-BCB155FDB872}" srcOrd="3" destOrd="0" parTransId="{A7FD0D11-DA5F-444D-A12D-3B9058FD7097}" sibTransId="{760DACB5-DEBA-49C9-9DCB-2F7A98691187}"/>
    <dgm:cxn modelId="{B0B821D4-0F6F-4B0D-A778-A993BD173418}" type="presParOf" srcId="{520DDBFF-7D0D-4A5D-A657-1238B31CC552}" destId="{45926F23-5C0B-402E-9446-82003F201531}" srcOrd="0" destOrd="0" presId="urn:microsoft.com/office/officeart/2005/8/layout/vList2"/>
    <dgm:cxn modelId="{816B3290-F05F-4C60-966C-A95F44E4ED05}" type="presParOf" srcId="{520DDBFF-7D0D-4A5D-A657-1238B31CC552}" destId="{610172B6-9784-44F7-B6CD-F93D98FEFA78}" srcOrd="1" destOrd="0" presId="urn:microsoft.com/office/officeart/2005/8/layout/vList2"/>
    <dgm:cxn modelId="{FDF6C63F-E508-4F2F-B2F1-3BF861CC7F17}" type="presParOf" srcId="{520DDBFF-7D0D-4A5D-A657-1238B31CC552}" destId="{0282B6B1-75E5-4E79-8660-3BC50FD8D2F8}" srcOrd="2" destOrd="0" presId="urn:microsoft.com/office/officeart/2005/8/layout/vList2"/>
    <dgm:cxn modelId="{1BF2E943-93BE-4668-A45C-46FE2DE5CDEC}" type="presParOf" srcId="{520DDBFF-7D0D-4A5D-A657-1238B31CC552}" destId="{61ED7BBB-D80B-4677-8E4F-3643794AD8B8}" srcOrd="3" destOrd="0" presId="urn:microsoft.com/office/officeart/2005/8/layout/vList2"/>
    <dgm:cxn modelId="{DFC0A3FC-633A-4AD4-BDA4-D0A3F0D349FD}" type="presParOf" srcId="{520DDBFF-7D0D-4A5D-A657-1238B31CC552}" destId="{0924D7E5-64AC-4505-974B-82B74DA02A70}" srcOrd="4" destOrd="0" presId="urn:microsoft.com/office/officeart/2005/8/layout/vList2"/>
    <dgm:cxn modelId="{973057B9-F4B2-427C-90FD-DFAB10CAE65A}" type="presParOf" srcId="{520DDBFF-7D0D-4A5D-A657-1238B31CC552}" destId="{E0E8828E-4A1B-4DD4-B2E0-0FC6AB5573BF}" srcOrd="5" destOrd="0" presId="urn:microsoft.com/office/officeart/2005/8/layout/vList2"/>
    <dgm:cxn modelId="{4C0098EA-4039-403A-92BF-9CEB2CFF1769}" type="presParOf" srcId="{520DDBFF-7D0D-4A5D-A657-1238B31CC552}" destId="{B51614B0-BDCC-4B60-976E-AE0914BB6FF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EEF661A-8A20-4FDD-BC0D-CFAFD0FD444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2AA6A94-213B-41EC-8944-4A64073C426D}">
      <dgm:prSet/>
      <dgm:spPr/>
      <dgm:t>
        <a:bodyPr/>
        <a:lstStyle/>
        <a:p>
          <a:r>
            <a:rPr lang="en-US"/>
            <a:t>Uygulamada sık hata: Tahkim şartı ile birlikte ayrıca belirli bir mahkemeyi 'yetkili' kılmak.</a:t>
          </a:r>
        </a:p>
      </dgm:t>
    </dgm:pt>
    <dgm:pt modelId="{16EF431A-54C5-410E-AAB1-73E274521B30}" type="parTrans" cxnId="{CC9821F7-CC9F-416C-AE1A-9DDD84E65C8A}">
      <dgm:prSet/>
      <dgm:spPr/>
      <dgm:t>
        <a:bodyPr/>
        <a:lstStyle/>
        <a:p>
          <a:endParaRPr lang="en-US"/>
        </a:p>
      </dgm:t>
    </dgm:pt>
    <dgm:pt modelId="{0A493EFB-4241-4C76-91D2-EECC5092FE48}" type="sibTrans" cxnId="{CC9821F7-CC9F-416C-AE1A-9DDD84E65C8A}">
      <dgm:prSet/>
      <dgm:spPr/>
      <dgm:t>
        <a:bodyPr/>
        <a:lstStyle/>
        <a:p>
          <a:endParaRPr lang="en-US"/>
        </a:p>
      </dgm:t>
    </dgm:pt>
    <dgm:pt modelId="{7A48D456-5562-42D5-AEA0-422E9E54DECF}">
      <dgm:prSet/>
      <dgm:spPr/>
      <dgm:t>
        <a:bodyPr/>
        <a:lstStyle/>
        <a:p>
          <a:r>
            <a:rPr lang="en-US"/>
            <a:t>Sonuç: Taraf iradesi çelişkili hale gelir; tahkim anlaşması geçersiz sayılma riski doğar.</a:t>
          </a:r>
        </a:p>
      </dgm:t>
    </dgm:pt>
    <dgm:pt modelId="{8D83E12D-8E5F-474C-BBD6-D5BDC0534DC5}" type="parTrans" cxnId="{1BCA6817-9547-451A-BA86-0085FA0AAE42}">
      <dgm:prSet/>
      <dgm:spPr/>
      <dgm:t>
        <a:bodyPr/>
        <a:lstStyle/>
        <a:p>
          <a:endParaRPr lang="en-US"/>
        </a:p>
      </dgm:t>
    </dgm:pt>
    <dgm:pt modelId="{2B090519-0D16-45E5-BDE4-03DCC33F3408}" type="sibTrans" cxnId="{1BCA6817-9547-451A-BA86-0085FA0AAE42}">
      <dgm:prSet/>
      <dgm:spPr/>
      <dgm:t>
        <a:bodyPr/>
        <a:lstStyle/>
        <a:p>
          <a:endParaRPr lang="en-US"/>
        </a:p>
      </dgm:t>
    </dgm:pt>
    <dgm:pt modelId="{C17C061B-2163-4AFD-A20A-3C68046C8856}">
      <dgm:prSet/>
      <dgm:spPr/>
      <dgm:t>
        <a:bodyPr/>
        <a:lstStyle/>
        <a:p>
          <a:r>
            <a:rPr lang="en-US"/>
            <a:t>Yargıtay uygulamasında: tahkim iradesinin açık ve kesin ortaya konulması aranır.</a:t>
          </a:r>
        </a:p>
      </dgm:t>
    </dgm:pt>
    <dgm:pt modelId="{0B7769D5-5F46-4AAA-A4DE-677107795AD6}" type="parTrans" cxnId="{D6D88F58-9E3F-4DEF-8BB6-E25CADCDB615}">
      <dgm:prSet/>
      <dgm:spPr/>
      <dgm:t>
        <a:bodyPr/>
        <a:lstStyle/>
        <a:p>
          <a:endParaRPr lang="en-US"/>
        </a:p>
      </dgm:t>
    </dgm:pt>
    <dgm:pt modelId="{69FBD3D1-236E-4C63-A1F0-A169DD106576}" type="sibTrans" cxnId="{D6D88F58-9E3F-4DEF-8BB6-E25CADCDB615}">
      <dgm:prSet/>
      <dgm:spPr/>
      <dgm:t>
        <a:bodyPr/>
        <a:lstStyle/>
        <a:p>
          <a:endParaRPr lang="en-US"/>
        </a:p>
      </dgm:t>
    </dgm:pt>
    <dgm:pt modelId="{0FE9B952-277C-4BEC-8752-33373AD32F9F}">
      <dgm:prSet/>
      <dgm:spPr/>
      <dgm:t>
        <a:bodyPr/>
        <a:lstStyle/>
        <a:p>
          <a:r>
            <a:rPr lang="en-US"/>
            <a:t>Ders notu: Mahkeme yetki şartı ile tahkim şartı birlikte yazılacaksa, mahkeme atfı sadece 'destekleyici mahkeme' (hakem seçimi, tedbir vb.) olarak sınırlandırılmalıdır.</a:t>
          </a:r>
        </a:p>
      </dgm:t>
    </dgm:pt>
    <dgm:pt modelId="{853E5B34-E287-452C-A9F2-17957A37E73B}" type="parTrans" cxnId="{AE697C90-24DF-47C1-AB1C-8A3CFC7A9480}">
      <dgm:prSet/>
      <dgm:spPr/>
      <dgm:t>
        <a:bodyPr/>
        <a:lstStyle/>
        <a:p>
          <a:endParaRPr lang="en-US"/>
        </a:p>
      </dgm:t>
    </dgm:pt>
    <dgm:pt modelId="{3BAFCCD0-0B4E-4EE9-BC59-51ECBD383025}" type="sibTrans" cxnId="{AE697C90-24DF-47C1-AB1C-8A3CFC7A9480}">
      <dgm:prSet/>
      <dgm:spPr/>
      <dgm:t>
        <a:bodyPr/>
        <a:lstStyle/>
        <a:p>
          <a:endParaRPr lang="en-US"/>
        </a:p>
      </dgm:t>
    </dgm:pt>
    <dgm:pt modelId="{7AF26ECE-F448-41B3-976A-A060BEF95F90}" type="pres">
      <dgm:prSet presAssocID="{3EEF661A-8A20-4FDD-BC0D-CFAFD0FD444B}" presName="vert0" presStyleCnt="0">
        <dgm:presLayoutVars>
          <dgm:dir/>
          <dgm:animOne val="branch"/>
          <dgm:animLvl val="lvl"/>
        </dgm:presLayoutVars>
      </dgm:prSet>
      <dgm:spPr/>
    </dgm:pt>
    <dgm:pt modelId="{1E737C34-5E81-48CA-905E-358EF59DBB89}" type="pres">
      <dgm:prSet presAssocID="{52AA6A94-213B-41EC-8944-4A64073C426D}" presName="thickLine" presStyleLbl="alignNode1" presStyleIdx="0" presStyleCnt="4"/>
      <dgm:spPr/>
    </dgm:pt>
    <dgm:pt modelId="{B6303F92-B09D-4E06-86C9-96EA984756B0}" type="pres">
      <dgm:prSet presAssocID="{52AA6A94-213B-41EC-8944-4A64073C426D}" presName="horz1" presStyleCnt="0"/>
      <dgm:spPr/>
    </dgm:pt>
    <dgm:pt modelId="{85D79963-85D4-4B37-9C8B-88094510C89E}" type="pres">
      <dgm:prSet presAssocID="{52AA6A94-213B-41EC-8944-4A64073C426D}" presName="tx1" presStyleLbl="revTx" presStyleIdx="0" presStyleCnt="4"/>
      <dgm:spPr/>
    </dgm:pt>
    <dgm:pt modelId="{80124B6D-C649-40A4-BECC-64B0B478EB0D}" type="pres">
      <dgm:prSet presAssocID="{52AA6A94-213B-41EC-8944-4A64073C426D}" presName="vert1" presStyleCnt="0"/>
      <dgm:spPr/>
    </dgm:pt>
    <dgm:pt modelId="{AFDAF24F-AF5D-4DA4-B2E5-0F860D5E77E1}" type="pres">
      <dgm:prSet presAssocID="{7A48D456-5562-42D5-AEA0-422E9E54DECF}" presName="thickLine" presStyleLbl="alignNode1" presStyleIdx="1" presStyleCnt="4"/>
      <dgm:spPr/>
    </dgm:pt>
    <dgm:pt modelId="{4E09B102-FA29-4BBF-8B52-4009D89DF7CC}" type="pres">
      <dgm:prSet presAssocID="{7A48D456-5562-42D5-AEA0-422E9E54DECF}" presName="horz1" presStyleCnt="0"/>
      <dgm:spPr/>
    </dgm:pt>
    <dgm:pt modelId="{A865AEAA-32D4-4FC2-9DCF-60E319E5708A}" type="pres">
      <dgm:prSet presAssocID="{7A48D456-5562-42D5-AEA0-422E9E54DECF}" presName="tx1" presStyleLbl="revTx" presStyleIdx="1" presStyleCnt="4"/>
      <dgm:spPr/>
    </dgm:pt>
    <dgm:pt modelId="{9895501F-310A-4CBC-AD23-979277CFF9A4}" type="pres">
      <dgm:prSet presAssocID="{7A48D456-5562-42D5-AEA0-422E9E54DECF}" presName="vert1" presStyleCnt="0"/>
      <dgm:spPr/>
    </dgm:pt>
    <dgm:pt modelId="{8B331B68-8B7A-4102-8DB3-51512A9B6B39}" type="pres">
      <dgm:prSet presAssocID="{C17C061B-2163-4AFD-A20A-3C68046C8856}" presName="thickLine" presStyleLbl="alignNode1" presStyleIdx="2" presStyleCnt="4"/>
      <dgm:spPr/>
    </dgm:pt>
    <dgm:pt modelId="{A68D3B41-D445-41F1-996E-FD8D9B2ED0B2}" type="pres">
      <dgm:prSet presAssocID="{C17C061B-2163-4AFD-A20A-3C68046C8856}" presName="horz1" presStyleCnt="0"/>
      <dgm:spPr/>
    </dgm:pt>
    <dgm:pt modelId="{5E963E4B-016F-4D95-912E-D999FBF3E8A9}" type="pres">
      <dgm:prSet presAssocID="{C17C061B-2163-4AFD-A20A-3C68046C8856}" presName="tx1" presStyleLbl="revTx" presStyleIdx="2" presStyleCnt="4"/>
      <dgm:spPr/>
    </dgm:pt>
    <dgm:pt modelId="{F752ED36-7162-4042-AE03-AE53C685774B}" type="pres">
      <dgm:prSet presAssocID="{C17C061B-2163-4AFD-A20A-3C68046C8856}" presName="vert1" presStyleCnt="0"/>
      <dgm:spPr/>
    </dgm:pt>
    <dgm:pt modelId="{83D4F9D0-74B0-4CE5-A39A-C051B059EF15}" type="pres">
      <dgm:prSet presAssocID="{0FE9B952-277C-4BEC-8752-33373AD32F9F}" presName="thickLine" presStyleLbl="alignNode1" presStyleIdx="3" presStyleCnt="4"/>
      <dgm:spPr/>
    </dgm:pt>
    <dgm:pt modelId="{65D4FA17-E542-4B6C-985B-6599BABBCF43}" type="pres">
      <dgm:prSet presAssocID="{0FE9B952-277C-4BEC-8752-33373AD32F9F}" presName="horz1" presStyleCnt="0"/>
      <dgm:spPr/>
    </dgm:pt>
    <dgm:pt modelId="{11A0EE89-32A8-4060-B0A2-DBFF9096931C}" type="pres">
      <dgm:prSet presAssocID="{0FE9B952-277C-4BEC-8752-33373AD32F9F}" presName="tx1" presStyleLbl="revTx" presStyleIdx="3" presStyleCnt="4"/>
      <dgm:spPr/>
    </dgm:pt>
    <dgm:pt modelId="{BFA63DAC-08D8-4EBC-8549-E43C9C48C502}" type="pres">
      <dgm:prSet presAssocID="{0FE9B952-277C-4BEC-8752-33373AD32F9F}" presName="vert1" presStyleCnt="0"/>
      <dgm:spPr/>
    </dgm:pt>
  </dgm:ptLst>
  <dgm:cxnLst>
    <dgm:cxn modelId="{1BCA6817-9547-451A-BA86-0085FA0AAE42}" srcId="{3EEF661A-8A20-4FDD-BC0D-CFAFD0FD444B}" destId="{7A48D456-5562-42D5-AEA0-422E9E54DECF}" srcOrd="1" destOrd="0" parTransId="{8D83E12D-8E5F-474C-BBD6-D5BDC0534DC5}" sibTransId="{2B090519-0D16-45E5-BDE4-03DCC33F3408}"/>
    <dgm:cxn modelId="{6FFF4A6E-FD24-43D5-A946-58973B205B44}" type="presOf" srcId="{3EEF661A-8A20-4FDD-BC0D-CFAFD0FD444B}" destId="{7AF26ECE-F448-41B3-976A-A060BEF95F90}" srcOrd="0" destOrd="0" presId="urn:microsoft.com/office/officeart/2008/layout/LinedList"/>
    <dgm:cxn modelId="{C04A2551-B11D-4569-AD1C-1E5B83F638E5}" type="presOf" srcId="{0FE9B952-277C-4BEC-8752-33373AD32F9F}" destId="{11A0EE89-32A8-4060-B0A2-DBFF9096931C}" srcOrd="0" destOrd="0" presId="urn:microsoft.com/office/officeart/2008/layout/LinedList"/>
    <dgm:cxn modelId="{D6D88F58-9E3F-4DEF-8BB6-E25CADCDB615}" srcId="{3EEF661A-8A20-4FDD-BC0D-CFAFD0FD444B}" destId="{C17C061B-2163-4AFD-A20A-3C68046C8856}" srcOrd="2" destOrd="0" parTransId="{0B7769D5-5F46-4AAA-A4DE-677107795AD6}" sibTransId="{69FBD3D1-236E-4C63-A1F0-A169DD106576}"/>
    <dgm:cxn modelId="{AE697C90-24DF-47C1-AB1C-8A3CFC7A9480}" srcId="{3EEF661A-8A20-4FDD-BC0D-CFAFD0FD444B}" destId="{0FE9B952-277C-4BEC-8752-33373AD32F9F}" srcOrd="3" destOrd="0" parTransId="{853E5B34-E287-452C-A9F2-17957A37E73B}" sibTransId="{3BAFCCD0-0B4E-4EE9-BC59-51ECBD383025}"/>
    <dgm:cxn modelId="{A5D9F9C4-056F-43A4-93ED-2A1B9F8F1A66}" type="presOf" srcId="{C17C061B-2163-4AFD-A20A-3C68046C8856}" destId="{5E963E4B-016F-4D95-912E-D999FBF3E8A9}" srcOrd="0" destOrd="0" presId="urn:microsoft.com/office/officeart/2008/layout/LinedList"/>
    <dgm:cxn modelId="{CC9821F7-CC9F-416C-AE1A-9DDD84E65C8A}" srcId="{3EEF661A-8A20-4FDD-BC0D-CFAFD0FD444B}" destId="{52AA6A94-213B-41EC-8944-4A64073C426D}" srcOrd="0" destOrd="0" parTransId="{16EF431A-54C5-410E-AAB1-73E274521B30}" sibTransId="{0A493EFB-4241-4C76-91D2-EECC5092FE48}"/>
    <dgm:cxn modelId="{997563F7-C962-4E46-9823-428323EB359A}" type="presOf" srcId="{52AA6A94-213B-41EC-8944-4A64073C426D}" destId="{85D79963-85D4-4B37-9C8B-88094510C89E}" srcOrd="0" destOrd="0" presId="urn:microsoft.com/office/officeart/2008/layout/LinedList"/>
    <dgm:cxn modelId="{84A038FF-D4EC-482E-901C-490950BA77BB}" type="presOf" srcId="{7A48D456-5562-42D5-AEA0-422E9E54DECF}" destId="{A865AEAA-32D4-4FC2-9DCF-60E319E5708A}" srcOrd="0" destOrd="0" presId="urn:microsoft.com/office/officeart/2008/layout/LinedList"/>
    <dgm:cxn modelId="{FE81D2AA-98E7-47D8-9B1D-CB84F75EB579}" type="presParOf" srcId="{7AF26ECE-F448-41B3-976A-A060BEF95F90}" destId="{1E737C34-5E81-48CA-905E-358EF59DBB89}" srcOrd="0" destOrd="0" presId="urn:microsoft.com/office/officeart/2008/layout/LinedList"/>
    <dgm:cxn modelId="{73A18655-5EC8-44C3-8394-E46F3C924D8E}" type="presParOf" srcId="{7AF26ECE-F448-41B3-976A-A060BEF95F90}" destId="{B6303F92-B09D-4E06-86C9-96EA984756B0}" srcOrd="1" destOrd="0" presId="urn:microsoft.com/office/officeart/2008/layout/LinedList"/>
    <dgm:cxn modelId="{D37284D2-A6DD-4A48-BE64-FC2F8C9C824B}" type="presParOf" srcId="{B6303F92-B09D-4E06-86C9-96EA984756B0}" destId="{85D79963-85D4-4B37-9C8B-88094510C89E}" srcOrd="0" destOrd="0" presId="urn:microsoft.com/office/officeart/2008/layout/LinedList"/>
    <dgm:cxn modelId="{D7A619CC-D0DE-441E-BC98-D3E14907AF66}" type="presParOf" srcId="{B6303F92-B09D-4E06-86C9-96EA984756B0}" destId="{80124B6D-C649-40A4-BECC-64B0B478EB0D}" srcOrd="1" destOrd="0" presId="urn:microsoft.com/office/officeart/2008/layout/LinedList"/>
    <dgm:cxn modelId="{2C0975EA-2B09-48A0-BAB3-F0B490D23894}" type="presParOf" srcId="{7AF26ECE-F448-41B3-976A-A060BEF95F90}" destId="{AFDAF24F-AF5D-4DA4-B2E5-0F860D5E77E1}" srcOrd="2" destOrd="0" presId="urn:microsoft.com/office/officeart/2008/layout/LinedList"/>
    <dgm:cxn modelId="{4481118C-5A6E-4B3A-B7EB-EB904AA994A7}" type="presParOf" srcId="{7AF26ECE-F448-41B3-976A-A060BEF95F90}" destId="{4E09B102-FA29-4BBF-8B52-4009D89DF7CC}" srcOrd="3" destOrd="0" presId="urn:microsoft.com/office/officeart/2008/layout/LinedList"/>
    <dgm:cxn modelId="{FAD8A617-31FB-475E-BD8F-707E69EEA657}" type="presParOf" srcId="{4E09B102-FA29-4BBF-8B52-4009D89DF7CC}" destId="{A865AEAA-32D4-4FC2-9DCF-60E319E5708A}" srcOrd="0" destOrd="0" presId="urn:microsoft.com/office/officeart/2008/layout/LinedList"/>
    <dgm:cxn modelId="{DA2B144C-60B2-47B4-9F81-696B91374123}" type="presParOf" srcId="{4E09B102-FA29-4BBF-8B52-4009D89DF7CC}" destId="{9895501F-310A-4CBC-AD23-979277CFF9A4}" srcOrd="1" destOrd="0" presId="urn:microsoft.com/office/officeart/2008/layout/LinedList"/>
    <dgm:cxn modelId="{D584B0E4-5F5B-45FF-9299-C658200512C1}" type="presParOf" srcId="{7AF26ECE-F448-41B3-976A-A060BEF95F90}" destId="{8B331B68-8B7A-4102-8DB3-51512A9B6B39}" srcOrd="4" destOrd="0" presId="urn:microsoft.com/office/officeart/2008/layout/LinedList"/>
    <dgm:cxn modelId="{C225D178-D925-486D-A220-96BB2F034477}" type="presParOf" srcId="{7AF26ECE-F448-41B3-976A-A060BEF95F90}" destId="{A68D3B41-D445-41F1-996E-FD8D9B2ED0B2}" srcOrd="5" destOrd="0" presId="urn:microsoft.com/office/officeart/2008/layout/LinedList"/>
    <dgm:cxn modelId="{41878135-C36B-4167-9B42-8898DE4DD054}" type="presParOf" srcId="{A68D3B41-D445-41F1-996E-FD8D9B2ED0B2}" destId="{5E963E4B-016F-4D95-912E-D999FBF3E8A9}" srcOrd="0" destOrd="0" presId="urn:microsoft.com/office/officeart/2008/layout/LinedList"/>
    <dgm:cxn modelId="{2DA0EABC-14B8-406D-A507-0674BBFF9378}" type="presParOf" srcId="{A68D3B41-D445-41F1-996E-FD8D9B2ED0B2}" destId="{F752ED36-7162-4042-AE03-AE53C685774B}" srcOrd="1" destOrd="0" presId="urn:microsoft.com/office/officeart/2008/layout/LinedList"/>
    <dgm:cxn modelId="{8426F149-BFFE-469F-AD7A-8C576A3A362D}" type="presParOf" srcId="{7AF26ECE-F448-41B3-976A-A060BEF95F90}" destId="{83D4F9D0-74B0-4CE5-A39A-C051B059EF15}" srcOrd="6" destOrd="0" presId="urn:microsoft.com/office/officeart/2008/layout/LinedList"/>
    <dgm:cxn modelId="{4AEC6CF6-CF07-44E8-900E-08EB15D6B20E}" type="presParOf" srcId="{7AF26ECE-F448-41B3-976A-A060BEF95F90}" destId="{65D4FA17-E542-4B6C-985B-6599BABBCF43}" srcOrd="7" destOrd="0" presId="urn:microsoft.com/office/officeart/2008/layout/LinedList"/>
    <dgm:cxn modelId="{9EE73B7A-9D59-4E85-AF85-9A646BBA01F2}" type="presParOf" srcId="{65D4FA17-E542-4B6C-985B-6599BABBCF43}" destId="{11A0EE89-32A8-4060-B0A2-DBFF9096931C}" srcOrd="0" destOrd="0" presId="urn:microsoft.com/office/officeart/2008/layout/LinedList"/>
    <dgm:cxn modelId="{040F5215-89BF-4228-976D-2342A357D274}" type="presParOf" srcId="{65D4FA17-E542-4B6C-985B-6599BABBCF43}" destId="{BFA63DAC-08D8-4EBC-8549-E43C9C48C50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0974710-DDBC-42AF-AEB9-AA83B71D934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F39C66A-4155-49F1-AEAA-593BF0FFAEF2}">
      <dgm:prSet/>
      <dgm:spPr/>
      <dgm:t>
        <a:bodyPr/>
        <a:lstStyle/>
        <a:p>
          <a:r>
            <a:rPr lang="en-US"/>
            <a:t>MTK m.5 / HMK m.413: Tahkim anlaşması kapsamındaki uyuşmazlık için mahkemede dava açılırsa tahkim itirazı ileri sürülebilir.</a:t>
          </a:r>
        </a:p>
      </dgm:t>
    </dgm:pt>
    <dgm:pt modelId="{D753EDEC-3554-41C8-A2A4-85BE450CFF5A}" type="parTrans" cxnId="{2161BA04-AE43-4388-BBD6-01FE1E45FD03}">
      <dgm:prSet/>
      <dgm:spPr/>
      <dgm:t>
        <a:bodyPr/>
        <a:lstStyle/>
        <a:p>
          <a:endParaRPr lang="en-US"/>
        </a:p>
      </dgm:t>
    </dgm:pt>
    <dgm:pt modelId="{8EFD5E45-175E-41A6-A803-83A14FC30DC4}" type="sibTrans" cxnId="{2161BA04-AE43-4388-BBD6-01FE1E45FD03}">
      <dgm:prSet/>
      <dgm:spPr/>
      <dgm:t>
        <a:bodyPr/>
        <a:lstStyle/>
        <a:p>
          <a:endParaRPr lang="en-US"/>
        </a:p>
      </dgm:t>
    </dgm:pt>
    <dgm:pt modelId="{EF09486D-3A86-4CEC-A1A5-9552713B7AC9}">
      <dgm:prSet/>
      <dgm:spPr/>
      <dgm:t>
        <a:bodyPr/>
        <a:lstStyle/>
        <a:p>
          <a:r>
            <a:rPr lang="en-US"/>
            <a:t>Tahkim anlaşması kapsamındaki uyuşmazlık için mahkemede dava açılırsa karşı taraf tahkim itirazında bulunabilir.</a:t>
          </a:r>
        </a:p>
      </dgm:t>
    </dgm:pt>
    <dgm:pt modelId="{32428C05-09D7-456E-B206-50296F15371C}" type="parTrans" cxnId="{5421BFA5-A9C1-44AB-A981-461A229172EA}">
      <dgm:prSet/>
      <dgm:spPr/>
      <dgm:t>
        <a:bodyPr/>
        <a:lstStyle/>
        <a:p>
          <a:endParaRPr lang="en-US"/>
        </a:p>
      </dgm:t>
    </dgm:pt>
    <dgm:pt modelId="{0ACD815D-2CF9-4D62-B8C0-8779D7158AE8}" type="sibTrans" cxnId="{5421BFA5-A9C1-44AB-A981-461A229172EA}">
      <dgm:prSet/>
      <dgm:spPr/>
      <dgm:t>
        <a:bodyPr/>
        <a:lstStyle/>
        <a:p>
          <a:endParaRPr lang="en-US"/>
        </a:p>
      </dgm:t>
    </dgm:pt>
    <dgm:pt modelId="{2154FB94-30C9-4AB3-B108-D7580F3FACBB}">
      <dgm:prSet/>
      <dgm:spPr/>
      <dgm:t>
        <a:bodyPr/>
        <a:lstStyle/>
        <a:p>
          <a:r>
            <a:rPr lang="en-US"/>
            <a:t>Tahkim itirazı, usul hukuku anlamında 'ilk itiraz' niteliğindedir; süresinde ileri sürülmelidir.</a:t>
          </a:r>
        </a:p>
      </dgm:t>
    </dgm:pt>
    <dgm:pt modelId="{4F674FF4-1FFB-40F3-ADE8-724FABD0E388}" type="parTrans" cxnId="{FA2F100E-EDF4-40C6-86E1-238031B28EED}">
      <dgm:prSet/>
      <dgm:spPr/>
      <dgm:t>
        <a:bodyPr/>
        <a:lstStyle/>
        <a:p>
          <a:endParaRPr lang="en-US"/>
        </a:p>
      </dgm:t>
    </dgm:pt>
    <dgm:pt modelId="{98AD2445-B97D-4CA6-ACC0-100EF7D8C016}" type="sibTrans" cxnId="{FA2F100E-EDF4-40C6-86E1-238031B28EED}">
      <dgm:prSet/>
      <dgm:spPr/>
      <dgm:t>
        <a:bodyPr/>
        <a:lstStyle/>
        <a:p>
          <a:endParaRPr lang="en-US"/>
        </a:p>
      </dgm:t>
    </dgm:pt>
    <dgm:pt modelId="{7B7CAF93-3F25-4B6D-A25B-07AB9D7DE641}">
      <dgm:prSet/>
      <dgm:spPr/>
      <dgm:t>
        <a:bodyPr/>
        <a:lstStyle/>
        <a:p>
          <a:r>
            <a:rPr lang="en-US"/>
            <a:t>Mahkeme, tahkim sözleşmesi hükümsüz/tesirsiz/uygulanamaz değilse tahkim itirazını kabul eder ve davayı usulden reddeder.</a:t>
          </a:r>
        </a:p>
      </dgm:t>
    </dgm:pt>
    <dgm:pt modelId="{A010870E-8488-46DC-8EC1-82E58D04BB7D}" type="parTrans" cxnId="{84397497-1690-4BF4-8EFA-E49BFECC2DAB}">
      <dgm:prSet/>
      <dgm:spPr/>
      <dgm:t>
        <a:bodyPr/>
        <a:lstStyle/>
        <a:p>
          <a:endParaRPr lang="en-US"/>
        </a:p>
      </dgm:t>
    </dgm:pt>
    <dgm:pt modelId="{2D9437E6-0CA9-4E27-9376-39686B13F6E6}" type="sibTrans" cxnId="{84397497-1690-4BF4-8EFA-E49BFECC2DAB}">
      <dgm:prSet/>
      <dgm:spPr/>
      <dgm:t>
        <a:bodyPr/>
        <a:lstStyle/>
        <a:p>
          <a:endParaRPr lang="en-US"/>
        </a:p>
      </dgm:t>
    </dgm:pt>
    <dgm:pt modelId="{4D34A36D-F61E-4061-AE0A-04C91745993A}">
      <dgm:prSet/>
      <dgm:spPr/>
      <dgm:t>
        <a:bodyPr/>
        <a:lstStyle/>
        <a:p>
          <a:r>
            <a:rPr lang="en-US"/>
            <a:t>Pratik: Tahkim itirazı yapılmazsa mahkeme yargılamaya devam edebilir (yetki itirazı zamanında yapılmalıdır).</a:t>
          </a:r>
        </a:p>
      </dgm:t>
    </dgm:pt>
    <dgm:pt modelId="{51013CD2-0D56-4C1E-926B-E6B159E7CACC}" type="parTrans" cxnId="{D8288D98-3667-4F2A-BF7B-A9E97F6FFBE9}">
      <dgm:prSet/>
      <dgm:spPr/>
      <dgm:t>
        <a:bodyPr/>
        <a:lstStyle/>
        <a:p>
          <a:endParaRPr lang="en-US"/>
        </a:p>
      </dgm:t>
    </dgm:pt>
    <dgm:pt modelId="{7A609F5B-773A-42DB-B6EB-5599E00FEA2B}" type="sibTrans" cxnId="{D8288D98-3667-4F2A-BF7B-A9E97F6FFBE9}">
      <dgm:prSet/>
      <dgm:spPr/>
      <dgm:t>
        <a:bodyPr/>
        <a:lstStyle/>
        <a:p>
          <a:endParaRPr lang="en-US"/>
        </a:p>
      </dgm:t>
    </dgm:pt>
    <dgm:pt modelId="{4142FF17-4901-4958-B03E-D7D02E1FC114}" type="pres">
      <dgm:prSet presAssocID="{10974710-DDBC-42AF-AEB9-AA83B71D9343}" presName="vert0" presStyleCnt="0">
        <dgm:presLayoutVars>
          <dgm:dir/>
          <dgm:animOne val="branch"/>
          <dgm:animLvl val="lvl"/>
        </dgm:presLayoutVars>
      </dgm:prSet>
      <dgm:spPr/>
    </dgm:pt>
    <dgm:pt modelId="{85258389-7A23-435D-A8D1-DD54B5907D61}" type="pres">
      <dgm:prSet presAssocID="{3F39C66A-4155-49F1-AEAA-593BF0FFAEF2}" presName="thickLine" presStyleLbl="alignNode1" presStyleIdx="0" presStyleCnt="5"/>
      <dgm:spPr/>
    </dgm:pt>
    <dgm:pt modelId="{492D837B-5095-4800-8F45-6F26606B8EC1}" type="pres">
      <dgm:prSet presAssocID="{3F39C66A-4155-49F1-AEAA-593BF0FFAEF2}" presName="horz1" presStyleCnt="0"/>
      <dgm:spPr/>
    </dgm:pt>
    <dgm:pt modelId="{2C3114BB-A32F-4ECC-A5AE-079587F8A62A}" type="pres">
      <dgm:prSet presAssocID="{3F39C66A-4155-49F1-AEAA-593BF0FFAEF2}" presName="tx1" presStyleLbl="revTx" presStyleIdx="0" presStyleCnt="5"/>
      <dgm:spPr/>
    </dgm:pt>
    <dgm:pt modelId="{4C4AA5D1-EC05-451C-984E-54A0DA483A24}" type="pres">
      <dgm:prSet presAssocID="{3F39C66A-4155-49F1-AEAA-593BF0FFAEF2}" presName="vert1" presStyleCnt="0"/>
      <dgm:spPr/>
    </dgm:pt>
    <dgm:pt modelId="{EE0074F6-384A-489B-8EF2-D1E07BB87E13}" type="pres">
      <dgm:prSet presAssocID="{EF09486D-3A86-4CEC-A1A5-9552713B7AC9}" presName="thickLine" presStyleLbl="alignNode1" presStyleIdx="1" presStyleCnt="5"/>
      <dgm:spPr/>
    </dgm:pt>
    <dgm:pt modelId="{53FD827E-B526-48AF-9A3D-C2351DA39EBF}" type="pres">
      <dgm:prSet presAssocID="{EF09486D-3A86-4CEC-A1A5-9552713B7AC9}" presName="horz1" presStyleCnt="0"/>
      <dgm:spPr/>
    </dgm:pt>
    <dgm:pt modelId="{7D651DEB-4A74-49DA-A34E-DF36E3E7E2EA}" type="pres">
      <dgm:prSet presAssocID="{EF09486D-3A86-4CEC-A1A5-9552713B7AC9}" presName="tx1" presStyleLbl="revTx" presStyleIdx="1" presStyleCnt="5"/>
      <dgm:spPr/>
    </dgm:pt>
    <dgm:pt modelId="{2DD99517-E187-4869-8806-ED0A163E9942}" type="pres">
      <dgm:prSet presAssocID="{EF09486D-3A86-4CEC-A1A5-9552713B7AC9}" presName="vert1" presStyleCnt="0"/>
      <dgm:spPr/>
    </dgm:pt>
    <dgm:pt modelId="{6A753202-54D4-4BAC-9581-D4513A133AEC}" type="pres">
      <dgm:prSet presAssocID="{2154FB94-30C9-4AB3-B108-D7580F3FACBB}" presName="thickLine" presStyleLbl="alignNode1" presStyleIdx="2" presStyleCnt="5"/>
      <dgm:spPr/>
    </dgm:pt>
    <dgm:pt modelId="{6D14420C-7488-4976-A184-CFCC8BBAE0C7}" type="pres">
      <dgm:prSet presAssocID="{2154FB94-30C9-4AB3-B108-D7580F3FACBB}" presName="horz1" presStyleCnt="0"/>
      <dgm:spPr/>
    </dgm:pt>
    <dgm:pt modelId="{348479A5-8B20-411C-A277-AABE91BA93F1}" type="pres">
      <dgm:prSet presAssocID="{2154FB94-30C9-4AB3-B108-D7580F3FACBB}" presName="tx1" presStyleLbl="revTx" presStyleIdx="2" presStyleCnt="5"/>
      <dgm:spPr/>
    </dgm:pt>
    <dgm:pt modelId="{470AFC0A-CC19-4631-899D-332D73189728}" type="pres">
      <dgm:prSet presAssocID="{2154FB94-30C9-4AB3-B108-D7580F3FACBB}" presName="vert1" presStyleCnt="0"/>
      <dgm:spPr/>
    </dgm:pt>
    <dgm:pt modelId="{D56DA6AC-C1F0-428C-B4A0-A410FC582E9A}" type="pres">
      <dgm:prSet presAssocID="{7B7CAF93-3F25-4B6D-A25B-07AB9D7DE641}" presName="thickLine" presStyleLbl="alignNode1" presStyleIdx="3" presStyleCnt="5"/>
      <dgm:spPr/>
    </dgm:pt>
    <dgm:pt modelId="{0BB64033-2B89-4D93-A33A-85827CA3361A}" type="pres">
      <dgm:prSet presAssocID="{7B7CAF93-3F25-4B6D-A25B-07AB9D7DE641}" presName="horz1" presStyleCnt="0"/>
      <dgm:spPr/>
    </dgm:pt>
    <dgm:pt modelId="{C7B67CAD-DDEA-4D53-821F-45B5CDA91FE1}" type="pres">
      <dgm:prSet presAssocID="{7B7CAF93-3F25-4B6D-A25B-07AB9D7DE641}" presName="tx1" presStyleLbl="revTx" presStyleIdx="3" presStyleCnt="5"/>
      <dgm:spPr/>
    </dgm:pt>
    <dgm:pt modelId="{F74639C2-C06A-4826-A4D8-6798CC2B87F4}" type="pres">
      <dgm:prSet presAssocID="{7B7CAF93-3F25-4B6D-A25B-07AB9D7DE641}" presName="vert1" presStyleCnt="0"/>
      <dgm:spPr/>
    </dgm:pt>
    <dgm:pt modelId="{D9567D2C-34CE-4F3A-A510-7C641302FC53}" type="pres">
      <dgm:prSet presAssocID="{4D34A36D-F61E-4061-AE0A-04C91745993A}" presName="thickLine" presStyleLbl="alignNode1" presStyleIdx="4" presStyleCnt="5"/>
      <dgm:spPr/>
    </dgm:pt>
    <dgm:pt modelId="{41843A98-5EB6-46E6-8DCF-8097F684604F}" type="pres">
      <dgm:prSet presAssocID="{4D34A36D-F61E-4061-AE0A-04C91745993A}" presName="horz1" presStyleCnt="0"/>
      <dgm:spPr/>
    </dgm:pt>
    <dgm:pt modelId="{ACEE6654-2D2A-42FC-BA15-90A6FC38C1DA}" type="pres">
      <dgm:prSet presAssocID="{4D34A36D-F61E-4061-AE0A-04C91745993A}" presName="tx1" presStyleLbl="revTx" presStyleIdx="4" presStyleCnt="5"/>
      <dgm:spPr/>
    </dgm:pt>
    <dgm:pt modelId="{1E46B6F6-1B7C-4432-BF9F-793CC4C5D977}" type="pres">
      <dgm:prSet presAssocID="{4D34A36D-F61E-4061-AE0A-04C91745993A}" presName="vert1" presStyleCnt="0"/>
      <dgm:spPr/>
    </dgm:pt>
  </dgm:ptLst>
  <dgm:cxnLst>
    <dgm:cxn modelId="{2161BA04-AE43-4388-BBD6-01FE1E45FD03}" srcId="{10974710-DDBC-42AF-AEB9-AA83B71D9343}" destId="{3F39C66A-4155-49F1-AEAA-593BF0FFAEF2}" srcOrd="0" destOrd="0" parTransId="{D753EDEC-3554-41C8-A2A4-85BE450CFF5A}" sibTransId="{8EFD5E45-175E-41A6-A803-83A14FC30DC4}"/>
    <dgm:cxn modelId="{FA2F100E-EDF4-40C6-86E1-238031B28EED}" srcId="{10974710-DDBC-42AF-AEB9-AA83B71D9343}" destId="{2154FB94-30C9-4AB3-B108-D7580F3FACBB}" srcOrd="2" destOrd="0" parTransId="{4F674FF4-1FFB-40F3-ADE8-724FABD0E388}" sibTransId="{98AD2445-B97D-4CA6-ACC0-100EF7D8C016}"/>
    <dgm:cxn modelId="{7536293B-7E54-449C-BE80-7853F34856CE}" type="presOf" srcId="{4D34A36D-F61E-4061-AE0A-04C91745993A}" destId="{ACEE6654-2D2A-42FC-BA15-90A6FC38C1DA}" srcOrd="0" destOrd="0" presId="urn:microsoft.com/office/officeart/2008/layout/LinedList"/>
    <dgm:cxn modelId="{DBB04362-A122-42E7-B9CF-E64A3915AA41}" type="presOf" srcId="{EF09486D-3A86-4CEC-A1A5-9552713B7AC9}" destId="{7D651DEB-4A74-49DA-A34E-DF36E3E7E2EA}" srcOrd="0" destOrd="0" presId="urn:microsoft.com/office/officeart/2008/layout/LinedList"/>
    <dgm:cxn modelId="{BCA44F6F-C30A-4783-A8D5-B3BEDD95BB28}" type="presOf" srcId="{2154FB94-30C9-4AB3-B108-D7580F3FACBB}" destId="{348479A5-8B20-411C-A277-AABE91BA93F1}" srcOrd="0" destOrd="0" presId="urn:microsoft.com/office/officeart/2008/layout/LinedList"/>
    <dgm:cxn modelId="{143A3A77-9BD4-4227-B75F-1EA4B0561B88}" type="presOf" srcId="{7B7CAF93-3F25-4B6D-A25B-07AB9D7DE641}" destId="{C7B67CAD-DDEA-4D53-821F-45B5CDA91FE1}" srcOrd="0" destOrd="0" presId="urn:microsoft.com/office/officeart/2008/layout/LinedList"/>
    <dgm:cxn modelId="{84397497-1690-4BF4-8EFA-E49BFECC2DAB}" srcId="{10974710-DDBC-42AF-AEB9-AA83B71D9343}" destId="{7B7CAF93-3F25-4B6D-A25B-07AB9D7DE641}" srcOrd="3" destOrd="0" parTransId="{A010870E-8488-46DC-8EC1-82E58D04BB7D}" sibTransId="{2D9437E6-0CA9-4E27-9376-39686B13F6E6}"/>
    <dgm:cxn modelId="{D8288D98-3667-4F2A-BF7B-A9E97F6FFBE9}" srcId="{10974710-DDBC-42AF-AEB9-AA83B71D9343}" destId="{4D34A36D-F61E-4061-AE0A-04C91745993A}" srcOrd="4" destOrd="0" parTransId="{51013CD2-0D56-4C1E-926B-E6B159E7CACC}" sibTransId="{7A609F5B-773A-42DB-B6EB-5599E00FEA2B}"/>
    <dgm:cxn modelId="{5421BFA5-A9C1-44AB-A981-461A229172EA}" srcId="{10974710-DDBC-42AF-AEB9-AA83B71D9343}" destId="{EF09486D-3A86-4CEC-A1A5-9552713B7AC9}" srcOrd="1" destOrd="0" parTransId="{32428C05-09D7-456E-B206-50296F15371C}" sibTransId="{0ACD815D-2CF9-4D62-B8C0-8779D7158AE8}"/>
    <dgm:cxn modelId="{ED030FCD-3053-42C2-B59B-544AF27B65D4}" type="presOf" srcId="{10974710-DDBC-42AF-AEB9-AA83B71D9343}" destId="{4142FF17-4901-4958-B03E-D7D02E1FC114}" srcOrd="0" destOrd="0" presId="urn:microsoft.com/office/officeart/2008/layout/LinedList"/>
    <dgm:cxn modelId="{C7453FF4-EFCD-4775-BCAB-8494400EA512}" type="presOf" srcId="{3F39C66A-4155-49F1-AEAA-593BF0FFAEF2}" destId="{2C3114BB-A32F-4ECC-A5AE-079587F8A62A}" srcOrd="0" destOrd="0" presId="urn:microsoft.com/office/officeart/2008/layout/LinedList"/>
    <dgm:cxn modelId="{2F5C7856-D291-4179-ABED-8E0566F6E1DA}" type="presParOf" srcId="{4142FF17-4901-4958-B03E-D7D02E1FC114}" destId="{85258389-7A23-435D-A8D1-DD54B5907D61}" srcOrd="0" destOrd="0" presId="urn:microsoft.com/office/officeart/2008/layout/LinedList"/>
    <dgm:cxn modelId="{EEA05FCE-BED0-4A3B-9FAD-C9EEF3689C0D}" type="presParOf" srcId="{4142FF17-4901-4958-B03E-D7D02E1FC114}" destId="{492D837B-5095-4800-8F45-6F26606B8EC1}" srcOrd="1" destOrd="0" presId="urn:microsoft.com/office/officeart/2008/layout/LinedList"/>
    <dgm:cxn modelId="{2F23DB94-CC92-4543-AFC9-BA3E36C32057}" type="presParOf" srcId="{492D837B-5095-4800-8F45-6F26606B8EC1}" destId="{2C3114BB-A32F-4ECC-A5AE-079587F8A62A}" srcOrd="0" destOrd="0" presId="urn:microsoft.com/office/officeart/2008/layout/LinedList"/>
    <dgm:cxn modelId="{D0466A68-45FB-40DA-BD69-43A93D899A44}" type="presParOf" srcId="{492D837B-5095-4800-8F45-6F26606B8EC1}" destId="{4C4AA5D1-EC05-451C-984E-54A0DA483A24}" srcOrd="1" destOrd="0" presId="urn:microsoft.com/office/officeart/2008/layout/LinedList"/>
    <dgm:cxn modelId="{5AF99DCC-57EC-4E48-AA24-2E131A92A00A}" type="presParOf" srcId="{4142FF17-4901-4958-B03E-D7D02E1FC114}" destId="{EE0074F6-384A-489B-8EF2-D1E07BB87E13}" srcOrd="2" destOrd="0" presId="urn:microsoft.com/office/officeart/2008/layout/LinedList"/>
    <dgm:cxn modelId="{69088C3C-0BB3-4493-A0FF-A32A118A3C02}" type="presParOf" srcId="{4142FF17-4901-4958-B03E-D7D02E1FC114}" destId="{53FD827E-B526-48AF-9A3D-C2351DA39EBF}" srcOrd="3" destOrd="0" presId="urn:microsoft.com/office/officeart/2008/layout/LinedList"/>
    <dgm:cxn modelId="{8AF7DAB7-6948-4894-9DC3-456A0F6F01D7}" type="presParOf" srcId="{53FD827E-B526-48AF-9A3D-C2351DA39EBF}" destId="{7D651DEB-4A74-49DA-A34E-DF36E3E7E2EA}" srcOrd="0" destOrd="0" presId="urn:microsoft.com/office/officeart/2008/layout/LinedList"/>
    <dgm:cxn modelId="{A4F99907-9E8F-4815-8233-19B8FA41FC22}" type="presParOf" srcId="{53FD827E-B526-48AF-9A3D-C2351DA39EBF}" destId="{2DD99517-E187-4869-8806-ED0A163E9942}" srcOrd="1" destOrd="0" presId="urn:microsoft.com/office/officeart/2008/layout/LinedList"/>
    <dgm:cxn modelId="{490DC105-B816-4106-ABA9-AD5280FCAD05}" type="presParOf" srcId="{4142FF17-4901-4958-B03E-D7D02E1FC114}" destId="{6A753202-54D4-4BAC-9581-D4513A133AEC}" srcOrd="4" destOrd="0" presId="urn:microsoft.com/office/officeart/2008/layout/LinedList"/>
    <dgm:cxn modelId="{7D4A973E-F92D-43B3-925D-32CFD0644B68}" type="presParOf" srcId="{4142FF17-4901-4958-B03E-D7D02E1FC114}" destId="{6D14420C-7488-4976-A184-CFCC8BBAE0C7}" srcOrd="5" destOrd="0" presId="urn:microsoft.com/office/officeart/2008/layout/LinedList"/>
    <dgm:cxn modelId="{2044AB22-176B-4AC9-B3B3-FFDFC0112C44}" type="presParOf" srcId="{6D14420C-7488-4976-A184-CFCC8BBAE0C7}" destId="{348479A5-8B20-411C-A277-AABE91BA93F1}" srcOrd="0" destOrd="0" presId="urn:microsoft.com/office/officeart/2008/layout/LinedList"/>
    <dgm:cxn modelId="{21C398F2-92D6-4EAC-8DAA-08F58948718D}" type="presParOf" srcId="{6D14420C-7488-4976-A184-CFCC8BBAE0C7}" destId="{470AFC0A-CC19-4631-899D-332D73189728}" srcOrd="1" destOrd="0" presId="urn:microsoft.com/office/officeart/2008/layout/LinedList"/>
    <dgm:cxn modelId="{6AF39DAC-AEAF-4940-9FDD-EEC474EB7F2D}" type="presParOf" srcId="{4142FF17-4901-4958-B03E-D7D02E1FC114}" destId="{D56DA6AC-C1F0-428C-B4A0-A410FC582E9A}" srcOrd="6" destOrd="0" presId="urn:microsoft.com/office/officeart/2008/layout/LinedList"/>
    <dgm:cxn modelId="{7721F3E8-4AB6-4C75-9CD2-EE617D41F4A9}" type="presParOf" srcId="{4142FF17-4901-4958-B03E-D7D02E1FC114}" destId="{0BB64033-2B89-4D93-A33A-85827CA3361A}" srcOrd="7" destOrd="0" presId="urn:microsoft.com/office/officeart/2008/layout/LinedList"/>
    <dgm:cxn modelId="{8EFC12F2-644D-4E60-BD57-5CFCE3E1FB7E}" type="presParOf" srcId="{0BB64033-2B89-4D93-A33A-85827CA3361A}" destId="{C7B67CAD-DDEA-4D53-821F-45B5CDA91FE1}" srcOrd="0" destOrd="0" presId="urn:microsoft.com/office/officeart/2008/layout/LinedList"/>
    <dgm:cxn modelId="{3C476692-F206-497F-941A-170B67F070FC}" type="presParOf" srcId="{0BB64033-2B89-4D93-A33A-85827CA3361A}" destId="{F74639C2-C06A-4826-A4D8-6798CC2B87F4}" srcOrd="1" destOrd="0" presId="urn:microsoft.com/office/officeart/2008/layout/LinedList"/>
    <dgm:cxn modelId="{979926E4-950F-42C4-82C4-3524179998EC}" type="presParOf" srcId="{4142FF17-4901-4958-B03E-D7D02E1FC114}" destId="{D9567D2C-34CE-4F3A-A510-7C641302FC53}" srcOrd="8" destOrd="0" presId="urn:microsoft.com/office/officeart/2008/layout/LinedList"/>
    <dgm:cxn modelId="{C8D2358E-C88E-445D-AEAB-EF93FA97B3A3}" type="presParOf" srcId="{4142FF17-4901-4958-B03E-D7D02E1FC114}" destId="{41843A98-5EB6-46E6-8DCF-8097F684604F}" srcOrd="9" destOrd="0" presId="urn:microsoft.com/office/officeart/2008/layout/LinedList"/>
    <dgm:cxn modelId="{A7776169-06F8-44A6-8B18-A10DD6CF6A24}" type="presParOf" srcId="{41843A98-5EB6-46E6-8DCF-8097F684604F}" destId="{ACEE6654-2D2A-42FC-BA15-90A6FC38C1DA}" srcOrd="0" destOrd="0" presId="urn:microsoft.com/office/officeart/2008/layout/LinedList"/>
    <dgm:cxn modelId="{6D44097A-F7A8-419D-976F-3B11E8A40504}" type="presParOf" srcId="{41843A98-5EB6-46E6-8DCF-8097F684604F}" destId="{1E46B6F6-1B7C-4432-BF9F-793CC4C5D97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F9C38F6-4370-4858-869A-65F05BF70C6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EB12CAD-B4FE-4F30-BF3B-252F3A028A65}">
      <dgm:prSet/>
      <dgm:spPr/>
      <dgm:t>
        <a:bodyPr/>
        <a:lstStyle/>
        <a:p>
          <a:r>
            <a:rPr lang="en-US"/>
            <a:t>MTK m.7: Gerçek kişiler hakem olarak seçilebilir; ayrıca bir meslek kriteri öngörülmemiştir.</a:t>
          </a:r>
        </a:p>
      </dgm:t>
    </dgm:pt>
    <dgm:pt modelId="{1C19C42E-8DC4-4FE1-BA90-4AE1A2EAF396}" type="parTrans" cxnId="{889A17AD-D11D-4DC7-8FC7-4BFC852F181B}">
      <dgm:prSet/>
      <dgm:spPr/>
      <dgm:t>
        <a:bodyPr/>
        <a:lstStyle/>
        <a:p>
          <a:endParaRPr lang="en-US"/>
        </a:p>
      </dgm:t>
    </dgm:pt>
    <dgm:pt modelId="{4664644A-E9F2-4632-8436-4BDD0B9CB6D2}" type="sibTrans" cxnId="{889A17AD-D11D-4DC7-8FC7-4BFC852F181B}">
      <dgm:prSet/>
      <dgm:spPr/>
      <dgm:t>
        <a:bodyPr/>
        <a:lstStyle/>
        <a:p>
          <a:endParaRPr lang="en-US"/>
        </a:p>
      </dgm:t>
    </dgm:pt>
    <dgm:pt modelId="{51C40301-7A37-46A0-AC58-EBCF64F90337}">
      <dgm:prSet/>
      <dgm:spPr/>
      <dgm:t>
        <a:bodyPr/>
        <a:lstStyle/>
        <a:p>
          <a:r>
            <a:rPr lang="en-US"/>
            <a:t>HMK m.416: Hakem kurulu birden fazla kişiden oluşuyorsa en az bir hakemin 5 yıl ve üzeri kıdeme sahip hukukçu olması aranır.</a:t>
          </a:r>
        </a:p>
      </dgm:t>
    </dgm:pt>
    <dgm:pt modelId="{C4A61302-58C4-4CA2-932A-91F8D32DCAFF}" type="parTrans" cxnId="{99F14D2A-3FF0-4BBC-8353-6DE82BDCC8BA}">
      <dgm:prSet/>
      <dgm:spPr/>
      <dgm:t>
        <a:bodyPr/>
        <a:lstStyle/>
        <a:p>
          <a:endParaRPr lang="en-US"/>
        </a:p>
      </dgm:t>
    </dgm:pt>
    <dgm:pt modelId="{D725BFA8-E4C8-4A7C-BE16-4C2C9419C087}" type="sibTrans" cxnId="{99F14D2A-3FF0-4BBC-8353-6DE82BDCC8BA}">
      <dgm:prSet/>
      <dgm:spPr/>
      <dgm:t>
        <a:bodyPr/>
        <a:lstStyle/>
        <a:p>
          <a:endParaRPr lang="en-US"/>
        </a:p>
      </dgm:t>
    </dgm:pt>
    <dgm:pt modelId="{4EF8A4CA-9E31-41C9-BC08-0E7F70D8E0E9}">
      <dgm:prSet/>
      <dgm:spPr/>
      <dgm:t>
        <a:bodyPr/>
        <a:lstStyle/>
        <a:p>
          <a:r>
            <a:rPr lang="en-US"/>
            <a:t>Bağımsızlık ve tarafsızlık: hakemin taraflarla ilişkisi, çıkar çatışması ve güven sorunu yaratmamalıdır.</a:t>
          </a:r>
        </a:p>
      </dgm:t>
    </dgm:pt>
    <dgm:pt modelId="{F04E842A-0E94-4461-8A62-FABA3A40205C}" type="parTrans" cxnId="{D223C4B8-A2DD-4B9C-BB6A-C891BEB37FA3}">
      <dgm:prSet/>
      <dgm:spPr/>
      <dgm:t>
        <a:bodyPr/>
        <a:lstStyle/>
        <a:p>
          <a:endParaRPr lang="en-US"/>
        </a:p>
      </dgm:t>
    </dgm:pt>
    <dgm:pt modelId="{53A2A60E-07D2-4236-A580-3451C8FFFD07}" type="sibTrans" cxnId="{D223C4B8-A2DD-4B9C-BB6A-C891BEB37FA3}">
      <dgm:prSet/>
      <dgm:spPr/>
      <dgm:t>
        <a:bodyPr/>
        <a:lstStyle/>
        <a:p>
          <a:endParaRPr lang="en-US"/>
        </a:p>
      </dgm:t>
    </dgm:pt>
    <dgm:pt modelId="{C2559DB9-1D78-4C9C-8346-2DF3F33E01E9}">
      <dgm:prSet/>
      <dgm:spPr/>
      <dgm:t>
        <a:bodyPr/>
        <a:lstStyle/>
        <a:p>
          <a:r>
            <a:rPr lang="en-US"/>
            <a:t>Uygulama: hakemlerin, olası çatışmaları süreç başında beyan etmesi (disclosure) beklenir; gerektiğinde ret/çekilme mekanizmaları işler.</a:t>
          </a:r>
        </a:p>
      </dgm:t>
    </dgm:pt>
    <dgm:pt modelId="{0941B1B4-44E9-4C8C-AE7A-30076FC505A2}" type="parTrans" cxnId="{90717C9B-C508-4DFD-8251-CC4072DF613C}">
      <dgm:prSet/>
      <dgm:spPr/>
      <dgm:t>
        <a:bodyPr/>
        <a:lstStyle/>
        <a:p>
          <a:endParaRPr lang="en-US"/>
        </a:p>
      </dgm:t>
    </dgm:pt>
    <dgm:pt modelId="{4DF97C30-DAB2-407F-ACD5-00E30D2FACD2}" type="sibTrans" cxnId="{90717C9B-C508-4DFD-8251-CC4072DF613C}">
      <dgm:prSet/>
      <dgm:spPr/>
      <dgm:t>
        <a:bodyPr/>
        <a:lstStyle/>
        <a:p>
          <a:endParaRPr lang="en-US"/>
        </a:p>
      </dgm:t>
    </dgm:pt>
    <dgm:pt modelId="{9657A2D0-C946-4EEA-9210-3445CB35A4D8}" type="pres">
      <dgm:prSet presAssocID="{DF9C38F6-4370-4858-869A-65F05BF70C6B}" presName="vert0" presStyleCnt="0">
        <dgm:presLayoutVars>
          <dgm:dir/>
          <dgm:animOne val="branch"/>
          <dgm:animLvl val="lvl"/>
        </dgm:presLayoutVars>
      </dgm:prSet>
      <dgm:spPr/>
    </dgm:pt>
    <dgm:pt modelId="{6C3FAC9F-B56D-4334-9016-33E2324A9AB6}" type="pres">
      <dgm:prSet presAssocID="{4EB12CAD-B4FE-4F30-BF3B-252F3A028A65}" presName="thickLine" presStyleLbl="alignNode1" presStyleIdx="0" presStyleCnt="4"/>
      <dgm:spPr/>
    </dgm:pt>
    <dgm:pt modelId="{7E3A415A-BD7A-4694-90F6-7CBA8C4DED8C}" type="pres">
      <dgm:prSet presAssocID="{4EB12CAD-B4FE-4F30-BF3B-252F3A028A65}" presName="horz1" presStyleCnt="0"/>
      <dgm:spPr/>
    </dgm:pt>
    <dgm:pt modelId="{28B8CDC2-217B-4E88-A5F2-6BD4FE791863}" type="pres">
      <dgm:prSet presAssocID="{4EB12CAD-B4FE-4F30-BF3B-252F3A028A65}" presName="tx1" presStyleLbl="revTx" presStyleIdx="0" presStyleCnt="4"/>
      <dgm:spPr/>
    </dgm:pt>
    <dgm:pt modelId="{7E124F81-9671-4F8D-8804-4BD3925D55F3}" type="pres">
      <dgm:prSet presAssocID="{4EB12CAD-B4FE-4F30-BF3B-252F3A028A65}" presName="vert1" presStyleCnt="0"/>
      <dgm:spPr/>
    </dgm:pt>
    <dgm:pt modelId="{74CCD1B5-365B-47C1-AC69-A88A2D488827}" type="pres">
      <dgm:prSet presAssocID="{51C40301-7A37-46A0-AC58-EBCF64F90337}" presName="thickLine" presStyleLbl="alignNode1" presStyleIdx="1" presStyleCnt="4"/>
      <dgm:spPr/>
    </dgm:pt>
    <dgm:pt modelId="{70F7A2D2-740B-4ED1-99DF-1793F54AB5C8}" type="pres">
      <dgm:prSet presAssocID="{51C40301-7A37-46A0-AC58-EBCF64F90337}" presName="horz1" presStyleCnt="0"/>
      <dgm:spPr/>
    </dgm:pt>
    <dgm:pt modelId="{EB234779-BFCE-4987-9C76-0EAB81D44493}" type="pres">
      <dgm:prSet presAssocID="{51C40301-7A37-46A0-AC58-EBCF64F90337}" presName="tx1" presStyleLbl="revTx" presStyleIdx="1" presStyleCnt="4"/>
      <dgm:spPr/>
    </dgm:pt>
    <dgm:pt modelId="{DEC76502-A9F5-4231-B1F2-7006C501838D}" type="pres">
      <dgm:prSet presAssocID="{51C40301-7A37-46A0-AC58-EBCF64F90337}" presName="vert1" presStyleCnt="0"/>
      <dgm:spPr/>
    </dgm:pt>
    <dgm:pt modelId="{6B36C198-04AC-4910-99D4-DF80D1509373}" type="pres">
      <dgm:prSet presAssocID="{4EF8A4CA-9E31-41C9-BC08-0E7F70D8E0E9}" presName="thickLine" presStyleLbl="alignNode1" presStyleIdx="2" presStyleCnt="4"/>
      <dgm:spPr/>
    </dgm:pt>
    <dgm:pt modelId="{BBDEC4A6-A0DF-405E-B2E4-AEDA63751914}" type="pres">
      <dgm:prSet presAssocID="{4EF8A4CA-9E31-41C9-BC08-0E7F70D8E0E9}" presName="horz1" presStyleCnt="0"/>
      <dgm:spPr/>
    </dgm:pt>
    <dgm:pt modelId="{0A341BE2-D310-45E4-90AD-90CC542D162D}" type="pres">
      <dgm:prSet presAssocID="{4EF8A4CA-9E31-41C9-BC08-0E7F70D8E0E9}" presName="tx1" presStyleLbl="revTx" presStyleIdx="2" presStyleCnt="4"/>
      <dgm:spPr/>
    </dgm:pt>
    <dgm:pt modelId="{E808998C-1EC6-403F-844B-2B4B2A10A818}" type="pres">
      <dgm:prSet presAssocID="{4EF8A4CA-9E31-41C9-BC08-0E7F70D8E0E9}" presName="vert1" presStyleCnt="0"/>
      <dgm:spPr/>
    </dgm:pt>
    <dgm:pt modelId="{20F6B810-4B86-4E65-8E4A-2194604CE976}" type="pres">
      <dgm:prSet presAssocID="{C2559DB9-1D78-4C9C-8346-2DF3F33E01E9}" presName="thickLine" presStyleLbl="alignNode1" presStyleIdx="3" presStyleCnt="4"/>
      <dgm:spPr/>
    </dgm:pt>
    <dgm:pt modelId="{55D4123E-AB31-49C3-B024-0D98A53D1EE7}" type="pres">
      <dgm:prSet presAssocID="{C2559DB9-1D78-4C9C-8346-2DF3F33E01E9}" presName="horz1" presStyleCnt="0"/>
      <dgm:spPr/>
    </dgm:pt>
    <dgm:pt modelId="{EC32BAF6-1BDB-4EF0-A429-1FB0C0ABFB1A}" type="pres">
      <dgm:prSet presAssocID="{C2559DB9-1D78-4C9C-8346-2DF3F33E01E9}" presName="tx1" presStyleLbl="revTx" presStyleIdx="3" presStyleCnt="4"/>
      <dgm:spPr/>
    </dgm:pt>
    <dgm:pt modelId="{5CB4E4EC-0C20-45B4-A7A5-17E791F72B83}" type="pres">
      <dgm:prSet presAssocID="{C2559DB9-1D78-4C9C-8346-2DF3F33E01E9}" presName="vert1" presStyleCnt="0"/>
      <dgm:spPr/>
    </dgm:pt>
  </dgm:ptLst>
  <dgm:cxnLst>
    <dgm:cxn modelId="{99F14D2A-3FF0-4BBC-8353-6DE82BDCC8BA}" srcId="{DF9C38F6-4370-4858-869A-65F05BF70C6B}" destId="{51C40301-7A37-46A0-AC58-EBCF64F90337}" srcOrd="1" destOrd="0" parTransId="{C4A61302-58C4-4CA2-932A-91F8D32DCAFF}" sibTransId="{D725BFA8-E4C8-4A7C-BE16-4C2C9419C087}"/>
    <dgm:cxn modelId="{DECE7E2A-76D3-4A70-AB3D-A5B4FD079C40}" type="presOf" srcId="{51C40301-7A37-46A0-AC58-EBCF64F90337}" destId="{EB234779-BFCE-4987-9C76-0EAB81D44493}" srcOrd="0" destOrd="0" presId="urn:microsoft.com/office/officeart/2008/layout/LinedList"/>
    <dgm:cxn modelId="{F3BA7384-3A58-4207-B1F7-04B7D85C47FD}" type="presOf" srcId="{4EB12CAD-B4FE-4F30-BF3B-252F3A028A65}" destId="{28B8CDC2-217B-4E88-A5F2-6BD4FE791863}" srcOrd="0" destOrd="0" presId="urn:microsoft.com/office/officeart/2008/layout/LinedList"/>
    <dgm:cxn modelId="{8F6F9697-7FF3-4B91-BF3B-D7C659E0B326}" type="presOf" srcId="{DF9C38F6-4370-4858-869A-65F05BF70C6B}" destId="{9657A2D0-C946-4EEA-9210-3445CB35A4D8}" srcOrd="0" destOrd="0" presId="urn:microsoft.com/office/officeart/2008/layout/LinedList"/>
    <dgm:cxn modelId="{90717C9B-C508-4DFD-8251-CC4072DF613C}" srcId="{DF9C38F6-4370-4858-869A-65F05BF70C6B}" destId="{C2559DB9-1D78-4C9C-8346-2DF3F33E01E9}" srcOrd="3" destOrd="0" parTransId="{0941B1B4-44E9-4C8C-AE7A-30076FC505A2}" sibTransId="{4DF97C30-DAB2-407F-ACD5-00E30D2FACD2}"/>
    <dgm:cxn modelId="{889A17AD-D11D-4DC7-8FC7-4BFC852F181B}" srcId="{DF9C38F6-4370-4858-869A-65F05BF70C6B}" destId="{4EB12CAD-B4FE-4F30-BF3B-252F3A028A65}" srcOrd="0" destOrd="0" parTransId="{1C19C42E-8DC4-4FE1-BA90-4AE1A2EAF396}" sibTransId="{4664644A-E9F2-4632-8436-4BDD0B9CB6D2}"/>
    <dgm:cxn modelId="{D223C4B8-A2DD-4B9C-BB6A-C891BEB37FA3}" srcId="{DF9C38F6-4370-4858-869A-65F05BF70C6B}" destId="{4EF8A4CA-9E31-41C9-BC08-0E7F70D8E0E9}" srcOrd="2" destOrd="0" parTransId="{F04E842A-0E94-4461-8A62-FABA3A40205C}" sibTransId="{53A2A60E-07D2-4236-A580-3451C8FFFD07}"/>
    <dgm:cxn modelId="{062DEEDC-647E-473B-B8AE-6D2698285F08}" type="presOf" srcId="{C2559DB9-1D78-4C9C-8346-2DF3F33E01E9}" destId="{EC32BAF6-1BDB-4EF0-A429-1FB0C0ABFB1A}" srcOrd="0" destOrd="0" presId="urn:microsoft.com/office/officeart/2008/layout/LinedList"/>
    <dgm:cxn modelId="{290C3CF2-066C-4096-96CC-AADC1F108983}" type="presOf" srcId="{4EF8A4CA-9E31-41C9-BC08-0E7F70D8E0E9}" destId="{0A341BE2-D310-45E4-90AD-90CC542D162D}" srcOrd="0" destOrd="0" presId="urn:microsoft.com/office/officeart/2008/layout/LinedList"/>
    <dgm:cxn modelId="{3B1FFAC8-D0C3-454D-86F1-4D22B722A9C5}" type="presParOf" srcId="{9657A2D0-C946-4EEA-9210-3445CB35A4D8}" destId="{6C3FAC9F-B56D-4334-9016-33E2324A9AB6}" srcOrd="0" destOrd="0" presId="urn:microsoft.com/office/officeart/2008/layout/LinedList"/>
    <dgm:cxn modelId="{BC0ACECB-E218-4358-BF67-BB78995B2EE5}" type="presParOf" srcId="{9657A2D0-C946-4EEA-9210-3445CB35A4D8}" destId="{7E3A415A-BD7A-4694-90F6-7CBA8C4DED8C}" srcOrd="1" destOrd="0" presId="urn:microsoft.com/office/officeart/2008/layout/LinedList"/>
    <dgm:cxn modelId="{0534DC23-4E0C-43BC-93FA-AFE11E39E8E0}" type="presParOf" srcId="{7E3A415A-BD7A-4694-90F6-7CBA8C4DED8C}" destId="{28B8CDC2-217B-4E88-A5F2-6BD4FE791863}" srcOrd="0" destOrd="0" presId="urn:microsoft.com/office/officeart/2008/layout/LinedList"/>
    <dgm:cxn modelId="{7DDA4F9A-ADC1-4DB8-BCB9-67DECBB73B85}" type="presParOf" srcId="{7E3A415A-BD7A-4694-90F6-7CBA8C4DED8C}" destId="{7E124F81-9671-4F8D-8804-4BD3925D55F3}" srcOrd="1" destOrd="0" presId="urn:microsoft.com/office/officeart/2008/layout/LinedList"/>
    <dgm:cxn modelId="{5BFDB499-D447-4FD3-9D09-35B95808F318}" type="presParOf" srcId="{9657A2D0-C946-4EEA-9210-3445CB35A4D8}" destId="{74CCD1B5-365B-47C1-AC69-A88A2D488827}" srcOrd="2" destOrd="0" presId="urn:microsoft.com/office/officeart/2008/layout/LinedList"/>
    <dgm:cxn modelId="{1ADFA094-8D02-4E59-86A0-5F9A9168F9AA}" type="presParOf" srcId="{9657A2D0-C946-4EEA-9210-3445CB35A4D8}" destId="{70F7A2D2-740B-4ED1-99DF-1793F54AB5C8}" srcOrd="3" destOrd="0" presId="urn:microsoft.com/office/officeart/2008/layout/LinedList"/>
    <dgm:cxn modelId="{4558B5A7-12CF-4771-AA52-BA61A471CC16}" type="presParOf" srcId="{70F7A2D2-740B-4ED1-99DF-1793F54AB5C8}" destId="{EB234779-BFCE-4987-9C76-0EAB81D44493}" srcOrd="0" destOrd="0" presId="urn:microsoft.com/office/officeart/2008/layout/LinedList"/>
    <dgm:cxn modelId="{34D57B8B-77EC-48CC-94EC-EFD5A40E0420}" type="presParOf" srcId="{70F7A2D2-740B-4ED1-99DF-1793F54AB5C8}" destId="{DEC76502-A9F5-4231-B1F2-7006C501838D}" srcOrd="1" destOrd="0" presId="urn:microsoft.com/office/officeart/2008/layout/LinedList"/>
    <dgm:cxn modelId="{219F6FB0-9CF5-4640-94F2-E817AB2DCB76}" type="presParOf" srcId="{9657A2D0-C946-4EEA-9210-3445CB35A4D8}" destId="{6B36C198-04AC-4910-99D4-DF80D1509373}" srcOrd="4" destOrd="0" presId="urn:microsoft.com/office/officeart/2008/layout/LinedList"/>
    <dgm:cxn modelId="{FDC75114-BB3D-490B-BF67-1AFFC4FC97D3}" type="presParOf" srcId="{9657A2D0-C946-4EEA-9210-3445CB35A4D8}" destId="{BBDEC4A6-A0DF-405E-B2E4-AEDA63751914}" srcOrd="5" destOrd="0" presId="urn:microsoft.com/office/officeart/2008/layout/LinedList"/>
    <dgm:cxn modelId="{1A337375-3D1E-4F7A-AE75-F97E9E760E68}" type="presParOf" srcId="{BBDEC4A6-A0DF-405E-B2E4-AEDA63751914}" destId="{0A341BE2-D310-45E4-90AD-90CC542D162D}" srcOrd="0" destOrd="0" presId="urn:microsoft.com/office/officeart/2008/layout/LinedList"/>
    <dgm:cxn modelId="{7AE4AF15-05B9-404F-84DD-DB70C89E5A9A}" type="presParOf" srcId="{BBDEC4A6-A0DF-405E-B2E4-AEDA63751914}" destId="{E808998C-1EC6-403F-844B-2B4B2A10A818}" srcOrd="1" destOrd="0" presId="urn:microsoft.com/office/officeart/2008/layout/LinedList"/>
    <dgm:cxn modelId="{5C77BD63-5E2C-4E2F-A55C-9026E45AAEFF}" type="presParOf" srcId="{9657A2D0-C946-4EEA-9210-3445CB35A4D8}" destId="{20F6B810-4B86-4E65-8E4A-2194604CE976}" srcOrd="6" destOrd="0" presId="urn:microsoft.com/office/officeart/2008/layout/LinedList"/>
    <dgm:cxn modelId="{6E3DE217-463A-46BB-84D0-8A505D335BB6}" type="presParOf" srcId="{9657A2D0-C946-4EEA-9210-3445CB35A4D8}" destId="{55D4123E-AB31-49C3-B024-0D98A53D1EE7}" srcOrd="7" destOrd="0" presId="urn:microsoft.com/office/officeart/2008/layout/LinedList"/>
    <dgm:cxn modelId="{1C410644-25B6-40B1-A855-FD5FCF9F2283}" type="presParOf" srcId="{55D4123E-AB31-49C3-B024-0D98A53D1EE7}" destId="{EC32BAF6-1BDB-4EF0-A429-1FB0C0ABFB1A}" srcOrd="0" destOrd="0" presId="urn:microsoft.com/office/officeart/2008/layout/LinedList"/>
    <dgm:cxn modelId="{2C809A3F-06E9-4302-8A2A-35E3C420C979}" type="presParOf" srcId="{55D4123E-AB31-49C3-B024-0D98A53D1EE7}" destId="{5CB4E4EC-0C20-45B4-A7A5-17E791F72B8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09EE3DC-8A99-4A3D-9C08-DC9AE93ABBC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B6464E-927D-424A-81A6-C65AE9839C1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1) Tahkim başvurusu / talep dilekçesi (claim)</a:t>
          </a:r>
        </a:p>
      </dgm:t>
    </dgm:pt>
    <dgm:pt modelId="{CC5FC423-2B61-42C2-8E0C-942570E2B31C}" type="parTrans" cxnId="{2CA3ED4B-158D-4E8B-B9BF-8DB1D19A1D89}">
      <dgm:prSet/>
      <dgm:spPr/>
      <dgm:t>
        <a:bodyPr/>
        <a:lstStyle/>
        <a:p>
          <a:endParaRPr lang="en-US"/>
        </a:p>
      </dgm:t>
    </dgm:pt>
    <dgm:pt modelId="{E1D4D8E2-4CCD-4E54-B158-15501067FA45}" type="sibTrans" cxnId="{2CA3ED4B-158D-4E8B-B9BF-8DB1D19A1D89}">
      <dgm:prSet/>
      <dgm:spPr/>
      <dgm:t>
        <a:bodyPr/>
        <a:lstStyle/>
        <a:p>
          <a:endParaRPr lang="en-US"/>
        </a:p>
      </dgm:t>
    </dgm:pt>
    <dgm:pt modelId="{34265DB5-EFA8-46EC-A693-C717FFD8EEC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2) Tahkim harç/avans ve bildirimler (kurum kurallarına göre)</a:t>
          </a:r>
        </a:p>
      </dgm:t>
    </dgm:pt>
    <dgm:pt modelId="{F895B828-8AE5-4C41-ADF0-21C3F86AACDF}" type="parTrans" cxnId="{5BF45FCD-26FE-4AB0-80BC-068D155AB5EB}">
      <dgm:prSet/>
      <dgm:spPr/>
      <dgm:t>
        <a:bodyPr/>
        <a:lstStyle/>
        <a:p>
          <a:endParaRPr lang="en-US"/>
        </a:p>
      </dgm:t>
    </dgm:pt>
    <dgm:pt modelId="{19E20EAF-70E4-4839-8292-27F6CC728E54}" type="sibTrans" cxnId="{5BF45FCD-26FE-4AB0-80BC-068D155AB5EB}">
      <dgm:prSet/>
      <dgm:spPr/>
      <dgm:t>
        <a:bodyPr/>
        <a:lstStyle/>
        <a:p>
          <a:endParaRPr lang="en-US"/>
        </a:p>
      </dgm:t>
    </dgm:pt>
    <dgm:pt modelId="{B25E59DC-66EC-485A-82D9-33B44C41AAB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3) Hakem(ler)in atanması ve yetki/ret tartışmaları</a:t>
          </a:r>
        </a:p>
      </dgm:t>
    </dgm:pt>
    <dgm:pt modelId="{6FB93E58-2587-454C-B2F2-4B610EF4E2E3}" type="parTrans" cxnId="{2468659E-5E29-4D36-89E0-D811269C921D}">
      <dgm:prSet/>
      <dgm:spPr/>
      <dgm:t>
        <a:bodyPr/>
        <a:lstStyle/>
        <a:p>
          <a:endParaRPr lang="en-US"/>
        </a:p>
      </dgm:t>
    </dgm:pt>
    <dgm:pt modelId="{C7D91F8D-9085-4B70-ADAA-81150F3B54B2}" type="sibTrans" cxnId="{2468659E-5E29-4D36-89E0-D811269C921D}">
      <dgm:prSet/>
      <dgm:spPr/>
      <dgm:t>
        <a:bodyPr/>
        <a:lstStyle/>
        <a:p>
          <a:endParaRPr lang="en-US"/>
        </a:p>
      </dgm:t>
    </dgm:pt>
    <dgm:pt modelId="{E0C5EAD1-7CEB-4DE3-BF3D-87F5F9D6122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4) Usul takvimi ve ön toplantı: dilekçe–delil–duruşma planı</a:t>
          </a:r>
        </a:p>
      </dgm:t>
    </dgm:pt>
    <dgm:pt modelId="{07D33A07-F2E9-4C73-92B4-4ACDF7BCC9FA}" type="parTrans" cxnId="{B09025F4-7C10-4604-BEFD-0BEE7371AF72}">
      <dgm:prSet/>
      <dgm:spPr/>
      <dgm:t>
        <a:bodyPr/>
        <a:lstStyle/>
        <a:p>
          <a:endParaRPr lang="en-US"/>
        </a:p>
      </dgm:t>
    </dgm:pt>
    <dgm:pt modelId="{1110E555-EC16-45FD-806F-38CF31BF9A77}" type="sibTrans" cxnId="{B09025F4-7C10-4604-BEFD-0BEE7371AF72}">
      <dgm:prSet/>
      <dgm:spPr/>
      <dgm:t>
        <a:bodyPr/>
        <a:lstStyle/>
        <a:p>
          <a:endParaRPr lang="en-US"/>
        </a:p>
      </dgm:t>
    </dgm:pt>
    <dgm:pt modelId="{AAC62A10-A2EB-4C98-8666-BDB6AEBB552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5) Dilekçeler aşaması: iddia–savunma–delil listeleri</a:t>
          </a:r>
        </a:p>
      </dgm:t>
    </dgm:pt>
    <dgm:pt modelId="{1C3A26C9-301B-41DB-80FA-C664989D0D11}" type="parTrans" cxnId="{1E2A34BB-79B5-4622-8DBB-5A24E6958CC8}">
      <dgm:prSet/>
      <dgm:spPr/>
      <dgm:t>
        <a:bodyPr/>
        <a:lstStyle/>
        <a:p>
          <a:endParaRPr lang="en-US"/>
        </a:p>
      </dgm:t>
    </dgm:pt>
    <dgm:pt modelId="{13EB4D06-B0CF-41B2-BE84-3A9EA6BC871F}" type="sibTrans" cxnId="{1E2A34BB-79B5-4622-8DBB-5A24E6958CC8}">
      <dgm:prSet/>
      <dgm:spPr/>
      <dgm:t>
        <a:bodyPr/>
        <a:lstStyle/>
        <a:p>
          <a:endParaRPr lang="en-US"/>
        </a:p>
      </dgm:t>
    </dgm:pt>
    <dgm:pt modelId="{89223AD5-18E5-4A83-BD5F-EA16EA09BAD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6) Delillerin ikamesi: belge, tanık, bilirkişi, keşif</a:t>
          </a:r>
        </a:p>
      </dgm:t>
    </dgm:pt>
    <dgm:pt modelId="{4CE04C60-D9B7-467C-8890-3A828B565A51}" type="parTrans" cxnId="{496E94C0-299A-4606-90D9-CFA8FEC4D7E6}">
      <dgm:prSet/>
      <dgm:spPr/>
      <dgm:t>
        <a:bodyPr/>
        <a:lstStyle/>
        <a:p>
          <a:endParaRPr lang="en-US"/>
        </a:p>
      </dgm:t>
    </dgm:pt>
    <dgm:pt modelId="{8E3969E9-ACA0-48C2-B10A-7F86141AA81B}" type="sibTrans" cxnId="{496E94C0-299A-4606-90D9-CFA8FEC4D7E6}">
      <dgm:prSet/>
      <dgm:spPr/>
      <dgm:t>
        <a:bodyPr/>
        <a:lstStyle/>
        <a:p>
          <a:endParaRPr lang="en-US"/>
        </a:p>
      </dgm:t>
    </dgm:pt>
    <dgm:pt modelId="{D788E7A2-6710-4866-8CC9-4D45214666E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7) Duruşma (gerektiğinde) ve sözlü beyanlar</a:t>
          </a:r>
        </a:p>
      </dgm:t>
    </dgm:pt>
    <dgm:pt modelId="{CED3C20A-AFB9-4D57-9577-05D79124E7F7}" type="parTrans" cxnId="{3F95F870-E8FF-433E-B32D-3E3AE1C6E69F}">
      <dgm:prSet/>
      <dgm:spPr/>
      <dgm:t>
        <a:bodyPr/>
        <a:lstStyle/>
        <a:p>
          <a:endParaRPr lang="en-US"/>
        </a:p>
      </dgm:t>
    </dgm:pt>
    <dgm:pt modelId="{60F34B66-1A42-4B17-AF71-8DEE274F5CAD}" type="sibTrans" cxnId="{3F95F870-E8FF-433E-B32D-3E3AE1C6E69F}">
      <dgm:prSet/>
      <dgm:spPr/>
      <dgm:t>
        <a:bodyPr/>
        <a:lstStyle/>
        <a:p>
          <a:endParaRPr lang="en-US"/>
        </a:p>
      </dgm:t>
    </dgm:pt>
    <dgm:pt modelId="{7E13E9FE-04DE-451F-BB91-92EB67153BA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8) Hakem kararı (award) + tavzih/düzeltme/tamamlama süreçleri</a:t>
          </a:r>
        </a:p>
      </dgm:t>
    </dgm:pt>
    <dgm:pt modelId="{E6ECAAEC-44BD-4C2D-8946-6E9DCE5AA848}" type="parTrans" cxnId="{8C0AA1BC-DADD-4A55-9D8F-074CC8A1E860}">
      <dgm:prSet/>
      <dgm:spPr/>
      <dgm:t>
        <a:bodyPr/>
        <a:lstStyle/>
        <a:p>
          <a:endParaRPr lang="en-US"/>
        </a:p>
      </dgm:t>
    </dgm:pt>
    <dgm:pt modelId="{60C7C9ED-C3FB-4077-933C-91B115A6B8EA}" type="sibTrans" cxnId="{8C0AA1BC-DADD-4A55-9D8F-074CC8A1E860}">
      <dgm:prSet/>
      <dgm:spPr/>
      <dgm:t>
        <a:bodyPr/>
        <a:lstStyle/>
        <a:p>
          <a:endParaRPr lang="en-US"/>
        </a:p>
      </dgm:t>
    </dgm:pt>
    <dgm:pt modelId="{DCF6DF45-1CC0-4ACE-A12F-4876133D774D}" type="pres">
      <dgm:prSet presAssocID="{409EE3DC-8A99-4A3D-9C08-DC9AE93ABBC9}" presName="root" presStyleCnt="0">
        <dgm:presLayoutVars>
          <dgm:dir/>
          <dgm:resizeHandles val="exact"/>
        </dgm:presLayoutVars>
      </dgm:prSet>
      <dgm:spPr/>
    </dgm:pt>
    <dgm:pt modelId="{D1CC6986-979B-4E95-83FC-504DD8D8A1E1}" type="pres">
      <dgm:prSet presAssocID="{EFB6464E-927D-424A-81A6-C65AE9839C11}" presName="compNode" presStyleCnt="0"/>
      <dgm:spPr/>
    </dgm:pt>
    <dgm:pt modelId="{5E6E68E9-FF56-4C49-9AF7-9BBEBF42A8E5}" type="pres">
      <dgm:prSet presAssocID="{EFB6464E-927D-424A-81A6-C65AE9839C11}" presName="bgRect" presStyleLbl="bgShp" presStyleIdx="0" presStyleCnt="8"/>
      <dgm:spPr/>
    </dgm:pt>
    <dgm:pt modelId="{094FD515-15CF-4605-B6DB-CF2267DE7AF0}" type="pres">
      <dgm:prSet presAssocID="{EFB6464E-927D-424A-81A6-C65AE9839C11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uble"/>
        </a:ext>
      </dgm:extLst>
    </dgm:pt>
    <dgm:pt modelId="{99797CA3-5A38-4D9B-B3F7-DF899566429E}" type="pres">
      <dgm:prSet presAssocID="{EFB6464E-927D-424A-81A6-C65AE9839C11}" presName="spaceRect" presStyleCnt="0"/>
      <dgm:spPr/>
    </dgm:pt>
    <dgm:pt modelId="{5B8E3328-EBBC-429E-827D-2BAB62D39520}" type="pres">
      <dgm:prSet presAssocID="{EFB6464E-927D-424A-81A6-C65AE9839C11}" presName="parTx" presStyleLbl="revTx" presStyleIdx="0" presStyleCnt="8">
        <dgm:presLayoutVars>
          <dgm:chMax val="0"/>
          <dgm:chPref val="0"/>
        </dgm:presLayoutVars>
      </dgm:prSet>
      <dgm:spPr/>
    </dgm:pt>
    <dgm:pt modelId="{2D05B54F-9F1E-4CF4-AD2A-44363B5A891F}" type="pres">
      <dgm:prSet presAssocID="{E1D4D8E2-4CCD-4E54-B158-15501067FA45}" presName="sibTrans" presStyleCnt="0"/>
      <dgm:spPr/>
    </dgm:pt>
    <dgm:pt modelId="{208AFA82-4BDA-4431-B540-47D89C6DC0C7}" type="pres">
      <dgm:prSet presAssocID="{34265DB5-EFA8-46EC-A693-C717FFD8EECF}" presName="compNode" presStyleCnt="0"/>
      <dgm:spPr/>
    </dgm:pt>
    <dgm:pt modelId="{61281CB0-2512-4E2F-94F1-C65E06AC6A66}" type="pres">
      <dgm:prSet presAssocID="{34265DB5-EFA8-46EC-A693-C717FFD8EECF}" presName="bgRect" presStyleLbl="bgShp" presStyleIdx="1" presStyleCnt="8"/>
      <dgm:spPr/>
    </dgm:pt>
    <dgm:pt modelId="{B9429C65-798D-47F5-ADDB-D3F750DB36F3}" type="pres">
      <dgm:prSet presAssocID="{34265DB5-EFA8-46EC-A693-C717FFD8EECF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ainy scene"/>
        </a:ext>
      </dgm:extLst>
    </dgm:pt>
    <dgm:pt modelId="{C635B120-5052-452C-AD93-FC5A8A81187E}" type="pres">
      <dgm:prSet presAssocID="{34265DB5-EFA8-46EC-A693-C717FFD8EECF}" presName="spaceRect" presStyleCnt="0"/>
      <dgm:spPr/>
    </dgm:pt>
    <dgm:pt modelId="{618B3CE2-D163-4464-B111-53C809D89726}" type="pres">
      <dgm:prSet presAssocID="{34265DB5-EFA8-46EC-A693-C717FFD8EECF}" presName="parTx" presStyleLbl="revTx" presStyleIdx="1" presStyleCnt="8">
        <dgm:presLayoutVars>
          <dgm:chMax val="0"/>
          <dgm:chPref val="0"/>
        </dgm:presLayoutVars>
      </dgm:prSet>
      <dgm:spPr/>
    </dgm:pt>
    <dgm:pt modelId="{10727311-A3AA-48A2-A2FD-6D79C1B5D742}" type="pres">
      <dgm:prSet presAssocID="{19E20EAF-70E4-4839-8292-27F6CC728E54}" presName="sibTrans" presStyleCnt="0"/>
      <dgm:spPr/>
    </dgm:pt>
    <dgm:pt modelId="{D6976D95-7E13-43D4-ACB2-D8A7A0687745}" type="pres">
      <dgm:prSet presAssocID="{B25E59DC-66EC-485A-82D9-33B44C41AAB4}" presName="compNode" presStyleCnt="0"/>
      <dgm:spPr/>
    </dgm:pt>
    <dgm:pt modelId="{DB40E085-2262-428A-8DCB-068ADE4565CD}" type="pres">
      <dgm:prSet presAssocID="{B25E59DC-66EC-485A-82D9-33B44C41AAB4}" presName="bgRect" presStyleLbl="bgShp" presStyleIdx="2" presStyleCnt="8"/>
      <dgm:spPr/>
    </dgm:pt>
    <dgm:pt modelId="{6C5389A3-7B6D-4331-87AE-85115022145A}" type="pres">
      <dgm:prSet presAssocID="{B25E59DC-66EC-485A-82D9-33B44C41AAB4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kmak"/>
        </a:ext>
      </dgm:extLst>
    </dgm:pt>
    <dgm:pt modelId="{59856635-55F0-452F-B2C1-F7A0CE74A09B}" type="pres">
      <dgm:prSet presAssocID="{B25E59DC-66EC-485A-82D9-33B44C41AAB4}" presName="spaceRect" presStyleCnt="0"/>
      <dgm:spPr/>
    </dgm:pt>
    <dgm:pt modelId="{9E16A66C-9752-4BEB-BD51-F650E4E33071}" type="pres">
      <dgm:prSet presAssocID="{B25E59DC-66EC-485A-82D9-33B44C41AAB4}" presName="parTx" presStyleLbl="revTx" presStyleIdx="2" presStyleCnt="8">
        <dgm:presLayoutVars>
          <dgm:chMax val="0"/>
          <dgm:chPref val="0"/>
        </dgm:presLayoutVars>
      </dgm:prSet>
      <dgm:spPr/>
    </dgm:pt>
    <dgm:pt modelId="{EC0424E3-2C36-4A5E-943C-FC97A370CB97}" type="pres">
      <dgm:prSet presAssocID="{C7D91F8D-9085-4B70-ADAA-81150F3B54B2}" presName="sibTrans" presStyleCnt="0"/>
      <dgm:spPr/>
    </dgm:pt>
    <dgm:pt modelId="{01E8D111-CAB7-46D7-A6B3-BE5C0992360D}" type="pres">
      <dgm:prSet presAssocID="{E0C5EAD1-7CEB-4DE3-BF3D-87F5F9D61229}" presName="compNode" presStyleCnt="0"/>
      <dgm:spPr/>
    </dgm:pt>
    <dgm:pt modelId="{70AD647F-CDF2-43BB-AEB8-5C9126900AC0}" type="pres">
      <dgm:prSet presAssocID="{E0C5EAD1-7CEB-4DE3-BF3D-87F5F9D61229}" presName="bgRect" presStyleLbl="bgShp" presStyleIdx="3" presStyleCnt="8"/>
      <dgm:spPr/>
    </dgm:pt>
    <dgm:pt modelId="{EF8E5D71-74F5-4A35-83E7-D9E804E50DD5}" type="pres">
      <dgm:prSet presAssocID="{E0C5EAD1-7CEB-4DE3-BF3D-87F5F9D61229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plantı"/>
        </a:ext>
      </dgm:extLst>
    </dgm:pt>
    <dgm:pt modelId="{05CA7B78-E5E6-4C3C-99C5-6797EEA1B7B1}" type="pres">
      <dgm:prSet presAssocID="{E0C5EAD1-7CEB-4DE3-BF3D-87F5F9D61229}" presName="spaceRect" presStyleCnt="0"/>
      <dgm:spPr/>
    </dgm:pt>
    <dgm:pt modelId="{AC405F8E-EDBE-43DA-89FC-CB8453C58960}" type="pres">
      <dgm:prSet presAssocID="{E0C5EAD1-7CEB-4DE3-BF3D-87F5F9D61229}" presName="parTx" presStyleLbl="revTx" presStyleIdx="3" presStyleCnt="8">
        <dgm:presLayoutVars>
          <dgm:chMax val="0"/>
          <dgm:chPref val="0"/>
        </dgm:presLayoutVars>
      </dgm:prSet>
      <dgm:spPr/>
    </dgm:pt>
    <dgm:pt modelId="{95685C41-681C-40C9-863F-0B860BF3827F}" type="pres">
      <dgm:prSet presAssocID="{1110E555-EC16-45FD-806F-38CF31BF9A77}" presName="sibTrans" presStyleCnt="0"/>
      <dgm:spPr/>
    </dgm:pt>
    <dgm:pt modelId="{FF1BBB98-9C99-4115-B220-4106D903B1C3}" type="pres">
      <dgm:prSet presAssocID="{AAC62A10-A2EB-4C98-8666-BDB6AEBB552C}" presName="compNode" presStyleCnt="0"/>
      <dgm:spPr/>
    </dgm:pt>
    <dgm:pt modelId="{8F0CE18D-11D1-495E-A7BD-965EB499AFF9}" type="pres">
      <dgm:prSet presAssocID="{AAC62A10-A2EB-4C98-8666-BDB6AEBB552C}" presName="bgRect" presStyleLbl="bgShp" presStyleIdx="4" presStyleCnt="8"/>
      <dgm:spPr/>
    </dgm:pt>
    <dgm:pt modelId="{A92BD773-7E89-43DC-835B-95FE70309D6C}" type="pres">
      <dgm:prSet presAssocID="{AAC62A10-A2EB-4C98-8666-BDB6AEBB552C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gafon"/>
        </a:ext>
      </dgm:extLst>
    </dgm:pt>
    <dgm:pt modelId="{6EF22CA9-10DA-4A34-AD48-0863FB7E201E}" type="pres">
      <dgm:prSet presAssocID="{AAC62A10-A2EB-4C98-8666-BDB6AEBB552C}" presName="spaceRect" presStyleCnt="0"/>
      <dgm:spPr/>
    </dgm:pt>
    <dgm:pt modelId="{21A56C81-2B92-44C2-B5C9-DEC8432AE837}" type="pres">
      <dgm:prSet presAssocID="{AAC62A10-A2EB-4C98-8666-BDB6AEBB552C}" presName="parTx" presStyleLbl="revTx" presStyleIdx="4" presStyleCnt="8">
        <dgm:presLayoutVars>
          <dgm:chMax val="0"/>
          <dgm:chPref val="0"/>
        </dgm:presLayoutVars>
      </dgm:prSet>
      <dgm:spPr/>
    </dgm:pt>
    <dgm:pt modelId="{F4C20FB5-AD3F-43B9-9363-993C13C2E4D9}" type="pres">
      <dgm:prSet presAssocID="{13EB4D06-B0CF-41B2-BE84-3A9EA6BC871F}" presName="sibTrans" presStyleCnt="0"/>
      <dgm:spPr/>
    </dgm:pt>
    <dgm:pt modelId="{5965F660-B0B7-417D-8B09-242E40E78FCD}" type="pres">
      <dgm:prSet presAssocID="{89223AD5-18E5-4A83-BD5F-EA16EA09BAD2}" presName="compNode" presStyleCnt="0"/>
      <dgm:spPr/>
    </dgm:pt>
    <dgm:pt modelId="{16912D5E-5A47-4EAD-8701-62DE9B01C54D}" type="pres">
      <dgm:prSet presAssocID="{89223AD5-18E5-4A83-BD5F-EA16EA09BAD2}" presName="bgRect" presStyleLbl="bgShp" presStyleIdx="5" presStyleCnt="8"/>
      <dgm:spPr/>
    </dgm:pt>
    <dgm:pt modelId="{FBCB4A9A-5F34-490D-8E2C-3268474A3DA3}" type="pres">
      <dgm:prSet presAssocID="{89223AD5-18E5-4A83-BD5F-EA16EA09BAD2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1D7965A5-C968-4D91-ABCF-563113E2664F}" type="pres">
      <dgm:prSet presAssocID="{89223AD5-18E5-4A83-BD5F-EA16EA09BAD2}" presName="spaceRect" presStyleCnt="0"/>
      <dgm:spPr/>
    </dgm:pt>
    <dgm:pt modelId="{7B086BE1-F4EB-42AE-A3C8-7C6677192C2D}" type="pres">
      <dgm:prSet presAssocID="{89223AD5-18E5-4A83-BD5F-EA16EA09BAD2}" presName="parTx" presStyleLbl="revTx" presStyleIdx="5" presStyleCnt="8">
        <dgm:presLayoutVars>
          <dgm:chMax val="0"/>
          <dgm:chPref val="0"/>
        </dgm:presLayoutVars>
      </dgm:prSet>
      <dgm:spPr/>
    </dgm:pt>
    <dgm:pt modelId="{A948C51C-95AE-4508-98FD-382C83B5B8C3}" type="pres">
      <dgm:prSet presAssocID="{8E3969E9-ACA0-48C2-B10A-7F86141AA81B}" presName="sibTrans" presStyleCnt="0"/>
      <dgm:spPr/>
    </dgm:pt>
    <dgm:pt modelId="{AF0DA3D0-9D83-43FE-B2E9-53DC172DC80B}" type="pres">
      <dgm:prSet presAssocID="{D788E7A2-6710-4866-8CC9-4D45214666E8}" presName="compNode" presStyleCnt="0"/>
      <dgm:spPr/>
    </dgm:pt>
    <dgm:pt modelId="{2CF673E5-F20F-4185-90BC-89BE451C6E49}" type="pres">
      <dgm:prSet presAssocID="{D788E7A2-6710-4866-8CC9-4D45214666E8}" presName="bgRect" presStyleLbl="bgShp" presStyleIdx="6" presStyleCnt="8"/>
      <dgm:spPr/>
    </dgm:pt>
    <dgm:pt modelId="{6F5C59BB-070F-4B50-807A-44C398284B11}" type="pres">
      <dgm:prSet presAssocID="{D788E7A2-6710-4866-8CC9-4D45214666E8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hbet"/>
        </a:ext>
      </dgm:extLst>
    </dgm:pt>
    <dgm:pt modelId="{F0A4914F-E348-4181-B097-F92729BDC18C}" type="pres">
      <dgm:prSet presAssocID="{D788E7A2-6710-4866-8CC9-4D45214666E8}" presName="spaceRect" presStyleCnt="0"/>
      <dgm:spPr/>
    </dgm:pt>
    <dgm:pt modelId="{4C2BD60C-91F3-4247-9BF4-284A64A799BE}" type="pres">
      <dgm:prSet presAssocID="{D788E7A2-6710-4866-8CC9-4D45214666E8}" presName="parTx" presStyleLbl="revTx" presStyleIdx="6" presStyleCnt="8">
        <dgm:presLayoutVars>
          <dgm:chMax val="0"/>
          <dgm:chPref val="0"/>
        </dgm:presLayoutVars>
      </dgm:prSet>
      <dgm:spPr/>
    </dgm:pt>
    <dgm:pt modelId="{7FF59500-41ED-4802-8478-2DDD6639B2D7}" type="pres">
      <dgm:prSet presAssocID="{60F34B66-1A42-4B17-AF71-8DEE274F5CAD}" presName="sibTrans" presStyleCnt="0"/>
      <dgm:spPr/>
    </dgm:pt>
    <dgm:pt modelId="{6A30F172-A54E-443A-B17A-CFD24616F8A4}" type="pres">
      <dgm:prSet presAssocID="{7E13E9FE-04DE-451F-BB91-92EB67153BAF}" presName="compNode" presStyleCnt="0"/>
      <dgm:spPr/>
    </dgm:pt>
    <dgm:pt modelId="{7C5D85B4-41AD-4819-88FA-6836E9D405CD}" type="pres">
      <dgm:prSet presAssocID="{7E13E9FE-04DE-451F-BB91-92EB67153BAF}" presName="bgRect" presStyleLbl="bgShp" presStyleIdx="7" presStyleCnt="8"/>
      <dgm:spPr/>
    </dgm:pt>
    <dgm:pt modelId="{6D3E56A4-C6F6-416D-A178-738C6BCC3165}" type="pres">
      <dgm:prSet presAssocID="{7E13E9FE-04DE-451F-BB91-92EB67153BAF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affic cone"/>
        </a:ext>
      </dgm:extLst>
    </dgm:pt>
    <dgm:pt modelId="{D29EE1E4-50BB-4757-B77E-E297FFA3FE0E}" type="pres">
      <dgm:prSet presAssocID="{7E13E9FE-04DE-451F-BB91-92EB67153BAF}" presName="spaceRect" presStyleCnt="0"/>
      <dgm:spPr/>
    </dgm:pt>
    <dgm:pt modelId="{AD91D37C-8B1B-45A6-850D-1B28C2D139A7}" type="pres">
      <dgm:prSet presAssocID="{7E13E9FE-04DE-451F-BB91-92EB67153BAF}" presName="parTx" presStyleLbl="revTx" presStyleIdx="7" presStyleCnt="8">
        <dgm:presLayoutVars>
          <dgm:chMax val="0"/>
          <dgm:chPref val="0"/>
        </dgm:presLayoutVars>
      </dgm:prSet>
      <dgm:spPr/>
    </dgm:pt>
  </dgm:ptLst>
  <dgm:cxnLst>
    <dgm:cxn modelId="{D9A2A343-7D5A-4254-A426-58F1E41BBD58}" type="presOf" srcId="{B25E59DC-66EC-485A-82D9-33B44C41AAB4}" destId="{9E16A66C-9752-4BEB-BD51-F650E4E33071}" srcOrd="0" destOrd="0" presId="urn:microsoft.com/office/officeart/2018/2/layout/IconVerticalSolidList"/>
    <dgm:cxn modelId="{D12A1B6A-966E-4BF0-A4DC-C22B68B576A7}" type="presOf" srcId="{7E13E9FE-04DE-451F-BB91-92EB67153BAF}" destId="{AD91D37C-8B1B-45A6-850D-1B28C2D139A7}" srcOrd="0" destOrd="0" presId="urn:microsoft.com/office/officeart/2018/2/layout/IconVerticalSolidList"/>
    <dgm:cxn modelId="{2CA3ED4B-158D-4E8B-B9BF-8DB1D19A1D89}" srcId="{409EE3DC-8A99-4A3D-9C08-DC9AE93ABBC9}" destId="{EFB6464E-927D-424A-81A6-C65AE9839C11}" srcOrd="0" destOrd="0" parTransId="{CC5FC423-2B61-42C2-8E0C-942570E2B31C}" sibTransId="{E1D4D8E2-4CCD-4E54-B158-15501067FA45}"/>
    <dgm:cxn modelId="{3F95F870-E8FF-433E-B32D-3E3AE1C6E69F}" srcId="{409EE3DC-8A99-4A3D-9C08-DC9AE93ABBC9}" destId="{D788E7A2-6710-4866-8CC9-4D45214666E8}" srcOrd="6" destOrd="0" parTransId="{CED3C20A-AFB9-4D57-9577-05D79124E7F7}" sibTransId="{60F34B66-1A42-4B17-AF71-8DEE274F5CAD}"/>
    <dgm:cxn modelId="{460E0892-CE00-477E-91C5-CA2B93EC53E0}" type="presOf" srcId="{D788E7A2-6710-4866-8CC9-4D45214666E8}" destId="{4C2BD60C-91F3-4247-9BF4-284A64A799BE}" srcOrd="0" destOrd="0" presId="urn:microsoft.com/office/officeart/2018/2/layout/IconVerticalSolidList"/>
    <dgm:cxn modelId="{2468659E-5E29-4D36-89E0-D811269C921D}" srcId="{409EE3DC-8A99-4A3D-9C08-DC9AE93ABBC9}" destId="{B25E59DC-66EC-485A-82D9-33B44C41AAB4}" srcOrd="2" destOrd="0" parTransId="{6FB93E58-2587-454C-B2F2-4B610EF4E2E3}" sibTransId="{C7D91F8D-9085-4B70-ADAA-81150F3B54B2}"/>
    <dgm:cxn modelId="{93591EA0-2AC4-4EFC-B319-2889C3096BF2}" type="presOf" srcId="{AAC62A10-A2EB-4C98-8666-BDB6AEBB552C}" destId="{21A56C81-2B92-44C2-B5C9-DEC8432AE837}" srcOrd="0" destOrd="0" presId="urn:microsoft.com/office/officeart/2018/2/layout/IconVerticalSolidList"/>
    <dgm:cxn modelId="{B26756BA-7CC0-42B0-A080-37FC975D628E}" type="presOf" srcId="{89223AD5-18E5-4A83-BD5F-EA16EA09BAD2}" destId="{7B086BE1-F4EB-42AE-A3C8-7C6677192C2D}" srcOrd="0" destOrd="0" presId="urn:microsoft.com/office/officeart/2018/2/layout/IconVerticalSolidList"/>
    <dgm:cxn modelId="{1E2A34BB-79B5-4622-8DBB-5A24E6958CC8}" srcId="{409EE3DC-8A99-4A3D-9C08-DC9AE93ABBC9}" destId="{AAC62A10-A2EB-4C98-8666-BDB6AEBB552C}" srcOrd="4" destOrd="0" parTransId="{1C3A26C9-301B-41DB-80FA-C664989D0D11}" sibTransId="{13EB4D06-B0CF-41B2-BE84-3A9EA6BC871F}"/>
    <dgm:cxn modelId="{8C0AA1BC-DADD-4A55-9D8F-074CC8A1E860}" srcId="{409EE3DC-8A99-4A3D-9C08-DC9AE93ABBC9}" destId="{7E13E9FE-04DE-451F-BB91-92EB67153BAF}" srcOrd="7" destOrd="0" parTransId="{E6ECAAEC-44BD-4C2D-8946-6E9DCE5AA848}" sibTransId="{60C7C9ED-C3FB-4077-933C-91B115A6B8EA}"/>
    <dgm:cxn modelId="{496E94C0-299A-4606-90D9-CFA8FEC4D7E6}" srcId="{409EE3DC-8A99-4A3D-9C08-DC9AE93ABBC9}" destId="{89223AD5-18E5-4A83-BD5F-EA16EA09BAD2}" srcOrd="5" destOrd="0" parTransId="{4CE04C60-D9B7-467C-8890-3A828B565A51}" sibTransId="{8E3969E9-ACA0-48C2-B10A-7F86141AA81B}"/>
    <dgm:cxn modelId="{5AE6B7C2-A57A-4679-AA24-BF75F724E1EA}" type="presOf" srcId="{EFB6464E-927D-424A-81A6-C65AE9839C11}" destId="{5B8E3328-EBBC-429E-827D-2BAB62D39520}" srcOrd="0" destOrd="0" presId="urn:microsoft.com/office/officeart/2018/2/layout/IconVerticalSolidList"/>
    <dgm:cxn modelId="{D1A5C9C4-70AB-46F6-96D8-B2F3161948A8}" type="presOf" srcId="{34265DB5-EFA8-46EC-A693-C717FFD8EECF}" destId="{618B3CE2-D163-4464-B111-53C809D89726}" srcOrd="0" destOrd="0" presId="urn:microsoft.com/office/officeart/2018/2/layout/IconVerticalSolidList"/>
    <dgm:cxn modelId="{5BF45FCD-26FE-4AB0-80BC-068D155AB5EB}" srcId="{409EE3DC-8A99-4A3D-9C08-DC9AE93ABBC9}" destId="{34265DB5-EFA8-46EC-A693-C717FFD8EECF}" srcOrd="1" destOrd="0" parTransId="{F895B828-8AE5-4C41-ADF0-21C3F86AACDF}" sibTransId="{19E20EAF-70E4-4839-8292-27F6CC728E54}"/>
    <dgm:cxn modelId="{0A3DA7EB-6F6B-4DEF-9A2D-E4538D30EFF8}" type="presOf" srcId="{409EE3DC-8A99-4A3D-9C08-DC9AE93ABBC9}" destId="{DCF6DF45-1CC0-4ACE-A12F-4876133D774D}" srcOrd="0" destOrd="0" presId="urn:microsoft.com/office/officeart/2018/2/layout/IconVerticalSolidList"/>
    <dgm:cxn modelId="{B09025F4-7C10-4604-BEFD-0BEE7371AF72}" srcId="{409EE3DC-8A99-4A3D-9C08-DC9AE93ABBC9}" destId="{E0C5EAD1-7CEB-4DE3-BF3D-87F5F9D61229}" srcOrd="3" destOrd="0" parTransId="{07D33A07-F2E9-4C73-92B4-4ACDF7BCC9FA}" sibTransId="{1110E555-EC16-45FD-806F-38CF31BF9A77}"/>
    <dgm:cxn modelId="{B90A24F6-2092-4801-B5CC-5A2C908FE92E}" type="presOf" srcId="{E0C5EAD1-7CEB-4DE3-BF3D-87F5F9D61229}" destId="{AC405F8E-EDBE-43DA-89FC-CB8453C58960}" srcOrd="0" destOrd="0" presId="urn:microsoft.com/office/officeart/2018/2/layout/IconVerticalSolidList"/>
    <dgm:cxn modelId="{5D182FC2-7503-4BB3-8A52-BC90FC6760B9}" type="presParOf" srcId="{DCF6DF45-1CC0-4ACE-A12F-4876133D774D}" destId="{D1CC6986-979B-4E95-83FC-504DD8D8A1E1}" srcOrd="0" destOrd="0" presId="urn:microsoft.com/office/officeart/2018/2/layout/IconVerticalSolidList"/>
    <dgm:cxn modelId="{9415D7C9-BF35-4142-ACAC-B76495B0E332}" type="presParOf" srcId="{D1CC6986-979B-4E95-83FC-504DD8D8A1E1}" destId="{5E6E68E9-FF56-4C49-9AF7-9BBEBF42A8E5}" srcOrd="0" destOrd="0" presId="urn:microsoft.com/office/officeart/2018/2/layout/IconVerticalSolidList"/>
    <dgm:cxn modelId="{0FE562F5-55E2-4A2D-8280-C631598320CE}" type="presParOf" srcId="{D1CC6986-979B-4E95-83FC-504DD8D8A1E1}" destId="{094FD515-15CF-4605-B6DB-CF2267DE7AF0}" srcOrd="1" destOrd="0" presId="urn:microsoft.com/office/officeart/2018/2/layout/IconVerticalSolidList"/>
    <dgm:cxn modelId="{E268E430-D5BA-4748-AD41-95401F7EA669}" type="presParOf" srcId="{D1CC6986-979B-4E95-83FC-504DD8D8A1E1}" destId="{99797CA3-5A38-4D9B-B3F7-DF899566429E}" srcOrd="2" destOrd="0" presId="urn:microsoft.com/office/officeart/2018/2/layout/IconVerticalSolidList"/>
    <dgm:cxn modelId="{DCF53A37-B9D9-474A-B03E-67D33057F42F}" type="presParOf" srcId="{D1CC6986-979B-4E95-83FC-504DD8D8A1E1}" destId="{5B8E3328-EBBC-429E-827D-2BAB62D39520}" srcOrd="3" destOrd="0" presId="urn:microsoft.com/office/officeart/2018/2/layout/IconVerticalSolidList"/>
    <dgm:cxn modelId="{0EED71C9-523F-46FD-9EBB-9A1E9EF506F0}" type="presParOf" srcId="{DCF6DF45-1CC0-4ACE-A12F-4876133D774D}" destId="{2D05B54F-9F1E-4CF4-AD2A-44363B5A891F}" srcOrd="1" destOrd="0" presId="urn:microsoft.com/office/officeart/2018/2/layout/IconVerticalSolidList"/>
    <dgm:cxn modelId="{B9547E0B-7E86-4D30-AD43-637FF4CCF35D}" type="presParOf" srcId="{DCF6DF45-1CC0-4ACE-A12F-4876133D774D}" destId="{208AFA82-4BDA-4431-B540-47D89C6DC0C7}" srcOrd="2" destOrd="0" presId="urn:microsoft.com/office/officeart/2018/2/layout/IconVerticalSolidList"/>
    <dgm:cxn modelId="{56C4CEFA-7ADC-440D-888C-B0D64FF971B5}" type="presParOf" srcId="{208AFA82-4BDA-4431-B540-47D89C6DC0C7}" destId="{61281CB0-2512-4E2F-94F1-C65E06AC6A66}" srcOrd="0" destOrd="0" presId="urn:microsoft.com/office/officeart/2018/2/layout/IconVerticalSolidList"/>
    <dgm:cxn modelId="{49645880-6B12-4372-A775-F46231166310}" type="presParOf" srcId="{208AFA82-4BDA-4431-B540-47D89C6DC0C7}" destId="{B9429C65-798D-47F5-ADDB-D3F750DB36F3}" srcOrd="1" destOrd="0" presId="urn:microsoft.com/office/officeart/2018/2/layout/IconVerticalSolidList"/>
    <dgm:cxn modelId="{E9967EDC-18DB-4F10-B9EA-6F2F351CD598}" type="presParOf" srcId="{208AFA82-4BDA-4431-B540-47D89C6DC0C7}" destId="{C635B120-5052-452C-AD93-FC5A8A81187E}" srcOrd="2" destOrd="0" presId="urn:microsoft.com/office/officeart/2018/2/layout/IconVerticalSolidList"/>
    <dgm:cxn modelId="{E6ADA11F-3969-4313-AA1D-454F59A525B6}" type="presParOf" srcId="{208AFA82-4BDA-4431-B540-47D89C6DC0C7}" destId="{618B3CE2-D163-4464-B111-53C809D89726}" srcOrd="3" destOrd="0" presId="urn:microsoft.com/office/officeart/2018/2/layout/IconVerticalSolidList"/>
    <dgm:cxn modelId="{0D8EEAF1-07CA-4459-B894-333E84BF4635}" type="presParOf" srcId="{DCF6DF45-1CC0-4ACE-A12F-4876133D774D}" destId="{10727311-A3AA-48A2-A2FD-6D79C1B5D742}" srcOrd="3" destOrd="0" presId="urn:microsoft.com/office/officeart/2018/2/layout/IconVerticalSolidList"/>
    <dgm:cxn modelId="{74C7E046-D42E-4D98-8E0B-D843151B4CD4}" type="presParOf" srcId="{DCF6DF45-1CC0-4ACE-A12F-4876133D774D}" destId="{D6976D95-7E13-43D4-ACB2-D8A7A0687745}" srcOrd="4" destOrd="0" presId="urn:microsoft.com/office/officeart/2018/2/layout/IconVerticalSolidList"/>
    <dgm:cxn modelId="{D5330FC8-6D38-4533-8E5B-8E4BE2D9306C}" type="presParOf" srcId="{D6976D95-7E13-43D4-ACB2-D8A7A0687745}" destId="{DB40E085-2262-428A-8DCB-068ADE4565CD}" srcOrd="0" destOrd="0" presId="urn:microsoft.com/office/officeart/2018/2/layout/IconVerticalSolidList"/>
    <dgm:cxn modelId="{1EA720EC-5845-483C-8CA1-9ECA97647913}" type="presParOf" srcId="{D6976D95-7E13-43D4-ACB2-D8A7A0687745}" destId="{6C5389A3-7B6D-4331-87AE-85115022145A}" srcOrd="1" destOrd="0" presId="urn:microsoft.com/office/officeart/2018/2/layout/IconVerticalSolidList"/>
    <dgm:cxn modelId="{4B311D93-1D89-4D6D-BF31-2DD8F97E0294}" type="presParOf" srcId="{D6976D95-7E13-43D4-ACB2-D8A7A0687745}" destId="{59856635-55F0-452F-B2C1-F7A0CE74A09B}" srcOrd="2" destOrd="0" presId="urn:microsoft.com/office/officeart/2018/2/layout/IconVerticalSolidList"/>
    <dgm:cxn modelId="{83D21D3D-41CD-491B-9ECC-3070E817C41E}" type="presParOf" srcId="{D6976D95-7E13-43D4-ACB2-D8A7A0687745}" destId="{9E16A66C-9752-4BEB-BD51-F650E4E33071}" srcOrd="3" destOrd="0" presId="urn:microsoft.com/office/officeart/2018/2/layout/IconVerticalSolidList"/>
    <dgm:cxn modelId="{E0E41715-CA06-4BAD-AA98-2776AE3A7A14}" type="presParOf" srcId="{DCF6DF45-1CC0-4ACE-A12F-4876133D774D}" destId="{EC0424E3-2C36-4A5E-943C-FC97A370CB97}" srcOrd="5" destOrd="0" presId="urn:microsoft.com/office/officeart/2018/2/layout/IconVerticalSolidList"/>
    <dgm:cxn modelId="{FB844A6A-2840-46DD-AF11-3D5BF20E02A0}" type="presParOf" srcId="{DCF6DF45-1CC0-4ACE-A12F-4876133D774D}" destId="{01E8D111-CAB7-46D7-A6B3-BE5C0992360D}" srcOrd="6" destOrd="0" presId="urn:microsoft.com/office/officeart/2018/2/layout/IconVerticalSolidList"/>
    <dgm:cxn modelId="{550E48C8-9B55-4AF5-9428-2858F041EB45}" type="presParOf" srcId="{01E8D111-CAB7-46D7-A6B3-BE5C0992360D}" destId="{70AD647F-CDF2-43BB-AEB8-5C9126900AC0}" srcOrd="0" destOrd="0" presId="urn:microsoft.com/office/officeart/2018/2/layout/IconVerticalSolidList"/>
    <dgm:cxn modelId="{93D4C151-04B0-4147-8F9D-2D0FDB6BE85A}" type="presParOf" srcId="{01E8D111-CAB7-46D7-A6B3-BE5C0992360D}" destId="{EF8E5D71-74F5-4A35-83E7-D9E804E50DD5}" srcOrd="1" destOrd="0" presId="urn:microsoft.com/office/officeart/2018/2/layout/IconVerticalSolidList"/>
    <dgm:cxn modelId="{2F0D4E50-E678-4FC8-BB0A-5FE3C4A6894B}" type="presParOf" srcId="{01E8D111-CAB7-46D7-A6B3-BE5C0992360D}" destId="{05CA7B78-E5E6-4C3C-99C5-6797EEA1B7B1}" srcOrd="2" destOrd="0" presId="urn:microsoft.com/office/officeart/2018/2/layout/IconVerticalSolidList"/>
    <dgm:cxn modelId="{731B025B-DC88-4016-8060-F2B02E363C08}" type="presParOf" srcId="{01E8D111-CAB7-46D7-A6B3-BE5C0992360D}" destId="{AC405F8E-EDBE-43DA-89FC-CB8453C58960}" srcOrd="3" destOrd="0" presId="urn:microsoft.com/office/officeart/2018/2/layout/IconVerticalSolidList"/>
    <dgm:cxn modelId="{36446697-0844-4B79-B2AA-025D3A2A8730}" type="presParOf" srcId="{DCF6DF45-1CC0-4ACE-A12F-4876133D774D}" destId="{95685C41-681C-40C9-863F-0B860BF3827F}" srcOrd="7" destOrd="0" presId="urn:microsoft.com/office/officeart/2018/2/layout/IconVerticalSolidList"/>
    <dgm:cxn modelId="{B31D6E62-B541-4751-8FB4-CD5045F96438}" type="presParOf" srcId="{DCF6DF45-1CC0-4ACE-A12F-4876133D774D}" destId="{FF1BBB98-9C99-4115-B220-4106D903B1C3}" srcOrd="8" destOrd="0" presId="urn:microsoft.com/office/officeart/2018/2/layout/IconVerticalSolidList"/>
    <dgm:cxn modelId="{681D521F-DDB7-4E0A-BF9D-1ABB289612DD}" type="presParOf" srcId="{FF1BBB98-9C99-4115-B220-4106D903B1C3}" destId="{8F0CE18D-11D1-495E-A7BD-965EB499AFF9}" srcOrd="0" destOrd="0" presId="urn:microsoft.com/office/officeart/2018/2/layout/IconVerticalSolidList"/>
    <dgm:cxn modelId="{5071A22B-8EDA-45F6-93D3-1B4AF25CA6FF}" type="presParOf" srcId="{FF1BBB98-9C99-4115-B220-4106D903B1C3}" destId="{A92BD773-7E89-43DC-835B-95FE70309D6C}" srcOrd="1" destOrd="0" presId="urn:microsoft.com/office/officeart/2018/2/layout/IconVerticalSolidList"/>
    <dgm:cxn modelId="{7E7E8A1F-84F2-463D-B0BA-7E8D4466BFCB}" type="presParOf" srcId="{FF1BBB98-9C99-4115-B220-4106D903B1C3}" destId="{6EF22CA9-10DA-4A34-AD48-0863FB7E201E}" srcOrd="2" destOrd="0" presId="urn:microsoft.com/office/officeart/2018/2/layout/IconVerticalSolidList"/>
    <dgm:cxn modelId="{1EFBE77B-5E01-4655-A9FF-D03F83C25D8B}" type="presParOf" srcId="{FF1BBB98-9C99-4115-B220-4106D903B1C3}" destId="{21A56C81-2B92-44C2-B5C9-DEC8432AE837}" srcOrd="3" destOrd="0" presId="urn:microsoft.com/office/officeart/2018/2/layout/IconVerticalSolidList"/>
    <dgm:cxn modelId="{AB1A7154-5E05-4F26-8A50-E7D4A7CFE949}" type="presParOf" srcId="{DCF6DF45-1CC0-4ACE-A12F-4876133D774D}" destId="{F4C20FB5-AD3F-43B9-9363-993C13C2E4D9}" srcOrd="9" destOrd="0" presId="urn:microsoft.com/office/officeart/2018/2/layout/IconVerticalSolidList"/>
    <dgm:cxn modelId="{76377C42-ECF1-4E0B-95EB-1D868D3C85C0}" type="presParOf" srcId="{DCF6DF45-1CC0-4ACE-A12F-4876133D774D}" destId="{5965F660-B0B7-417D-8B09-242E40E78FCD}" srcOrd="10" destOrd="0" presId="urn:microsoft.com/office/officeart/2018/2/layout/IconVerticalSolidList"/>
    <dgm:cxn modelId="{B08CDE65-D4AC-44A4-B04A-D0BE97238C99}" type="presParOf" srcId="{5965F660-B0B7-417D-8B09-242E40E78FCD}" destId="{16912D5E-5A47-4EAD-8701-62DE9B01C54D}" srcOrd="0" destOrd="0" presId="urn:microsoft.com/office/officeart/2018/2/layout/IconVerticalSolidList"/>
    <dgm:cxn modelId="{01E979C0-9C70-4499-916B-BC285457DFE6}" type="presParOf" srcId="{5965F660-B0B7-417D-8B09-242E40E78FCD}" destId="{FBCB4A9A-5F34-490D-8E2C-3268474A3DA3}" srcOrd="1" destOrd="0" presId="urn:microsoft.com/office/officeart/2018/2/layout/IconVerticalSolidList"/>
    <dgm:cxn modelId="{DFB954B2-83B8-42DE-9AA7-CA843AE9CE38}" type="presParOf" srcId="{5965F660-B0B7-417D-8B09-242E40E78FCD}" destId="{1D7965A5-C968-4D91-ABCF-563113E2664F}" srcOrd="2" destOrd="0" presId="urn:microsoft.com/office/officeart/2018/2/layout/IconVerticalSolidList"/>
    <dgm:cxn modelId="{32FCFB44-3AD7-45F7-B4F7-2FE098D5CFF6}" type="presParOf" srcId="{5965F660-B0B7-417D-8B09-242E40E78FCD}" destId="{7B086BE1-F4EB-42AE-A3C8-7C6677192C2D}" srcOrd="3" destOrd="0" presId="urn:microsoft.com/office/officeart/2018/2/layout/IconVerticalSolidList"/>
    <dgm:cxn modelId="{1A5E8CFE-CCA7-4192-BCC2-4F94D83C6C8E}" type="presParOf" srcId="{DCF6DF45-1CC0-4ACE-A12F-4876133D774D}" destId="{A948C51C-95AE-4508-98FD-382C83B5B8C3}" srcOrd="11" destOrd="0" presId="urn:microsoft.com/office/officeart/2018/2/layout/IconVerticalSolidList"/>
    <dgm:cxn modelId="{72B81F2C-4A0F-48B2-9E63-C5300D20792C}" type="presParOf" srcId="{DCF6DF45-1CC0-4ACE-A12F-4876133D774D}" destId="{AF0DA3D0-9D83-43FE-B2E9-53DC172DC80B}" srcOrd="12" destOrd="0" presId="urn:microsoft.com/office/officeart/2018/2/layout/IconVerticalSolidList"/>
    <dgm:cxn modelId="{A5F0CFD6-0C6C-4086-BAC5-08C2A0E691A3}" type="presParOf" srcId="{AF0DA3D0-9D83-43FE-B2E9-53DC172DC80B}" destId="{2CF673E5-F20F-4185-90BC-89BE451C6E49}" srcOrd="0" destOrd="0" presId="urn:microsoft.com/office/officeart/2018/2/layout/IconVerticalSolidList"/>
    <dgm:cxn modelId="{F4CE9030-63F4-49EA-A5F9-C637B12D03C6}" type="presParOf" srcId="{AF0DA3D0-9D83-43FE-B2E9-53DC172DC80B}" destId="{6F5C59BB-070F-4B50-807A-44C398284B11}" srcOrd="1" destOrd="0" presId="urn:microsoft.com/office/officeart/2018/2/layout/IconVerticalSolidList"/>
    <dgm:cxn modelId="{7E16F6B4-7214-4D3C-A518-572534CA0890}" type="presParOf" srcId="{AF0DA3D0-9D83-43FE-B2E9-53DC172DC80B}" destId="{F0A4914F-E348-4181-B097-F92729BDC18C}" srcOrd="2" destOrd="0" presId="urn:microsoft.com/office/officeart/2018/2/layout/IconVerticalSolidList"/>
    <dgm:cxn modelId="{70264F7F-2E58-4EED-9385-B02A49082C40}" type="presParOf" srcId="{AF0DA3D0-9D83-43FE-B2E9-53DC172DC80B}" destId="{4C2BD60C-91F3-4247-9BF4-284A64A799BE}" srcOrd="3" destOrd="0" presId="urn:microsoft.com/office/officeart/2018/2/layout/IconVerticalSolidList"/>
    <dgm:cxn modelId="{4C98B7E4-33C2-4C85-9CC7-264FE1DBA6E7}" type="presParOf" srcId="{DCF6DF45-1CC0-4ACE-A12F-4876133D774D}" destId="{7FF59500-41ED-4802-8478-2DDD6639B2D7}" srcOrd="13" destOrd="0" presId="urn:microsoft.com/office/officeart/2018/2/layout/IconVerticalSolidList"/>
    <dgm:cxn modelId="{14007019-C3A2-45EC-B275-CC7B0E247493}" type="presParOf" srcId="{DCF6DF45-1CC0-4ACE-A12F-4876133D774D}" destId="{6A30F172-A54E-443A-B17A-CFD24616F8A4}" srcOrd="14" destOrd="0" presId="urn:microsoft.com/office/officeart/2018/2/layout/IconVerticalSolidList"/>
    <dgm:cxn modelId="{C1C6D555-1A29-40C8-8A77-298CC345A813}" type="presParOf" srcId="{6A30F172-A54E-443A-B17A-CFD24616F8A4}" destId="{7C5D85B4-41AD-4819-88FA-6836E9D405CD}" srcOrd="0" destOrd="0" presId="urn:microsoft.com/office/officeart/2018/2/layout/IconVerticalSolidList"/>
    <dgm:cxn modelId="{066C81EE-CB48-49AD-97E2-2679B1CBF786}" type="presParOf" srcId="{6A30F172-A54E-443A-B17A-CFD24616F8A4}" destId="{6D3E56A4-C6F6-416D-A178-738C6BCC3165}" srcOrd="1" destOrd="0" presId="urn:microsoft.com/office/officeart/2018/2/layout/IconVerticalSolidList"/>
    <dgm:cxn modelId="{894B5595-073E-4082-9739-BCBD21805263}" type="presParOf" srcId="{6A30F172-A54E-443A-B17A-CFD24616F8A4}" destId="{D29EE1E4-50BB-4757-B77E-E297FFA3FE0E}" srcOrd="2" destOrd="0" presId="urn:microsoft.com/office/officeart/2018/2/layout/IconVerticalSolidList"/>
    <dgm:cxn modelId="{4F86059C-6ECE-4174-9385-FB1FEDC0F159}" type="presParOf" srcId="{6A30F172-A54E-443A-B17A-CFD24616F8A4}" destId="{AD91D37C-8B1B-45A6-850D-1B28C2D139A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2791923-F796-49BD-BF29-8BA25D8DB8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73D4B1E-FD05-45A1-906A-9DD7DBA3D851}">
      <dgm:prSet/>
      <dgm:spPr/>
      <dgm:t>
        <a:bodyPr/>
        <a:lstStyle/>
        <a:p>
          <a:r>
            <a:rPr lang="en-US"/>
            <a:t>MTK m.11/A ve HMK m.427: Hakem/hakem kurulu duruşma yapılmasına veya dosya üzerinden yürütmeye karar verebilir.</a:t>
          </a:r>
        </a:p>
      </dgm:t>
    </dgm:pt>
    <dgm:pt modelId="{DDB19C5E-A5BB-4228-ADE3-75E1DAF48031}" type="parTrans" cxnId="{8AA6E04D-4F58-494A-943D-AFE64D77BB86}">
      <dgm:prSet/>
      <dgm:spPr/>
      <dgm:t>
        <a:bodyPr/>
        <a:lstStyle/>
        <a:p>
          <a:endParaRPr lang="en-US"/>
        </a:p>
      </dgm:t>
    </dgm:pt>
    <dgm:pt modelId="{AEBEF197-68BE-46E2-A9E9-3B28DD6BFCA5}" type="sibTrans" cxnId="{8AA6E04D-4F58-494A-943D-AFE64D77BB86}">
      <dgm:prSet/>
      <dgm:spPr/>
      <dgm:t>
        <a:bodyPr/>
        <a:lstStyle/>
        <a:p>
          <a:endParaRPr lang="en-US"/>
        </a:p>
      </dgm:t>
    </dgm:pt>
    <dgm:pt modelId="{A0DF3921-E59F-4630-8636-21A10CDFFFCA}">
      <dgm:prSet/>
      <dgm:spPr/>
      <dgm:t>
        <a:bodyPr/>
        <a:lstStyle/>
        <a:p>
          <a:r>
            <a:rPr lang="en-US"/>
            <a:t>Hakem/hakem kurulu duruşma yapılmasına veya dosya üzerinden yürütmeye karar verebilir.</a:t>
          </a:r>
        </a:p>
      </dgm:t>
    </dgm:pt>
    <dgm:pt modelId="{3725E9DA-A357-4D9E-B4EB-290E81AEA35C}" type="parTrans" cxnId="{2AE9B66F-8841-4EAF-B3F1-80B5AB182146}">
      <dgm:prSet/>
      <dgm:spPr/>
      <dgm:t>
        <a:bodyPr/>
        <a:lstStyle/>
        <a:p>
          <a:endParaRPr lang="en-US"/>
        </a:p>
      </dgm:t>
    </dgm:pt>
    <dgm:pt modelId="{8533C555-FC99-4CCB-8D29-CA858EE6E0F4}" type="sibTrans" cxnId="{2AE9B66F-8841-4EAF-B3F1-80B5AB182146}">
      <dgm:prSet/>
      <dgm:spPr/>
      <dgm:t>
        <a:bodyPr/>
        <a:lstStyle/>
        <a:p>
          <a:endParaRPr lang="en-US"/>
        </a:p>
      </dgm:t>
    </dgm:pt>
    <dgm:pt modelId="{53E4D113-4D40-44F7-A759-43131E358C15}">
      <dgm:prSet/>
      <dgm:spPr/>
      <dgm:t>
        <a:bodyPr/>
        <a:lstStyle/>
        <a:p>
          <a:r>
            <a:rPr lang="en-US"/>
            <a:t>Taraflar aksini kararlaştırmadıkça, taraflardan birinin talebi üzerine uygun aşamada duruşma yapılabilir.</a:t>
          </a:r>
        </a:p>
      </dgm:t>
    </dgm:pt>
    <dgm:pt modelId="{04AA7FD5-A607-42B7-8D42-F2CD7FB60CEF}" type="parTrans" cxnId="{01CF33DC-F011-40A0-95F8-E2B7B7723FD2}">
      <dgm:prSet/>
      <dgm:spPr/>
      <dgm:t>
        <a:bodyPr/>
        <a:lstStyle/>
        <a:p>
          <a:endParaRPr lang="en-US"/>
        </a:p>
      </dgm:t>
    </dgm:pt>
    <dgm:pt modelId="{1D853DCE-2D9A-489E-BAF7-28CE4F3A454B}" type="sibTrans" cxnId="{01CF33DC-F011-40A0-95F8-E2B7B7723FD2}">
      <dgm:prSet/>
      <dgm:spPr/>
      <dgm:t>
        <a:bodyPr/>
        <a:lstStyle/>
        <a:p>
          <a:endParaRPr lang="en-US"/>
        </a:p>
      </dgm:t>
    </dgm:pt>
    <dgm:pt modelId="{D4E6F662-0A69-4374-B146-46323C518D3F}">
      <dgm:prSet/>
      <dgm:spPr/>
      <dgm:t>
        <a:bodyPr/>
        <a:lstStyle/>
        <a:p>
          <a:r>
            <a:rPr lang="en-US"/>
            <a:t>Duruşmada: sözlü savunma, tanık dinleme, çapraz sorgu, bilirkişi/uzman açıklaması mümkündür.</a:t>
          </a:r>
        </a:p>
      </dgm:t>
    </dgm:pt>
    <dgm:pt modelId="{784F7168-7B80-46BE-BADB-CD347DBF3DBB}" type="parTrans" cxnId="{AE0134DE-BE93-4F90-AA6A-AF2400440E52}">
      <dgm:prSet/>
      <dgm:spPr/>
      <dgm:t>
        <a:bodyPr/>
        <a:lstStyle/>
        <a:p>
          <a:endParaRPr lang="en-US"/>
        </a:p>
      </dgm:t>
    </dgm:pt>
    <dgm:pt modelId="{493AB9D7-7615-42D6-875A-C22C66C0D36F}" type="sibTrans" cxnId="{AE0134DE-BE93-4F90-AA6A-AF2400440E52}">
      <dgm:prSet/>
      <dgm:spPr/>
      <dgm:t>
        <a:bodyPr/>
        <a:lstStyle/>
        <a:p>
          <a:endParaRPr lang="en-US"/>
        </a:p>
      </dgm:t>
    </dgm:pt>
    <dgm:pt modelId="{1F31A656-4A83-4E74-BBD7-763225C42C90}">
      <dgm:prSet/>
      <dgm:spPr/>
      <dgm:t>
        <a:bodyPr/>
        <a:lstStyle/>
        <a:p>
          <a:r>
            <a:rPr lang="en-US"/>
            <a:t>Sunumunuzdaki bilgi: TBB Tahkim Merkezi’nde her iki tarafın talebi veya uyuşmazlık değeri 100.000 TL’yi aşarsa duruşma zorunlu olabilir.</a:t>
          </a:r>
        </a:p>
      </dgm:t>
    </dgm:pt>
    <dgm:pt modelId="{FAC5DABF-8E41-4C9D-B59C-68EECD7D3F03}" type="parTrans" cxnId="{2C0AF13C-39BD-434F-B16A-1F06CE5337A3}">
      <dgm:prSet/>
      <dgm:spPr/>
      <dgm:t>
        <a:bodyPr/>
        <a:lstStyle/>
        <a:p>
          <a:endParaRPr lang="en-US"/>
        </a:p>
      </dgm:t>
    </dgm:pt>
    <dgm:pt modelId="{63C6E458-11D9-4EF0-AEAE-C1DA058A92FF}" type="sibTrans" cxnId="{2C0AF13C-39BD-434F-B16A-1F06CE5337A3}">
      <dgm:prSet/>
      <dgm:spPr/>
      <dgm:t>
        <a:bodyPr/>
        <a:lstStyle/>
        <a:p>
          <a:endParaRPr lang="en-US"/>
        </a:p>
      </dgm:t>
    </dgm:pt>
    <dgm:pt modelId="{BA4F3C54-71D9-4966-82C1-8167C49A82EC}">
      <dgm:prSet/>
      <dgm:spPr/>
      <dgm:t>
        <a:bodyPr/>
        <a:lstStyle/>
        <a:p>
          <a:r>
            <a:rPr lang="en-US"/>
            <a:t>Çevrimiçi duruşma imkânları (video-konferans vb.) usul ekonomisi sağlar.</a:t>
          </a:r>
        </a:p>
      </dgm:t>
    </dgm:pt>
    <dgm:pt modelId="{5CDC950B-5B4F-4913-A9AC-8FFFEBC14DD2}" type="parTrans" cxnId="{D59BA879-705F-424D-ABF3-D722A603A764}">
      <dgm:prSet/>
      <dgm:spPr/>
      <dgm:t>
        <a:bodyPr/>
        <a:lstStyle/>
        <a:p>
          <a:endParaRPr lang="en-US"/>
        </a:p>
      </dgm:t>
    </dgm:pt>
    <dgm:pt modelId="{074FDF6A-C1D0-468D-9447-2A4F6887A638}" type="sibTrans" cxnId="{D59BA879-705F-424D-ABF3-D722A603A764}">
      <dgm:prSet/>
      <dgm:spPr/>
      <dgm:t>
        <a:bodyPr/>
        <a:lstStyle/>
        <a:p>
          <a:endParaRPr lang="en-US"/>
        </a:p>
      </dgm:t>
    </dgm:pt>
    <dgm:pt modelId="{4C6F841C-6C5D-4E88-899E-3E8A85570D7D}" type="pres">
      <dgm:prSet presAssocID="{A2791923-F796-49BD-BF29-8BA25D8DB8F3}" presName="linear" presStyleCnt="0">
        <dgm:presLayoutVars>
          <dgm:animLvl val="lvl"/>
          <dgm:resizeHandles val="exact"/>
        </dgm:presLayoutVars>
      </dgm:prSet>
      <dgm:spPr/>
    </dgm:pt>
    <dgm:pt modelId="{226E347C-0C45-40D9-AAE5-68B27BFF6A05}" type="pres">
      <dgm:prSet presAssocID="{C73D4B1E-FD05-45A1-906A-9DD7DBA3D851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068CAEC9-6CA0-49D9-B879-8D148E33FBF8}" type="pres">
      <dgm:prSet presAssocID="{AEBEF197-68BE-46E2-A9E9-3B28DD6BFCA5}" presName="spacer" presStyleCnt="0"/>
      <dgm:spPr/>
    </dgm:pt>
    <dgm:pt modelId="{1959A2E4-B474-4930-B9D4-6745B625C0E3}" type="pres">
      <dgm:prSet presAssocID="{A0DF3921-E59F-4630-8636-21A10CDFFFC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EB51747-919D-4E03-B3BE-CD355448626D}" type="pres">
      <dgm:prSet presAssocID="{8533C555-FC99-4CCB-8D29-CA858EE6E0F4}" presName="spacer" presStyleCnt="0"/>
      <dgm:spPr/>
    </dgm:pt>
    <dgm:pt modelId="{2C8233D7-65BB-4F58-A068-45631C1BA140}" type="pres">
      <dgm:prSet presAssocID="{53E4D113-4D40-44F7-A759-43131E358C15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9BD9E64-86B2-4FD5-A77E-6E36C62C61D8}" type="pres">
      <dgm:prSet presAssocID="{1D853DCE-2D9A-489E-BAF7-28CE4F3A454B}" presName="spacer" presStyleCnt="0"/>
      <dgm:spPr/>
    </dgm:pt>
    <dgm:pt modelId="{9E25A6A9-DBAC-4903-9C91-1A1C1DF7F0B7}" type="pres">
      <dgm:prSet presAssocID="{D4E6F662-0A69-4374-B146-46323C518D3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5B3E658-6026-4C6A-A544-D6B6893CE5D8}" type="pres">
      <dgm:prSet presAssocID="{493AB9D7-7615-42D6-875A-C22C66C0D36F}" presName="spacer" presStyleCnt="0"/>
      <dgm:spPr/>
    </dgm:pt>
    <dgm:pt modelId="{32EE53D4-0D40-4565-87D2-76DE5458E40D}" type="pres">
      <dgm:prSet presAssocID="{1F31A656-4A83-4E74-BBD7-763225C42C9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8343B89-F59B-4663-A81B-539301609B97}" type="pres">
      <dgm:prSet presAssocID="{63C6E458-11D9-4EF0-AEAE-C1DA058A92FF}" presName="spacer" presStyleCnt="0"/>
      <dgm:spPr/>
    </dgm:pt>
    <dgm:pt modelId="{DEEFA7E0-FA1D-40CB-913E-202DC76D197C}" type="pres">
      <dgm:prSet presAssocID="{BA4F3C54-71D9-4966-82C1-8167C49A82EC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2EEC324-78E6-4C21-B061-0A26BD728FA7}" type="presOf" srcId="{A0DF3921-E59F-4630-8636-21A10CDFFFCA}" destId="{1959A2E4-B474-4930-B9D4-6745B625C0E3}" srcOrd="0" destOrd="0" presId="urn:microsoft.com/office/officeart/2005/8/layout/vList2"/>
    <dgm:cxn modelId="{48E8CC2A-CC99-4007-9909-CE213AC588AE}" type="presOf" srcId="{1F31A656-4A83-4E74-BBD7-763225C42C90}" destId="{32EE53D4-0D40-4565-87D2-76DE5458E40D}" srcOrd="0" destOrd="0" presId="urn:microsoft.com/office/officeart/2005/8/layout/vList2"/>
    <dgm:cxn modelId="{2C0AF13C-39BD-434F-B16A-1F06CE5337A3}" srcId="{A2791923-F796-49BD-BF29-8BA25D8DB8F3}" destId="{1F31A656-4A83-4E74-BBD7-763225C42C90}" srcOrd="4" destOrd="0" parTransId="{FAC5DABF-8E41-4C9D-B59C-68EECD7D3F03}" sibTransId="{63C6E458-11D9-4EF0-AEAE-C1DA058A92FF}"/>
    <dgm:cxn modelId="{8AA6E04D-4F58-494A-943D-AFE64D77BB86}" srcId="{A2791923-F796-49BD-BF29-8BA25D8DB8F3}" destId="{C73D4B1E-FD05-45A1-906A-9DD7DBA3D851}" srcOrd="0" destOrd="0" parTransId="{DDB19C5E-A5BB-4228-ADE3-75E1DAF48031}" sibTransId="{AEBEF197-68BE-46E2-A9E9-3B28DD6BFCA5}"/>
    <dgm:cxn modelId="{2AE9B66F-8841-4EAF-B3F1-80B5AB182146}" srcId="{A2791923-F796-49BD-BF29-8BA25D8DB8F3}" destId="{A0DF3921-E59F-4630-8636-21A10CDFFFCA}" srcOrd="1" destOrd="0" parTransId="{3725E9DA-A357-4D9E-B4EB-290E81AEA35C}" sibTransId="{8533C555-FC99-4CCB-8D29-CA858EE6E0F4}"/>
    <dgm:cxn modelId="{D59BA879-705F-424D-ABF3-D722A603A764}" srcId="{A2791923-F796-49BD-BF29-8BA25D8DB8F3}" destId="{BA4F3C54-71D9-4966-82C1-8167C49A82EC}" srcOrd="5" destOrd="0" parTransId="{5CDC950B-5B4F-4913-A9AC-8FFFEBC14DD2}" sibTransId="{074FDF6A-C1D0-468D-9447-2A4F6887A638}"/>
    <dgm:cxn modelId="{5826D685-6D94-41A3-8467-32FB43F8AB72}" type="presOf" srcId="{C73D4B1E-FD05-45A1-906A-9DD7DBA3D851}" destId="{226E347C-0C45-40D9-AAE5-68B27BFF6A05}" srcOrd="0" destOrd="0" presId="urn:microsoft.com/office/officeart/2005/8/layout/vList2"/>
    <dgm:cxn modelId="{1628B68A-3E3B-4055-8B4E-B70BB9019224}" type="presOf" srcId="{53E4D113-4D40-44F7-A759-43131E358C15}" destId="{2C8233D7-65BB-4F58-A068-45631C1BA140}" srcOrd="0" destOrd="0" presId="urn:microsoft.com/office/officeart/2005/8/layout/vList2"/>
    <dgm:cxn modelId="{3358F0B1-8E2A-461D-8D19-F1D2031AE3E8}" type="presOf" srcId="{BA4F3C54-71D9-4966-82C1-8167C49A82EC}" destId="{DEEFA7E0-FA1D-40CB-913E-202DC76D197C}" srcOrd="0" destOrd="0" presId="urn:microsoft.com/office/officeart/2005/8/layout/vList2"/>
    <dgm:cxn modelId="{6DBC9FB4-8087-4C33-9D83-27D7753B7123}" type="presOf" srcId="{A2791923-F796-49BD-BF29-8BA25D8DB8F3}" destId="{4C6F841C-6C5D-4E88-899E-3E8A85570D7D}" srcOrd="0" destOrd="0" presId="urn:microsoft.com/office/officeart/2005/8/layout/vList2"/>
    <dgm:cxn modelId="{01CF33DC-F011-40A0-95F8-E2B7B7723FD2}" srcId="{A2791923-F796-49BD-BF29-8BA25D8DB8F3}" destId="{53E4D113-4D40-44F7-A759-43131E358C15}" srcOrd="2" destOrd="0" parTransId="{04AA7FD5-A607-42B7-8D42-F2CD7FB60CEF}" sibTransId="{1D853DCE-2D9A-489E-BAF7-28CE4F3A454B}"/>
    <dgm:cxn modelId="{AE0134DE-BE93-4F90-AA6A-AF2400440E52}" srcId="{A2791923-F796-49BD-BF29-8BA25D8DB8F3}" destId="{D4E6F662-0A69-4374-B146-46323C518D3F}" srcOrd="3" destOrd="0" parTransId="{784F7168-7B80-46BE-BADB-CD347DBF3DBB}" sibTransId="{493AB9D7-7615-42D6-875A-C22C66C0D36F}"/>
    <dgm:cxn modelId="{811258E0-5124-40E0-A356-CD1BA87CC9D6}" type="presOf" srcId="{D4E6F662-0A69-4374-B146-46323C518D3F}" destId="{9E25A6A9-DBAC-4903-9C91-1A1C1DF7F0B7}" srcOrd="0" destOrd="0" presId="urn:microsoft.com/office/officeart/2005/8/layout/vList2"/>
    <dgm:cxn modelId="{3CF647CC-2C88-4E43-AEBB-CC77892FC254}" type="presParOf" srcId="{4C6F841C-6C5D-4E88-899E-3E8A85570D7D}" destId="{226E347C-0C45-40D9-AAE5-68B27BFF6A05}" srcOrd="0" destOrd="0" presId="urn:microsoft.com/office/officeart/2005/8/layout/vList2"/>
    <dgm:cxn modelId="{024D6F36-9F96-4D37-9FA0-6A4143672248}" type="presParOf" srcId="{4C6F841C-6C5D-4E88-899E-3E8A85570D7D}" destId="{068CAEC9-6CA0-49D9-B879-8D148E33FBF8}" srcOrd="1" destOrd="0" presId="urn:microsoft.com/office/officeart/2005/8/layout/vList2"/>
    <dgm:cxn modelId="{B88DFA19-23FC-4734-A6A9-9D77AC5F9D39}" type="presParOf" srcId="{4C6F841C-6C5D-4E88-899E-3E8A85570D7D}" destId="{1959A2E4-B474-4930-B9D4-6745B625C0E3}" srcOrd="2" destOrd="0" presId="urn:microsoft.com/office/officeart/2005/8/layout/vList2"/>
    <dgm:cxn modelId="{1C902341-7FCB-4532-9EE5-F34D7110E234}" type="presParOf" srcId="{4C6F841C-6C5D-4E88-899E-3E8A85570D7D}" destId="{EEB51747-919D-4E03-B3BE-CD355448626D}" srcOrd="3" destOrd="0" presId="urn:microsoft.com/office/officeart/2005/8/layout/vList2"/>
    <dgm:cxn modelId="{EF673C8A-0FCB-4BE9-8AA2-CAADF8A01B4E}" type="presParOf" srcId="{4C6F841C-6C5D-4E88-899E-3E8A85570D7D}" destId="{2C8233D7-65BB-4F58-A068-45631C1BA140}" srcOrd="4" destOrd="0" presId="urn:microsoft.com/office/officeart/2005/8/layout/vList2"/>
    <dgm:cxn modelId="{E6F6DF96-88CE-4C68-8DB7-3DCF02ADC259}" type="presParOf" srcId="{4C6F841C-6C5D-4E88-899E-3E8A85570D7D}" destId="{A9BD9E64-86B2-4FD5-A77E-6E36C62C61D8}" srcOrd="5" destOrd="0" presId="urn:microsoft.com/office/officeart/2005/8/layout/vList2"/>
    <dgm:cxn modelId="{791EF8D8-AB58-41B8-AF2B-93B487AFA004}" type="presParOf" srcId="{4C6F841C-6C5D-4E88-899E-3E8A85570D7D}" destId="{9E25A6A9-DBAC-4903-9C91-1A1C1DF7F0B7}" srcOrd="6" destOrd="0" presId="urn:microsoft.com/office/officeart/2005/8/layout/vList2"/>
    <dgm:cxn modelId="{4D459FFD-BEFA-4A89-AB85-FF5FD2132F27}" type="presParOf" srcId="{4C6F841C-6C5D-4E88-899E-3E8A85570D7D}" destId="{B5B3E658-6026-4C6A-A544-D6B6893CE5D8}" srcOrd="7" destOrd="0" presId="urn:microsoft.com/office/officeart/2005/8/layout/vList2"/>
    <dgm:cxn modelId="{3540E568-F430-46CA-8CA0-6895D23CF374}" type="presParOf" srcId="{4C6F841C-6C5D-4E88-899E-3E8A85570D7D}" destId="{32EE53D4-0D40-4565-87D2-76DE5458E40D}" srcOrd="8" destOrd="0" presId="urn:microsoft.com/office/officeart/2005/8/layout/vList2"/>
    <dgm:cxn modelId="{646F6C0C-0809-40D6-8CF2-50BC330E6D17}" type="presParOf" srcId="{4C6F841C-6C5D-4E88-899E-3E8A85570D7D}" destId="{08343B89-F59B-4663-A81B-539301609B97}" srcOrd="9" destOrd="0" presId="urn:microsoft.com/office/officeart/2005/8/layout/vList2"/>
    <dgm:cxn modelId="{AAAA0194-048F-49CC-911A-A28C33CE05B6}" type="presParOf" srcId="{4C6F841C-6C5D-4E88-899E-3E8A85570D7D}" destId="{DEEFA7E0-FA1D-40CB-913E-202DC76D197C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D16E03D-FD3D-41F8-978D-11DD964B122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27ED063-119C-4279-8F77-299A43D294BC}">
      <dgm:prSet/>
      <dgm:spPr/>
      <dgm:t>
        <a:bodyPr/>
        <a:lstStyle/>
        <a:p>
          <a:r>
            <a:rPr lang="en-US"/>
            <a:t>Hakem kararı kural olarak nihai ve bağlayıcıdır; tarafları bağlar.</a:t>
          </a:r>
        </a:p>
      </dgm:t>
    </dgm:pt>
    <dgm:pt modelId="{823A30EE-D7F8-417E-9722-D12DE76D2101}" type="parTrans" cxnId="{A3B4D43F-F7E8-46B3-AF71-A7BA8826567A}">
      <dgm:prSet/>
      <dgm:spPr/>
      <dgm:t>
        <a:bodyPr/>
        <a:lstStyle/>
        <a:p>
          <a:endParaRPr lang="en-US"/>
        </a:p>
      </dgm:t>
    </dgm:pt>
    <dgm:pt modelId="{F285D443-5072-46D3-A60E-FB9D9AFF9AE7}" type="sibTrans" cxnId="{A3B4D43F-F7E8-46B3-AF71-A7BA8826567A}">
      <dgm:prSet/>
      <dgm:spPr/>
      <dgm:t>
        <a:bodyPr/>
        <a:lstStyle/>
        <a:p>
          <a:endParaRPr lang="en-US"/>
        </a:p>
      </dgm:t>
    </dgm:pt>
    <dgm:pt modelId="{1AA8E5AA-6BE3-4F0A-AF43-4F304E3C76A6}">
      <dgm:prSet/>
      <dgm:spPr/>
      <dgm:t>
        <a:bodyPr/>
        <a:lstStyle/>
        <a:p>
          <a:r>
            <a:rPr lang="en-US"/>
            <a:t>Kararda tipik olarak: taraflar, talepler, uyuşmazlık özeti, gerekçe ve hüküm fıkrası yer alır.</a:t>
          </a:r>
        </a:p>
      </dgm:t>
    </dgm:pt>
    <dgm:pt modelId="{7F77A45F-8C14-4B99-9073-6BB5121E7A16}" type="parTrans" cxnId="{AE9D6F9B-46C6-4418-A93A-6B5643A2F6BE}">
      <dgm:prSet/>
      <dgm:spPr/>
      <dgm:t>
        <a:bodyPr/>
        <a:lstStyle/>
        <a:p>
          <a:endParaRPr lang="en-US"/>
        </a:p>
      </dgm:t>
    </dgm:pt>
    <dgm:pt modelId="{F38815E5-E8E5-48CD-8470-406271061509}" type="sibTrans" cxnId="{AE9D6F9B-46C6-4418-A93A-6B5643A2F6BE}">
      <dgm:prSet/>
      <dgm:spPr/>
      <dgm:t>
        <a:bodyPr/>
        <a:lstStyle/>
        <a:p>
          <a:endParaRPr lang="en-US"/>
        </a:p>
      </dgm:t>
    </dgm:pt>
    <dgm:pt modelId="{13545912-D326-4933-88E3-61A55BFBCC85}">
      <dgm:prSet/>
      <dgm:spPr/>
      <dgm:t>
        <a:bodyPr/>
        <a:lstStyle/>
        <a:p>
          <a:r>
            <a:rPr lang="en-US"/>
            <a:t>Kararın tebliğiyle birlikte süreler işlemeye başlar (iptal davası, tavzih/düzeltme/tamamlama).</a:t>
          </a:r>
        </a:p>
      </dgm:t>
    </dgm:pt>
    <dgm:pt modelId="{784DD004-18C3-436A-AEAA-A7A793E4C3CA}" type="parTrans" cxnId="{DABF187F-C045-45BF-AAAD-E506DF125A3E}">
      <dgm:prSet/>
      <dgm:spPr/>
      <dgm:t>
        <a:bodyPr/>
        <a:lstStyle/>
        <a:p>
          <a:endParaRPr lang="en-US"/>
        </a:p>
      </dgm:t>
    </dgm:pt>
    <dgm:pt modelId="{45D083A2-2CEC-41F7-B5D0-E2E8C0CD44EE}" type="sibTrans" cxnId="{DABF187F-C045-45BF-AAAD-E506DF125A3E}">
      <dgm:prSet/>
      <dgm:spPr/>
      <dgm:t>
        <a:bodyPr/>
        <a:lstStyle/>
        <a:p>
          <a:endParaRPr lang="en-US"/>
        </a:p>
      </dgm:t>
    </dgm:pt>
    <dgm:pt modelId="{67F26F77-7597-409F-9253-B6D6A81136F4}">
      <dgm:prSet/>
      <dgm:spPr/>
      <dgm:t>
        <a:bodyPr/>
        <a:lstStyle/>
        <a:p>
          <a:r>
            <a:rPr lang="en-US"/>
            <a:t>Tahkimde esastan temyiz/istinaf yoktur; denetim iptal sebepleriyle sınırlıdır.</a:t>
          </a:r>
        </a:p>
      </dgm:t>
    </dgm:pt>
    <dgm:pt modelId="{66B239E0-863C-43F4-B6EC-A5C7098B41F0}" type="parTrans" cxnId="{E52AF623-BA61-48A1-B752-13402F492D10}">
      <dgm:prSet/>
      <dgm:spPr/>
      <dgm:t>
        <a:bodyPr/>
        <a:lstStyle/>
        <a:p>
          <a:endParaRPr lang="en-US"/>
        </a:p>
      </dgm:t>
    </dgm:pt>
    <dgm:pt modelId="{BFCBFAE4-A853-45F9-AD0E-BD0320825E21}" type="sibTrans" cxnId="{E52AF623-BA61-48A1-B752-13402F492D10}">
      <dgm:prSet/>
      <dgm:spPr/>
      <dgm:t>
        <a:bodyPr/>
        <a:lstStyle/>
        <a:p>
          <a:endParaRPr lang="en-US"/>
        </a:p>
      </dgm:t>
    </dgm:pt>
    <dgm:pt modelId="{0E01ECEF-4736-4361-B565-3568C8FCD504}" type="pres">
      <dgm:prSet presAssocID="{7D16E03D-FD3D-41F8-978D-11DD964B1227}" presName="linear" presStyleCnt="0">
        <dgm:presLayoutVars>
          <dgm:animLvl val="lvl"/>
          <dgm:resizeHandles val="exact"/>
        </dgm:presLayoutVars>
      </dgm:prSet>
      <dgm:spPr/>
    </dgm:pt>
    <dgm:pt modelId="{51C41C8C-BE2F-4C28-AF0E-F2D7B12BC785}" type="pres">
      <dgm:prSet presAssocID="{B27ED063-119C-4279-8F77-299A43D294B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62F1642-C14D-4758-845C-8D368005E76F}" type="pres">
      <dgm:prSet presAssocID="{F285D443-5072-46D3-A60E-FB9D9AFF9AE7}" presName="spacer" presStyleCnt="0"/>
      <dgm:spPr/>
    </dgm:pt>
    <dgm:pt modelId="{C62999EC-7519-4C42-8A7C-5C2E06D9DE6F}" type="pres">
      <dgm:prSet presAssocID="{1AA8E5AA-6BE3-4F0A-AF43-4F304E3C76A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CFA620E-2B48-433C-AD15-C28A3AED3ADB}" type="pres">
      <dgm:prSet presAssocID="{F38815E5-E8E5-48CD-8470-406271061509}" presName="spacer" presStyleCnt="0"/>
      <dgm:spPr/>
    </dgm:pt>
    <dgm:pt modelId="{36A33501-C536-4DFE-8B43-04DD2CA86DAE}" type="pres">
      <dgm:prSet presAssocID="{13545912-D326-4933-88E3-61A55BFBCC8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4F7E57B-6D62-4B8A-9584-EDE524A8C23F}" type="pres">
      <dgm:prSet presAssocID="{45D083A2-2CEC-41F7-B5D0-E2E8C0CD44EE}" presName="spacer" presStyleCnt="0"/>
      <dgm:spPr/>
    </dgm:pt>
    <dgm:pt modelId="{A6F3D8AE-4A48-4EDC-B707-BB115F58EC7F}" type="pres">
      <dgm:prSet presAssocID="{67F26F77-7597-409F-9253-B6D6A81136F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52AF623-BA61-48A1-B752-13402F492D10}" srcId="{7D16E03D-FD3D-41F8-978D-11DD964B1227}" destId="{67F26F77-7597-409F-9253-B6D6A81136F4}" srcOrd="3" destOrd="0" parTransId="{66B239E0-863C-43F4-B6EC-A5C7098B41F0}" sibTransId="{BFCBFAE4-A853-45F9-AD0E-BD0320825E21}"/>
    <dgm:cxn modelId="{A3B4D43F-F7E8-46B3-AF71-A7BA8826567A}" srcId="{7D16E03D-FD3D-41F8-978D-11DD964B1227}" destId="{B27ED063-119C-4279-8F77-299A43D294BC}" srcOrd="0" destOrd="0" parTransId="{823A30EE-D7F8-417E-9722-D12DE76D2101}" sibTransId="{F285D443-5072-46D3-A60E-FB9D9AFF9AE7}"/>
    <dgm:cxn modelId="{431BE146-32C4-4989-BEE6-AE016AEE4C89}" type="presOf" srcId="{13545912-D326-4933-88E3-61A55BFBCC85}" destId="{36A33501-C536-4DFE-8B43-04DD2CA86DAE}" srcOrd="0" destOrd="0" presId="urn:microsoft.com/office/officeart/2005/8/layout/vList2"/>
    <dgm:cxn modelId="{075BC568-669F-44F3-A1B9-ADB672FE76E6}" type="presOf" srcId="{7D16E03D-FD3D-41F8-978D-11DD964B1227}" destId="{0E01ECEF-4736-4361-B565-3568C8FCD504}" srcOrd="0" destOrd="0" presId="urn:microsoft.com/office/officeart/2005/8/layout/vList2"/>
    <dgm:cxn modelId="{DABF187F-C045-45BF-AAAD-E506DF125A3E}" srcId="{7D16E03D-FD3D-41F8-978D-11DD964B1227}" destId="{13545912-D326-4933-88E3-61A55BFBCC85}" srcOrd="2" destOrd="0" parTransId="{784DD004-18C3-436A-AEAA-A7A793E4C3CA}" sibTransId="{45D083A2-2CEC-41F7-B5D0-E2E8C0CD44EE}"/>
    <dgm:cxn modelId="{2258088B-F62C-4F70-9844-77608882CBD0}" type="presOf" srcId="{67F26F77-7597-409F-9253-B6D6A81136F4}" destId="{A6F3D8AE-4A48-4EDC-B707-BB115F58EC7F}" srcOrd="0" destOrd="0" presId="urn:microsoft.com/office/officeart/2005/8/layout/vList2"/>
    <dgm:cxn modelId="{AE9D6F9B-46C6-4418-A93A-6B5643A2F6BE}" srcId="{7D16E03D-FD3D-41F8-978D-11DD964B1227}" destId="{1AA8E5AA-6BE3-4F0A-AF43-4F304E3C76A6}" srcOrd="1" destOrd="0" parTransId="{7F77A45F-8C14-4B99-9073-6BB5121E7A16}" sibTransId="{F38815E5-E8E5-48CD-8470-406271061509}"/>
    <dgm:cxn modelId="{623584CB-652C-4FF1-AB52-6C4E619D85A0}" type="presOf" srcId="{B27ED063-119C-4279-8F77-299A43D294BC}" destId="{51C41C8C-BE2F-4C28-AF0E-F2D7B12BC785}" srcOrd="0" destOrd="0" presId="urn:microsoft.com/office/officeart/2005/8/layout/vList2"/>
    <dgm:cxn modelId="{795830E0-0DE2-41E2-B0C1-58DEC12445A3}" type="presOf" srcId="{1AA8E5AA-6BE3-4F0A-AF43-4F304E3C76A6}" destId="{C62999EC-7519-4C42-8A7C-5C2E06D9DE6F}" srcOrd="0" destOrd="0" presId="urn:microsoft.com/office/officeart/2005/8/layout/vList2"/>
    <dgm:cxn modelId="{A5265D78-EAA8-4327-A584-A9A5A5569EB1}" type="presParOf" srcId="{0E01ECEF-4736-4361-B565-3568C8FCD504}" destId="{51C41C8C-BE2F-4C28-AF0E-F2D7B12BC785}" srcOrd="0" destOrd="0" presId="urn:microsoft.com/office/officeart/2005/8/layout/vList2"/>
    <dgm:cxn modelId="{253F9A75-C925-4FE2-9FA8-1A6B518F236D}" type="presParOf" srcId="{0E01ECEF-4736-4361-B565-3568C8FCD504}" destId="{F62F1642-C14D-4758-845C-8D368005E76F}" srcOrd="1" destOrd="0" presId="urn:microsoft.com/office/officeart/2005/8/layout/vList2"/>
    <dgm:cxn modelId="{5E974AEB-38C3-4C6E-B875-FE9FF15421E7}" type="presParOf" srcId="{0E01ECEF-4736-4361-B565-3568C8FCD504}" destId="{C62999EC-7519-4C42-8A7C-5C2E06D9DE6F}" srcOrd="2" destOrd="0" presId="urn:microsoft.com/office/officeart/2005/8/layout/vList2"/>
    <dgm:cxn modelId="{6280F5B1-63C6-4425-AA3F-77297E7C0C23}" type="presParOf" srcId="{0E01ECEF-4736-4361-B565-3568C8FCD504}" destId="{1CFA620E-2B48-433C-AD15-C28A3AED3ADB}" srcOrd="3" destOrd="0" presId="urn:microsoft.com/office/officeart/2005/8/layout/vList2"/>
    <dgm:cxn modelId="{7305F678-6176-4618-A327-3703A7712C56}" type="presParOf" srcId="{0E01ECEF-4736-4361-B565-3568C8FCD504}" destId="{36A33501-C536-4DFE-8B43-04DD2CA86DAE}" srcOrd="4" destOrd="0" presId="urn:microsoft.com/office/officeart/2005/8/layout/vList2"/>
    <dgm:cxn modelId="{49500CE9-F9C6-44ED-A9FF-048ABEE1C069}" type="presParOf" srcId="{0E01ECEF-4736-4361-B565-3568C8FCD504}" destId="{B4F7E57B-6D62-4B8A-9584-EDE524A8C23F}" srcOrd="5" destOrd="0" presId="urn:microsoft.com/office/officeart/2005/8/layout/vList2"/>
    <dgm:cxn modelId="{869D274A-E8CF-4B24-895B-655A172C6E68}" type="presParOf" srcId="{0E01ECEF-4736-4361-B565-3568C8FCD504}" destId="{A6F3D8AE-4A48-4EDC-B707-BB115F58EC7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7439493-5203-4F85-86A9-A185E02021A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801FFA8-63E9-406B-A20C-D09DB8B1C057}">
      <dgm:prSet/>
      <dgm:spPr/>
      <dgm:t>
        <a:bodyPr/>
        <a:lstStyle/>
        <a:p>
          <a:r>
            <a:rPr lang="en-US"/>
            <a:t>New York Sözleşmesi, yabancı hakem kararlarının tanınması ve tenfizinde en etkili çok taraflı çerçevedir.</a:t>
          </a:r>
        </a:p>
      </dgm:t>
    </dgm:pt>
    <dgm:pt modelId="{73CFDDC1-B654-428C-BEB0-441525D08464}" type="parTrans" cxnId="{37260DC7-EE14-4FCB-9128-413F5CBFCA65}">
      <dgm:prSet/>
      <dgm:spPr/>
      <dgm:t>
        <a:bodyPr/>
        <a:lstStyle/>
        <a:p>
          <a:endParaRPr lang="en-US"/>
        </a:p>
      </dgm:t>
    </dgm:pt>
    <dgm:pt modelId="{5CB3159F-8703-47EB-B604-652CD19D49F1}" type="sibTrans" cxnId="{37260DC7-EE14-4FCB-9128-413F5CBFCA65}">
      <dgm:prSet/>
      <dgm:spPr/>
      <dgm:t>
        <a:bodyPr/>
        <a:lstStyle/>
        <a:p>
          <a:endParaRPr lang="en-US"/>
        </a:p>
      </dgm:t>
    </dgm:pt>
    <dgm:pt modelId="{DAA87ABD-56B8-4A6D-A54B-24070A0C3FD3}">
      <dgm:prSet/>
      <dgm:spPr/>
      <dgm:t>
        <a:bodyPr/>
        <a:lstStyle/>
        <a:p>
          <a:r>
            <a:rPr lang="en-US"/>
            <a:t>Amaç: Hakem kararlarının sınır ötesi icra edilebilirliğini artırmak; mahkeme müdahalesini sınırlamak.</a:t>
          </a:r>
        </a:p>
      </dgm:t>
    </dgm:pt>
    <dgm:pt modelId="{F802AADC-B650-41B9-B6CA-4A0C338D86CB}" type="parTrans" cxnId="{22F021B9-44A7-4206-9B68-108BB7C39308}">
      <dgm:prSet/>
      <dgm:spPr/>
      <dgm:t>
        <a:bodyPr/>
        <a:lstStyle/>
        <a:p>
          <a:endParaRPr lang="en-US"/>
        </a:p>
      </dgm:t>
    </dgm:pt>
    <dgm:pt modelId="{B9734A08-D2EB-49DD-873D-22BC3F6E8EF0}" type="sibTrans" cxnId="{22F021B9-44A7-4206-9B68-108BB7C39308}">
      <dgm:prSet/>
      <dgm:spPr/>
      <dgm:t>
        <a:bodyPr/>
        <a:lstStyle/>
        <a:p>
          <a:endParaRPr lang="en-US"/>
        </a:p>
      </dgm:t>
    </dgm:pt>
    <dgm:pt modelId="{CD809685-25E5-4497-9D3C-8746FEEF791B}">
      <dgm:prSet/>
      <dgm:spPr/>
      <dgm:t>
        <a:bodyPr/>
        <a:lstStyle/>
        <a:p>
          <a:r>
            <a:rPr lang="en-US"/>
            <a:t>Mahkemeler, tenfiz aşamasında esasa girmez; sınırlı ret sebepleri üzerinden inceleme yapar (Sözleşme mantığı).</a:t>
          </a:r>
        </a:p>
      </dgm:t>
    </dgm:pt>
    <dgm:pt modelId="{41305603-99A1-4E7F-94CA-500FD326F4B8}" type="parTrans" cxnId="{D739D55D-E33E-408B-8951-A38FF0263806}">
      <dgm:prSet/>
      <dgm:spPr/>
      <dgm:t>
        <a:bodyPr/>
        <a:lstStyle/>
        <a:p>
          <a:endParaRPr lang="en-US"/>
        </a:p>
      </dgm:t>
    </dgm:pt>
    <dgm:pt modelId="{13434B33-509B-4FE6-BD9F-2541FBC919C6}" type="sibTrans" cxnId="{D739D55D-E33E-408B-8951-A38FF0263806}">
      <dgm:prSet/>
      <dgm:spPr/>
      <dgm:t>
        <a:bodyPr/>
        <a:lstStyle/>
        <a:p>
          <a:endParaRPr lang="en-US"/>
        </a:p>
      </dgm:t>
    </dgm:pt>
    <dgm:pt modelId="{8598993A-2F5B-4938-B0A9-A7841B18FAA7}">
      <dgm:prSet/>
      <dgm:spPr/>
      <dgm:t>
        <a:bodyPr/>
        <a:lstStyle/>
        <a:p>
          <a:r>
            <a:rPr lang="en-US"/>
            <a:t>Pratik sonuç: Milletlerarası sözleşmelerde tahkim şartı, kararın icrası açısından stratejik avantaj sağlar.</a:t>
          </a:r>
        </a:p>
      </dgm:t>
    </dgm:pt>
    <dgm:pt modelId="{5AC0C722-6DD0-438A-81F2-08025E9948DC}" type="parTrans" cxnId="{831CAA45-7B1A-4355-9F2F-F297DBB3CE22}">
      <dgm:prSet/>
      <dgm:spPr/>
      <dgm:t>
        <a:bodyPr/>
        <a:lstStyle/>
        <a:p>
          <a:endParaRPr lang="en-US"/>
        </a:p>
      </dgm:t>
    </dgm:pt>
    <dgm:pt modelId="{F35A9F02-4EC5-4E05-B074-94A9BF220EAA}" type="sibTrans" cxnId="{831CAA45-7B1A-4355-9F2F-F297DBB3CE22}">
      <dgm:prSet/>
      <dgm:spPr/>
      <dgm:t>
        <a:bodyPr/>
        <a:lstStyle/>
        <a:p>
          <a:endParaRPr lang="en-US"/>
        </a:p>
      </dgm:t>
    </dgm:pt>
    <dgm:pt modelId="{C7FC5174-409E-4DB0-8DD9-37DE5266BCF8}" type="pres">
      <dgm:prSet presAssocID="{17439493-5203-4F85-86A9-A185E02021AC}" presName="vert0" presStyleCnt="0">
        <dgm:presLayoutVars>
          <dgm:dir/>
          <dgm:animOne val="branch"/>
          <dgm:animLvl val="lvl"/>
        </dgm:presLayoutVars>
      </dgm:prSet>
      <dgm:spPr/>
    </dgm:pt>
    <dgm:pt modelId="{9516307C-3265-4FFF-9968-6E7B1DB7907A}" type="pres">
      <dgm:prSet presAssocID="{3801FFA8-63E9-406B-A20C-D09DB8B1C057}" presName="thickLine" presStyleLbl="alignNode1" presStyleIdx="0" presStyleCnt="4"/>
      <dgm:spPr/>
    </dgm:pt>
    <dgm:pt modelId="{EAEB04DC-581B-40FF-A035-E557F73DAB8A}" type="pres">
      <dgm:prSet presAssocID="{3801FFA8-63E9-406B-A20C-D09DB8B1C057}" presName="horz1" presStyleCnt="0"/>
      <dgm:spPr/>
    </dgm:pt>
    <dgm:pt modelId="{571CFFAE-59AC-46A8-A906-24A6EF31DCFF}" type="pres">
      <dgm:prSet presAssocID="{3801FFA8-63E9-406B-A20C-D09DB8B1C057}" presName="tx1" presStyleLbl="revTx" presStyleIdx="0" presStyleCnt="4"/>
      <dgm:spPr/>
    </dgm:pt>
    <dgm:pt modelId="{6894ABEA-8E00-43C1-9813-2191FDB4C493}" type="pres">
      <dgm:prSet presAssocID="{3801FFA8-63E9-406B-A20C-D09DB8B1C057}" presName="vert1" presStyleCnt="0"/>
      <dgm:spPr/>
    </dgm:pt>
    <dgm:pt modelId="{211DE043-3C82-4C3F-9D26-838F11965619}" type="pres">
      <dgm:prSet presAssocID="{DAA87ABD-56B8-4A6D-A54B-24070A0C3FD3}" presName="thickLine" presStyleLbl="alignNode1" presStyleIdx="1" presStyleCnt="4"/>
      <dgm:spPr/>
    </dgm:pt>
    <dgm:pt modelId="{F06C956B-06A5-4860-9132-5A5CED5BC0E3}" type="pres">
      <dgm:prSet presAssocID="{DAA87ABD-56B8-4A6D-A54B-24070A0C3FD3}" presName="horz1" presStyleCnt="0"/>
      <dgm:spPr/>
    </dgm:pt>
    <dgm:pt modelId="{F356EB59-ACF7-400A-B3DD-CD7516C8F082}" type="pres">
      <dgm:prSet presAssocID="{DAA87ABD-56B8-4A6D-A54B-24070A0C3FD3}" presName="tx1" presStyleLbl="revTx" presStyleIdx="1" presStyleCnt="4"/>
      <dgm:spPr/>
    </dgm:pt>
    <dgm:pt modelId="{E9396E65-6E73-4768-BD9E-0E2CE72B4056}" type="pres">
      <dgm:prSet presAssocID="{DAA87ABD-56B8-4A6D-A54B-24070A0C3FD3}" presName="vert1" presStyleCnt="0"/>
      <dgm:spPr/>
    </dgm:pt>
    <dgm:pt modelId="{919993FB-E26C-4CD4-9061-A79FF1A3E6A5}" type="pres">
      <dgm:prSet presAssocID="{CD809685-25E5-4497-9D3C-8746FEEF791B}" presName="thickLine" presStyleLbl="alignNode1" presStyleIdx="2" presStyleCnt="4"/>
      <dgm:spPr/>
    </dgm:pt>
    <dgm:pt modelId="{B9CDF7D6-06CA-47DB-82B1-CA894DB9E1FE}" type="pres">
      <dgm:prSet presAssocID="{CD809685-25E5-4497-9D3C-8746FEEF791B}" presName="horz1" presStyleCnt="0"/>
      <dgm:spPr/>
    </dgm:pt>
    <dgm:pt modelId="{A84CEA9F-75D6-493E-9BFE-6867AD5550B1}" type="pres">
      <dgm:prSet presAssocID="{CD809685-25E5-4497-9D3C-8746FEEF791B}" presName="tx1" presStyleLbl="revTx" presStyleIdx="2" presStyleCnt="4"/>
      <dgm:spPr/>
    </dgm:pt>
    <dgm:pt modelId="{3822FFE7-AFDE-4BCF-B0A5-E7044C759DAA}" type="pres">
      <dgm:prSet presAssocID="{CD809685-25E5-4497-9D3C-8746FEEF791B}" presName="vert1" presStyleCnt="0"/>
      <dgm:spPr/>
    </dgm:pt>
    <dgm:pt modelId="{0165FF16-3724-49A4-A2CD-E1EECFE99073}" type="pres">
      <dgm:prSet presAssocID="{8598993A-2F5B-4938-B0A9-A7841B18FAA7}" presName="thickLine" presStyleLbl="alignNode1" presStyleIdx="3" presStyleCnt="4"/>
      <dgm:spPr/>
    </dgm:pt>
    <dgm:pt modelId="{8C68C529-D7FA-49A6-85FB-7BBBF6754793}" type="pres">
      <dgm:prSet presAssocID="{8598993A-2F5B-4938-B0A9-A7841B18FAA7}" presName="horz1" presStyleCnt="0"/>
      <dgm:spPr/>
    </dgm:pt>
    <dgm:pt modelId="{401AE54C-F891-42EA-835C-AC87E6631629}" type="pres">
      <dgm:prSet presAssocID="{8598993A-2F5B-4938-B0A9-A7841B18FAA7}" presName="tx1" presStyleLbl="revTx" presStyleIdx="3" presStyleCnt="4"/>
      <dgm:spPr/>
    </dgm:pt>
    <dgm:pt modelId="{1DE4DF09-BE17-41B9-8637-43FC4CD1C43E}" type="pres">
      <dgm:prSet presAssocID="{8598993A-2F5B-4938-B0A9-A7841B18FAA7}" presName="vert1" presStyleCnt="0"/>
      <dgm:spPr/>
    </dgm:pt>
  </dgm:ptLst>
  <dgm:cxnLst>
    <dgm:cxn modelId="{E1A4013E-3C57-4225-851B-67DDA6FAC7D5}" type="presOf" srcId="{DAA87ABD-56B8-4A6D-A54B-24070A0C3FD3}" destId="{F356EB59-ACF7-400A-B3DD-CD7516C8F082}" srcOrd="0" destOrd="0" presId="urn:microsoft.com/office/officeart/2008/layout/LinedList"/>
    <dgm:cxn modelId="{8CD84D40-0449-49EE-9D38-B0B3E3B26D85}" type="presOf" srcId="{CD809685-25E5-4497-9D3C-8746FEEF791B}" destId="{A84CEA9F-75D6-493E-9BFE-6867AD5550B1}" srcOrd="0" destOrd="0" presId="urn:microsoft.com/office/officeart/2008/layout/LinedList"/>
    <dgm:cxn modelId="{D739D55D-E33E-408B-8951-A38FF0263806}" srcId="{17439493-5203-4F85-86A9-A185E02021AC}" destId="{CD809685-25E5-4497-9D3C-8746FEEF791B}" srcOrd="2" destOrd="0" parTransId="{41305603-99A1-4E7F-94CA-500FD326F4B8}" sibTransId="{13434B33-509B-4FE6-BD9F-2541FBC919C6}"/>
    <dgm:cxn modelId="{E5389F42-73DC-49A5-8AF5-D9F33854EC13}" type="presOf" srcId="{8598993A-2F5B-4938-B0A9-A7841B18FAA7}" destId="{401AE54C-F891-42EA-835C-AC87E6631629}" srcOrd="0" destOrd="0" presId="urn:microsoft.com/office/officeart/2008/layout/LinedList"/>
    <dgm:cxn modelId="{831CAA45-7B1A-4355-9F2F-F297DBB3CE22}" srcId="{17439493-5203-4F85-86A9-A185E02021AC}" destId="{8598993A-2F5B-4938-B0A9-A7841B18FAA7}" srcOrd="3" destOrd="0" parTransId="{5AC0C722-6DD0-438A-81F2-08025E9948DC}" sibTransId="{F35A9F02-4EC5-4E05-B074-94A9BF220EAA}"/>
    <dgm:cxn modelId="{CD00847E-2329-4A9E-8F1D-A29877D5152C}" type="presOf" srcId="{17439493-5203-4F85-86A9-A185E02021AC}" destId="{C7FC5174-409E-4DB0-8DD9-37DE5266BCF8}" srcOrd="0" destOrd="0" presId="urn:microsoft.com/office/officeart/2008/layout/LinedList"/>
    <dgm:cxn modelId="{22F021B9-44A7-4206-9B68-108BB7C39308}" srcId="{17439493-5203-4F85-86A9-A185E02021AC}" destId="{DAA87ABD-56B8-4A6D-A54B-24070A0C3FD3}" srcOrd="1" destOrd="0" parTransId="{F802AADC-B650-41B9-B6CA-4A0C338D86CB}" sibTransId="{B9734A08-D2EB-49DD-873D-22BC3F6E8EF0}"/>
    <dgm:cxn modelId="{37260DC7-EE14-4FCB-9128-413F5CBFCA65}" srcId="{17439493-5203-4F85-86A9-A185E02021AC}" destId="{3801FFA8-63E9-406B-A20C-D09DB8B1C057}" srcOrd="0" destOrd="0" parTransId="{73CFDDC1-B654-428C-BEB0-441525D08464}" sibTransId="{5CB3159F-8703-47EB-B604-652CD19D49F1}"/>
    <dgm:cxn modelId="{791A54F8-A2D6-40BC-A015-3DB1C7E93C0D}" type="presOf" srcId="{3801FFA8-63E9-406B-A20C-D09DB8B1C057}" destId="{571CFFAE-59AC-46A8-A906-24A6EF31DCFF}" srcOrd="0" destOrd="0" presId="urn:microsoft.com/office/officeart/2008/layout/LinedList"/>
    <dgm:cxn modelId="{6E850CC7-7653-46EE-9FEB-5E513100E871}" type="presParOf" srcId="{C7FC5174-409E-4DB0-8DD9-37DE5266BCF8}" destId="{9516307C-3265-4FFF-9968-6E7B1DB7907A}" srcOrd="0" destOrd="0" presId="urn:microsoft.com/office/officeart/2008/layout/LinedList"/>
    <dgm:cxn modelId="{F1504808-FD36-4B78-8992-DE8FC393ED3A}" type="presParOf" srcId="{C7FC5174-409E-4DB0-8DD9-37DE5266BCF8}" destId="{EAEB04DC-581B-40FF-A035-E557F73DAB8A}" srcOrd="1" destOrd="0" presId="urn:microsoft.com/office/officeart/2008/layout/LinedList"/>
    <dgm:cxn modelId="{9B3AB9E9-0205-45F6-9B3E-0726ECC02805}" type="presParOf" srcId="{EAEB04DC-581B-40FF-A035-E557F73DAB8A}" destId="{571CFFAE-59AC-46A8-A906-24A6EF31DCFF}" srcOrd="0" destOrd="0" presId="urn:microsoft.com/office/officeart/2008/layout/LinedList"/>
    <dgm:cxn modelId="{6CFF7B3B-DD87-4440-B4DB-55F54527D30A}" type="presParOf" srcId="{EAEB04DC-581B-40FF-A035-E557F73DAB8A}" destId="{6894ABEA-8E00-43C1-9813-2191FDB4C493}" srcOrd="1" destOrd="0" presId="urn:microsoft.com/office/officeart/2008/layout/LinedList"/>
    <dgm:cxn modelId="{63B513FC-2A02-4756-AD5E-6154CB4940E7}" type="presParOf" srcId="{C7FC5174-409E-4DB0-8DD9-37DE5266BCF8}" destId="{211DE043-3C82-4C3F-9D26-838F11965619}" srcOrd="2" destOrd="0" presId="urn:microsoft.com/office/officeart/2008/layout/LinedList"/>
    <dgm:cxn modelId="{FE962992-C677-4B87-867A-77F75E5CBD6D}" type="presParOf" srcId="{C7FC5174-409E-4DB0-8DD9-37DE5266BCF8}" destId="{F06C956B-06A5-4860-9132-5A5CED5BC0E3}" srcOrd="3" destOrd="0" presId="urn:microsoft.com/office/officeart/2008/layout/LinedList"/>
    <dgm:cxn modelId="{191F7E34-7F77-46B5-8485-4CF31451AC81}" type="presParOf" srcId="{F06C956B-06A5-4860-9132-5A5CED5BC0E3}" destId="{F356EB59-ACF7-400A-B3DD-CD7516C8F082}" srcOrd="0" destOrd="0" presId="urn:microsoft.com/office/officeart/2008/layout/LinedList"/>
    <dgm:cxn modelId="{ED02E0B6-3C55-4459-9D1A-820513014E21}" type="presParOf" srcId="{F06C956B-06A5-4860-9132-5A5CED5BC0E3}" destId="{E9396E65-6E73-4768-BD9E-0E2CE72B4056}" srcOrd="1" destOrd="0" presId="urn:microsoft.com/office/officeart/2008/layout/LinedList"/>
    <dgm:cxn modelId="{1396EC23-6CA4-408C-971F-1466F507A715}" type="presParOf" srcId="{C7FC5174-409E-4DB0-8DD9-37DE5266BCF8}" destId="{919993FB-E26C-4CD4-9061-A79FF1A3E6A5}" srcOrd="4" destOrd="0" presId="urn:microsoft.com/office/officeart/2008/layout/LinedList"/>
    <dgm:cxn modelId="{D5DF3420-8C9A-496A-A8EC-378C86C0504C}" type="presParOf" srcId="{C7FC5174-409E-4DB0-8DD9-37DE5266BCF8}" destId="{B9CDF7D6-06CA-47DB-82B1-CA894DB9E1FE}" srcOrd="5" destOrd="0" presId="urn:microsoft.com/office/officeart/2008/layout/LinedList"/>
    <dgm:cxn modelId="{8A3DB90B-1C5C-4FF6-99C8-06562DCCBF38}" type="presParOf" srcId="{B9CDF7D6-06CA-47DB-82B1-CA894DB9E1FE}" destId="{A84CEA9F-75D6-493E-9BFE-6867AD5550B1}" srcOrd="0" destOrd="0" presId="urn:microsoft.com/office/officeart/2008/layout/LinedList"/>
    <dgm:cxn modelId="{2B48FD0A-DF36-4C81-AE37-C9E3C0CF1A3C}" type="presParOf" srcId="{B9CDF7D6-06CA-47DB-82B1-CA894DB9E1FE}" destId="{3822FFE7-AFDE-4BCF-B0A5-E7044C759DAA}" srcOrd="1" destOrd="0" presId="urn:microsoft.com/office/officeart/2008/layout/LinedList"/>
    <dgm:cxn modelId="{D6BCFC89-5EB9-4731-A25C-9D463AEAB71A}" type="presParOf" srcId="{C7FC5174-409E-4DB0-8DD9-37DE5266BCF8}" destId="{0165FF16-3724-49A4-A2CD-E1EECFE99073}" srcOrd="6" destOrd="0" presId="urn:microsoft.com/office/officeart/2008/layout/LinedList"/>
    <dgm:cxn modelId="{9F793D9C-706B-4B37-94C8-DC97E70DD916}" type="presParOf" srcId="{C7FC5174-409E-4DB0-8DD9-37DE5266BCF8}" destId="{8C68C529-D7FA-49A6-85FB-7BBBF6754793}" srcOrd="7" destOrd="0" presId="urn:microsoft.com/office/officeart/2008/layout/LinedList"/>
    <dgm:cxn modelId="{6A688E29-3E0B-4A7A-A7B2-4209A41DC008}" type="presParOf" srcId="{8C68C529-D7FA-49A6-85FB-7BBBF6754793}" destId="{401AE54C-F891-42EA-835C-AC87E6631629}" srcOrd="0" destOrd="0" presId="urn:microsoft.com/office/officeart/2008/layout/LinedList"/>
    <dgm:cxn modelId="{303AF36A-3309-4597-B683-FCDC0FB1EE25}" type="presParOf" srcId="{8C68C529-D7FA-49A6-85FB-7BBBF6754793}" destId="{1DE4DF09-BE17-41B9-8637-43FC4CD1C43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4AFE56B-B66E-40A5-8E1B-A4C8D4CEA61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F481624-EC93-4E03-B7AD-6AA2A0E3CD91}">
      <dgm:prSet/>
      <dgm:spPr/>
      <dgm:t>
        <a:bodyPr/>
        <a:lstStyle/>
        <a:p>
          <a:r>
            <a:rPr lang="en-US"/>
            <a:t>1) Tahkim = bağlayıcı özel yargılama; arabuluculuk değildir</a:t>
          </a:r>
        </a:p>
      </dgm:t>
    </dgm:pt>
    <dgm:pt modelId="{39DF8D75-7FC6-45C9-A44E-A2473AAAD1FC}" type="parTrans" cxnId="{CE4BC9B9-FB58-423C-8DEC-85B867A254E7}">
      <dgm:prSet/>
      <dgm:spPr/>
      <dgm:t>
        <a:bodyPr/>
        <a:lstStyle/>
        <a:p>
          <a:endParaRPr lang="en-US"/>
        </a:p>
      </dgm:t>
    </dgm:pt>
    <dgm:pt modelId="{0B2B6D08-98E8-4484-ABC5-926C28816C26}" type="sibTrans" cxnId="{CE4BC9B9-FB58-423C-8DEC-85B867A254E7}">
      <dgm:prSet/>
      <dgm:spPr/>
      <dgm:t>
        <a:bodyPr/>
        <a:lstStyle/>
        <a:p>
          <a:endParaRPr lang="en-US"/>
        </a:p>
      </dgm:t>
    </dgm:pt>
    <dgm:pt modelId="{86EE2B0A-55CF-4F54-8561-6124C3205B47}">
      <dgm:prSet/>
      <dgm:spPr/>
      <dgm:t>
        <a:bodyPr/>
        <a:lstStyle/>
        <a:p>
          <a:r>
            <a:rPr lang="en-US"/>
            <a:t>2) İlk adım: tahkime elverişlilik kontrolü (taşınmazın ayni hakları vb.)</a:t>
          </a:r>
        </a:p>
      </dgm:t>
    </dgm:pt>
    <dgm:pt modelId="{BB4FA48A-487D-42D2-A44B-47487682B615}" type="parTrans" cxnId="{38611533-3F6D-4014-B5BD-B1CB95B1C514}">
      <dgm:prSet/>
      <dgm:spPr/>
      <dgm:t>
        <a:bodyPr/>
        <a:lstStyle/>
        <a:p>
          <a:endParaRPr lang="en-US"/>
        </a:p>
      </dgm:t>
    </dgm:pt>
    <dgm:pt modelId="{EECBC641-1B01-46A2-9C6C-42325626E777}" type="sibTrans" cxnId="{38611533-3F6D-4014-B5BD-B1CB95B1C514}">
      <dgm:prSet/>
      <dgm:spPr/>
      <dgm:t>
        <a:bodyPr/>
        <a:lstStyle/>
        <a:p>
          <a:endParaRPr lang="en-US"/>
        </a:p>
      </dgm:t>
    </dgm:pt>
    <dgm:pt modelId="{5931B3F4-4D17-45AC-AF9C-79C2F4FCC27C}">
      <dgm:prSet/>
      <dgm:spPr/>
      <dgm:t>
        <a:bodyPr/>
        <a:lstStyle/>
        <a:p>
          <a:r>
            <a:rPr lang="en-US"/>
            <a:t>3) MTK–HMK ayrımı: yabancılık unsuru + tahkim yeri</a:t>
          </a:r>
        </a:p>
      </dgm:t>
    </dgm:pt>
    <dgm:pt modelId="{3445AA38-300A-496C-9744-1BFDCC2EFF9E}" type="parTrans" cxnId="{6B3AC5A9-C446-49B6-A17C-486E9CFB9089}">
      <dgm:prSet/>
      <dgm:spPr/>
      <dgm:t>
        <a:bodyPr/>
        <a:lstStyle/>
        <a:p>
          <a:endParaRPr lang="en-US"/>
        </a:p>
      </dgm:t>
    </dgm:pt>
    <dgm:pt modelId="{5A8930C5-7C74-4074-907B-F52F2EC7CDBC}" type="sibTrans" cxnId="{6B3AC5A9-C446-49B6-A17C-486E9CFB9089}">
      <dgm:prSet/>
      <dgm:spPr/>
      <dgm:t>
        <a:bodyPr/>
        <a:lstStyle/>
        <a:p>
          <a:endParaRPr lang="en-US"/>
        </a:p>
      </dgm:t>
    </dgm:pt>
    <dgm:pt modelId="{3CEC2788-2303-4E8E-BA07-E9DE213AB825}">
      <dgm:prSet/>
      <dgm:spPr/>
      <dgm:t>
        <a:bodyPr/>
        <a:lstStyle/>
        <a:p>
          <a:r>
            <a:rPr lang="en-US"/>
            <a:t>4) Tahkim anlaşması yazılı olmalı ve irade açık olmalı</a:t>
          </a:r>
        </a:p>
      </dgm:t>
    </dgm:pt>
    <dgm:pt modelId="{05A1F57A-29B8-4A68-A9C8-BF945FB954B1}" type="parTrans" cxnId="{01696CCF-FDBA-4832-ACC0-293AF3035C0F}">
      <dgm:prSet/>
      <dgm:spPr/>
      <dgm:t>
        <a:bodyPr/>
        <a:lstStyle/>
        <a:p>
          <a:endParaRPr lang="en-US"/>
        </a:p>
      </dgm:t>
    </dgm:pt>
    <dgm:pt modelId="{4F7FCD02-1E32-4BEA-A0F3-E71A0B5C40B4}" type="sibTrans" cxnId="{01696CCF-FDBA-4832-ACC0-293AF3035C0F}">
      <dgm:prSet/>
      <dgm:spPr/>
      <dgm:t>
        <a:bodyPr/>
        <a:lstStyle/>
        <a:p>
          <a:endParaRPr lang="en-US"/>
        </a:p>
      </dgm:t>
    </dgm:pt>
    <dgm:pt modelId="{1E68350E-2D04-493C-9FC8-650872D4546B}">
      <dgm:prSet/>
      <dgm:spPr/>
      <dgm:t>
        <a:bodyPr/>
        <a:lstStyle/>
        <a:p>
          <a:r>
            <a:rPr lang="en-US"/>
            <a:t>5) Patolojik (kötü) tahkim şartı en sık risk alanı</a:t>
          </a:r>
        </a:p>
      </dgm:t>
    </dgm:pt>
    <dgm:pt modelId="{AFA6CD9F-5C7F-4763-BF10-4DE686F3712E}" type="parTrans" cxnId="{71B9B8DC-B69C-4609-9F9B-D5E11919926C}">
      <dgm:prSet/>
      <dgm:spPr/>
      <dgm:t>
        <a:bodyPr/>
        <a:lstStyle/>
        <a:p>
          <a:endParaRPr lang="en-US"/>
        </a:p>
      </dgm:t>
    </dgm:pt>
    <dgm:pt modelId="{41C23C16-02BB-45DE-8D0C-C102942683CB}" type="sibTrans" cxnId="{71B9B8DC-B69C-4609-9F9B-D5E11919926C}">
      <dgm:prSet/>
      <dgm:spPr/>
      <dgm:t>
        <a:bodyPr/>
        <a:lstStyle/>
        <a:p>
          <a:endParaRPr lang="en-US"/>
        </a:p>
      </dgm:t>
    </dgm:pt>
    <dgm:pt modelId="{BD544058-C737-4CE6-97DD-080F14151692}">
      <dgm:prSet/>
      <dgm:spPr/>
      <dgm:t>
        <a:bodyPr/>
        <a:lstStyle/>
        <a:p>
          <a:r>
            <a:rPr lang="en-US"/>
            <a:t>6) Tahkim itirazı 'ilk itiraz'dır; süresinde yapılmazsa hak kaybı doğabilir</a:t>
          </a:r>
        </a:p>
      </dgm:t>
    </dgm:pt>
    <dgm:pt modelId="{BC04A92D-C6E1-4E7E-83E1-CD0CCFD57FCE}" type="parTrans" cxnId="{7E5C5451-434D-4CCE-9534-6E20006D1AB5}">
      <dgm:prSet/>
      <dgm:spPr/>
      <dgm:t>
        <a:bodyPr/>
        <a:lstStyle/>
        <a:p>
          <a:endParaRPr lang="en-US"/>
        </a:p>
      </dgm:t>
    </dgm:pt>
    <dgm:pt modelId="{8D7D2DE2-115A-4995-A3B7-681094D710A8}" type="sibTrans" cxnId="{7E5C5451-434D-4CCE-9534-6E20006D1AB5}">
      <dgm:prSet/>
      <dgm:spPr/>
      <dgm:t>
        <a:bodyPr/>
        <a:lstStyle/>
        <a:p>
          <a:endParaRPr lang="en-US"/>
        </a:p>
      </dgm:t>
    </dgm:pt>
    <dgm:pt modelId="{331907FC-364C-48C5-8C98-A630429015C2}">
      <dgm:prSet/>
      <dgm:spPr/>
      <dgm:t>
        <a:bodyPr/>
        <a:lstStyle/>
        <a:p>
          <a:r>
            <a:rPr lang="en-US"/>
            <a:t>7) Hakem seçimi mekanizması iyi tasarlanmalı (tek/üç hakem, atama boşlukları)</a:t>
          </a:r>
        </a:p>
      </dgm:t>
    </dgm:pt>
    <dgm:pt modelId="{46AAEDEA-19BB-4230-B87C-9D72BF955CF0}" type="parTrans" cxnId="{89413A7B-594D-4FE6-83FB-3BCF64DB66C0}">
      <dgm:prSet/>
      <dgm:spPr/>
      <dgm:t>
        <a:bodyPr/>
        <a:lstStyle/>
        <a:p>
          <a:endParaRPr lang="en-US"/>
        </a:p>
      </dgm:t>
    </dgm:pt>
    <dgm:pt modelId="{2E1A655A-A8B0-4811-8074-49233EF06582}" type="sibTrans" cxnId="{89413A7B-594D-4FE6-83FB-3BCF64DB66C0}">
      <dgm:prSet/>
      <dgm:spPr/>
      <dgm:t>
        <a:bodyPr/>
        <a:lstStyle/>
        <a:p>
          <a:endParaRPr lang="en-US"/>
        </a:p>
      </dgm:t>
    </dgm:pt>
    <dgm:pt modelId="{845EA53F-1AF8-4C1B-AE38-223CF831725B}">
      <dgm:prSet/>
      <dgm:spPr/>
      <dgm:t>
        <a:bodyPr/>
        <a:lstStyle/>
        <a:p>
          <a:r>
            <a:rPr lang="en-US"/>
            <a:t>8) Usul takvimi ve delil yönetimi tahkimin etkinliğini belirler</a:t>
          </a:r>
        </a:p>
      </dgm:t>
    </dgm:pt>
    <dgm:pt modelId="{F6AF8137-64D9-417A-B8D6-1DFA8510D878}" type="parTrans" cxnId="{4B8DEFFE-4809-4BCF-9823-46AFA06F0D57}">
      <dgm:prSet/>
      <dgm:spPr/>
      <dgm:t>
        <a:bodyPr/>
        <a:lstStyle/>
        <a:p>
          <a:endParaRPr lang="en-US"/>
        </a:p>
      </dgm:t>
    </dgm:pt>
    <dgm:pt modelId="{CBCC9041-9BD3-41E8-A76C-D48EC6EBFCFE}" type="sibTrans" cxnId="{4B8DEFFE-4809-4BCF-9823-46AFA06F0D57}">
      <dgm:prSet/>
      <dgm:spPr/>
      <dgm:t>
        <a:bodyPr/>
        <a:lstStyle/>
        <a:p>
          <a:endParaRPr lang="en-US"/>
        </a:p>
      </dgm:t>
    </dgm:pt>
    <dgm:pt modelId="{2E25B15A-7043-4ADC-9F95-559F91420161}">
      <dgm:prSet/>
      <dgm:spPr/>
      <dgm:t>
        <a:bodyPr/>
        <a:lstStyle/>
        <a:p>
          <a:r>
            <a:rPr lang="en-US"/>
            <a:t>9) Hakem kararına karşı tek yol: iptal davası; esasa girilmez</a:t>
          </a:r>
        </a:p>
      </dgm:t>
    </dgm:pt>
    <dgm:pt modelId="{01E4AAD9-3B15-40B5-B03D-DC47EC3DD954}" type="parTrans" cxnId="{50C448BD-5CF1-478D-BD69-B80CA63469B5}">
      <dgm:prSet/>
      <dgm:spPr/>
      <dgm:t>
        <a:bodyPr/>
        <a:lstStyle/>
        <a:p>
          <a:endParaRPr lang="en-US"/>
        </a:p>
      </dgm:t>
    </dgm:pt>
    <dgm:pt modelId="{191FF8B4-0FB4-4FB9-B6EC-A94143D533EE}" type="sibTrans" cxnId="{50C448BD-5CF1-478D-BD69-B80CA63469B5}">
      <dgm:prSet/>
      <dgm:spPr/>
      <dgm:t>
        <a:bodyPr/>
        <a:lstStyle/>
        <a:p>
          <a:endParaRPr lang="en-US"/>
        </a:p>
      </dgm:t>
    </dgm:pt>
    <dgm:pt modelId="{06BBF46B-3858-44B3-900C-5715255C48DE}">
      <dgm:prSet/>
      <dgm:spPr/>
      <dgm:t>
        <a:bodyPr/>
        <a:lstStyle/>
        <a:p>
          <a:r>
            <a:rPr lang="en-US"/>
            <a:t>10) Milletlerarası icra: New York Sözleşmesi çerçevesinde tanıma/tenfiz</a:t>
          </a:r>
        </a:p>
      </dgm:t>
    </dgm:pt>
    <dgm:pt modelId="{11DCFA86-B925-4CD5-A773-5A13FE4A0038}" type="parTrans" cxnId="{062A0790-C436-429C-9E00-7614981D79D3}">
      <dgm:prSet/>
      <dgm:spPr/>
      <dgm:t>
        <a:bodyPr/>
        <a:lstStyle/>
        <a:p>
          <a:endParaRPr lang="en-US"/>
        </a:p>
      </dgm:t>
    </dgm:pt>
    <dgm:pt modelId="{202C2ED6-B2E0-4FE4-AE51-24C082907F74}" type="sibTrans" cxnId="{062A0790-C436-429C-9E00-7614981D79D3}">
      <dgm:prSet/>
      <dgm:spPr/>
      <dgm:t>
        <a:bodyPr/>
        <a:lstStyle/>
        <a:p>
          <a:endParaRPr lang="en-US"/>
        </a:p>
      </dgm:t>
    </dgm:pt>
    <dgm:pt modelId="{54E30644-F86F-4511-BE40-474530369F02}" type="pres">
      <dgm:prSet presAssocID="{44AFE56B-B66E-40A5-8E1B-A4C8D4CEA614}" presName="vert0" presStyleCnt="0">
        <dgm:presLayoutVars>
          <dgm:dir/>
          <dgm:animOne val="branch"/>
          <dgm:animLvl val="lvl"/>
        </dgm:presLayoutVars>
      </dgm:prSet>
      <dgm:spPr/>
    </dgm:pt>
    <dgm:pt modelId="{58E15D2C-8925-4F67-8962-FC328CAE4525}" type="pres">
      <dgm:prSet presAssocID="{AF481624-EC93-4E03-B7AD-6AA2A0E3CD91}" presName="thickLine" presStyleLbl="alignNode1" presStyleIdx="0" presStyleCnt="10"/>
      <dgm:spPr/>
    </dgm:pt>
    <dgm:pt modelId="{D71FE498-0277-49FC-9C2F-05078161DDE2}" type="pres">
      <dgm:prSet presAssocID="{AF481624-EC93-4E03-B7AD-6AA2A0E3CD91}" presName="horz1" presStyleCnt="0"/>
      <dgm:spPr/>
    </dgm:pt>
    <dgm:pt modelId="{F491EFF9-AFE4-476C-A2C1-496A895B7842}" type="pres">
      <dgm:prSet presAssocID="{AF481624-EC93-4E03-B7AD-6AA2A0E3CD91}" presName="tx1" presStyleLbl="revTx" presStyleIdx="0" presStyleCnt="10"/>
      <dgm:spPr/>
    </dgm:pt>
    <dgm:pt modelId="{1C196938-D1E5-4E0D-B02E-00F9300BF0F9}" type="pres">
      <dgm:prSet presAssocID="{AF481624-EC93-4E03-B7AD-6AA2A0E3CD91}" presName="vert1" presStyleCnt="0"/>
      <dgm:spPr/>
    </dgm:pt>
    <dgm:pt modelId="{7CC1322D-2374-4110-B502-9CA3086A74A9}" type="pres">
      <dgm:prSet presAssocID="{86EE2B0A-55CF-4F54-8561-6124C3205B47}" presName="thickLine" presStyleLbl="alignNode1" presStyleIdx="1" presStyleCnt="10"/>
      <dgm:spPr/>
    </dgm:pt>
    <dgm:pt modelId="{5447B8A8-3491-49AB-84E0-7DA2B5CDFC14}" type="pres">
      <dgm:prSet presAssocID="{86EE2B0A-55CF-4F54-8561-6124C3205B47}" presName="horz1" presStyleCnt="0"/>
      <dgm:spPr/>
    </dgm:pt>
    <dgm:pt modelId="{755A2F69-A6C1-49FD-B011-D460987B5D29}" type="pres">
      <dgm:prSet presAssocID="{86EE2B0A-55CF-4F54-8561-6124C3205B47}" presName="tx1" presStyleLbl="revTx" presStyleIdx="1" presStyleCnt="10"/>
      <dgm:spPr/>
    </dgm:pt>
    <dgm:pt modelId="{AC4DAC4A-04DD-4E6B-8312-2D6E157F082E}" type="pres">
      <dgm:prSet presAssocID="{86EE2B0A-55CF-4F54-8561-6124C3205B47}" presName="vert1" presStyleCnt="0"/>
      <dgm:spPr/>
    </dgm:pt>
    <dgm:pt modelId="{0110592B-1E25-4519-87E3-E38CD845EA67}" type="pres">
      <dgm:prSet presAssocID="{5931B3F4-4D17-45AC-AF9C-79C2F4FCC27C}" presName="thickLine" presStyleLbl="alignNode1" presStyleIdx="2" presStyleCnt="10"/>
      <dgm:spPr/>
    </dgm:pt>
    <dgm:pt modelId="{9FDF31FE-00B1-4A54-93CF-F164294EDB21}" type="pres">
      <dgm:prSet presAssocID="{5931B3F4-4D17-45AC-AF9C-79C2F4FCC27C}" presName="horz1" presStyleCnt="0"/>
      <dgm:spPr/>
    </dgm:pt>
    <dgm:pt modelId="{099ABF94-EE30-4A09-B18F-CE8B4860BB9C}" type="pres">
      <dgm:prSet presAssocID="{5931B3F4-4D17-45AC-AF9C-79C2F4FCC27C}" presName="tx1" presStyleLbl="revTx" presStyleIdx="2" presStyleCnt="10"/>
      <dgm:spPr/>
    </dgm:pt>
    <dgm:pt modelId="{E71AA159-FAED-4DF2-9C6F-10BA46E488FF}" type="pres">
      <dgm:prSet presAssocID="{5931B3F4-4D17-45AC-AF9C-79C2F4FCC27C}" presName="vert1" presStyleCnt="0"/>
      <dgm:spPr/>
    </dgm:pt>
    <dgm:pt modelId="{A7AA162D-356D-41EA-B6A4-9C1950EF6800}" type="pres">
      <dgm:prSet presAssocID="{3CEC2788-2303-4E8E-BA07-E9DE213AB825}" presName="thickLine" presStyleLbl="alignNode1" presStyleIdx="3" presStyleCnt="10"/>
      <dgm:spPr/>
    </dgm:pt>
    <dgm:pt modelId="{B1EBC3ED-2F0C-49F7-84D7-C5301CDA1A84}" type="pres">
      <dgm:prSet presAssocID="{3CEC2788-2303-4E8E-BA07-E9DE213AB825}" presName="horz1" presStyleCnt="0"/>
      <dgm:spPr/>
    </dgm:pt>
    <dgm:pt modelId="{08548950-52A4-46AA-9D67-887FF66A4AC2}" type="pres">
      <dgm:prSet presAssocID="{3CEC2788-2303-4E8E-BA07-E9DE213AB825}" presName="tx1" presStyleLbl="revTx" presStyleIdx="3" presStyleCnt="10"/>
      <dgm:spPr/>
    </dgm:pt>
    <dgm:pt modelId="{1B83E9BB-6235-4617-85F8-394A31A3A3A4}" type="pres">
      <dgm:prSet presAssocID="{3CEC2788-2303-4E8E-BA07-E9DE213AB825}" presName="vert1" presStyleCnt="0"/>
      <dgm:spPr/>
    </dgm:pt>
    <dgm:pt modelId="{7ED8314F-4AE5-4E13-95E4-782F9A2BD461}" type="pres">
      <dgm:prSet presAssocID="{1E68350E-2D04-493C-9FC8-650872D4546B}" presName="thickLine" presStyleLbl="alignNode1" presStyleIdx="4" presStyleCnt="10"/>
      <dgm:spPr/>
    </dgm:pt>
    <dgm:pt modelId="{A3B0CC19-9806-43C8-8DF5-BE7EC7CA92A2}" type="pres">
      <dgm:prSet presAssocID="{1E68350E-2D04-493C-9FC8-650872D4546B}" presName="horz1" presStyleCnt="0"/>
      <dgm:spPr/>
    </dgm:pt>
    <dgm:pt modelId="{9DED058A-C1B3-41BA-AA18-C9C4DDBA7464}" type="pres">
      <dgm:prSet presAssocID="{1E68350E-2D04-493C-9FC8-650872D4546B}" presName="tx1" presStyleLbl="revTx" presStyleIdx="4" presStyleCnt="10"/>
      <dgm:spPr/>
    </dgm:pt>
    <dgm:pt modelId="{99B04963-6E95-4577-93CA-8179F2B15BD9}" type="pres">
      <dgm:prSet presAssocID="{1E68350E-2D04-493C-9FC8-650872D4546B}" presName="vert1" presStyleCnt="0"/>
      <dgm:spPr/>
    </dgm:pt>
    <dgm:pt modelId="{CE122CD3-1119-48D7-BA56-1E9BCCEFF43F}" type="pres">
      <dgm:prSet presAssocID="{BD544058-C737-4CE6-97DD-080F14151692}" presName="thickLine" presStyleLbl="alignNode1" presStyleIdx="5" presStyleCnt="10"/>
      <dgm:spPr/>
    </dgm:pt>
    <dgm:pt modelId="{A1E49099-F9A5-41C3-B94E-0A106EEA19C3}" type="pres">
      <dgm:prSet presAssocID="{BD544058-C737-4CE6-97DD-080F14151692}" presName="horz1" presStyleCnt="0"/>
      <dgm:spPr/>
    </dgm:pt>
    <dgm:pt modelId="{D7A68A05-9D11-46FF-8707-B547E058DD08}" type="pres">
      <dgm:prSet presAssocID="{BD544058-C737-4CE6-97DD-080F14151692}" presName="tx1" presStyleLbl="revTx" presStyleIdx="5" presStyleCnt="10"/>
      <dgm:spPr/>
    </dgm:pt>
    <dgm:pt modelId="{5BE4A967-DBE2-413D-8727-8B0D4D9570E7}" type="pres">
      <dgm:prSet presAssocID="{BD544058-C737-4CE6-97DD-080F14151692}" presName="vert1" presStyleCnt="0"/>
      <dgm:spPr/>
    </dgm:pt>
    <dgm:pt modelId="{46C567AF-D6A7-41EC-92E7-A3E91C5AB3C7}" type="pres">
      <dgm:prSet presAssocID="{331907FC-364C-48C5-8C98-A630429015C2}" presName="thickLine" presStyleLbl="alignNode1" presStyleIdx="6" presStyleCnt="10"/>
      <dgm:spPr/>
    </dgm:pt>
    <dgm:pt modelId="{23A22F7B-4D35-423E-A3F0-08B04F37CE55}" type="pres">
      <dgm:prSet presAssocID="{331907FC-364C-48C5-8C98-A630429015C2}" presName="horz1" presStyleCnt="0"/>
      <dgm:spPr/>
    </dgm:pt>
    <dgm:pt modelId="{AAD99919-0D27-4D6D-B280-C30676B29311}" type="pres">
      <dgm:prSet presAssocID="{331907FC-364C-48C5-8C98-A630429015C2}" presName="tx1" presStyleLbl="revTx" presStyleIdx="6" presStyleCnt="10"/>
      <dgm:spPr/>
    </dgm:pt>
    <dgm:pt modelId="{F855A459-5DCA-4432-A79C-211CADBA6AD1}" type="pres">
      <dgm:prSet presAssocID="{331907FC-364C-48C5-8C98-A630429015C2}" presName="vert1" presStyleCnt="0"/>
      <dgm:spPr/>
    </dgm:pt>
    <dgm:pt modelId="{F18D53E7-24A4-4507-9CDD-B53135F7E5F0}" type="pres">
      <dgm:prSet presAssocID="{845EA53F-1AF8-4C1B-AE38-223CF831725B}" presName="thickLine" presStyleLbl="alignNode1" presStyleIdx="7" presStyleCnt="10"/>
      <dgm:spPr/>
    </dgm:pt>
    <dgm:pt modelId="{3721096F-9C08-4757-BE48-1FE2B26848FA}" type="pres">
      <dgm:prSet presAssocID="{845EA53F-1AF8-4C1B-AE38-223CF831725B}" presName="horz1" presStyleCnt="0"/>
      <dgm:spPr/>
    </dgm:pt>
    <dgm:pt modelId="{E045ECB5-E6A1-4EAB-90D3-3B8EA5A9EB8B}" type="pres">
      <dgm:prSet presAssocID="{845EA53F-1AF8-4C1B-AE38-223CF831725B}" presName="tx1" presStyleLbl="revTx" presStyleIdx="7" presStyleCnt="10"/>
      <dgm:spPr/>
    </dgm:pt>
    <dgm:pt modelId="{50DF3718-4AB4-49A3-92C6-98EC0F79C490}" type="pres">
      <dgm:prSet presAssocID="{845EA53F-1AF8-4C1B-AE38-223CF831725B}" presName="vert1" presStyleCnt="0"/>
      <dgm:spPr/>
    </dgm:pt>
    <dgm:pt modelId="{1A125E14-D0F6-42A3-8ACE-347F16A69390}" type="pres">
      <dgm:prSet presAssocID="{2E25B15A-7043-4ADC-9F95-559F91420161}" presName="thickLine" presStyleLbl="alignNode1" presStyleIdx="8" presStyleCnt="10"/>
      <dgm:spPr/>
    </dgm:pt>
    <dgm:pt modelId="{942BED67-41E4-403C-9BBD-EE2327E95872}" type="pres">
      <dgm:prSet presAssocID="{2E25B15A-7043-4ADC-9F95-559F91420161}" presName="horz1" presStyleCnt="0"/>
      <dgm:spPr/>
    </dgm:pt>
    <dgm:pt modelId="{6929388F-EEE7-405A-8ED9-807D0C455013}" type="pres">
      <dgm:prSet presAssocID="{2E25B15A-7043-4ADC-9F95-559F91420161}" presName="tx1" presStyleLbl="revTx" presStyleIdx="8" presStyleCnt="10"/>
      <dgm:spPr/>
    </dgm:pt>
    <dgm:pt modelId="{62B3A3EF-C6DF-404D-8C70-6093E8F1A694}" type="pres">
      <dgm:prSet presAssocID="{2E25B15A-7043-4ADC-9F95-559F91420161}" presName="vert1" presStyleCnt="0"/>
      <dgm:spPr/>
    </dgm:pt>
    <dgm:pt modelId="{31C8DDC8-7442-4E84-91D8-20B9AA908963}" type="pres">
      <dgm:prSet presAssocID="{06BBF46B-3858-44B3-900C-5715255C48DE}" presName="thickLine" presStyleLbl="alignNode1" presStyleIdx="9" presStyleCnt="10"/>
      <dgm:spPr/>
    </dgm:pt>
    <dgm:pt modelId="{D1447B11-2B18-4037-B8FA-A4D206005C18}" type="pres">
      <dgm:prSet presAssocID="{06BBF46B-3858-44B3-900C-5715255C48DE}" presName="horz1" presStyleCnt="0"/>
      <dgm:spPr/>
    </dgm:pt>
    <dgm:pt modelId="{D420C769-6A35-47F5-9BE5-35EE64549974}" type="pres">
      <dgm:prSet presAssocID="{06BBF46B-3858-44B3-900C-5715255C48DE}" presName="tx1" presStyleLbl="revTx" presStyleIdx="9" presStyleCnt="10"/>
      <dgm:spPr/>
    </dgm:pt>
    <dgm:pt modelId="{61A040F0-E14F-43EC-B92F-250146E36BC7}" type="pres">
      <dgm:prSet presAssocID="{06BBF46B-3858-44B3-900C-5715255C48DE}" presName="vert1" presStyleCnt="0"/>
      <dgm:spPr/>
    </dgm:pt>
  </dgm:ptLst>
  <dgm:cxnLst>
    <dgm:cxn modelId="{0399662E-1CCC-4624-B1E3-BBCE22D784D3}" type="presOf" srcId="{3CEC2788-2303-4E8E-BA07-E9DE213AB825}" destId="{08548950-52A4-46AA-9D67-887FF66A4AC2}" srcOrd="0" destOrd="0" presId="urn:microsoft.com/office/officeart/2008/layout/LinedList"/>
    <dgm:cxn modelId="{38611533-3F6D-4014-B5BD-B1CB95B1C514}" srcId="{44AFE56B-B66E-40A5-8E1B-A4C8D4CEA614}" destId="{86EE2B0A-55CF-4F54-8561-6124C3205B47}" srcOrd="1" destOrd="0" parTransId="{BB4FA48A-487D-42D2-A44B-47487682B615}" sibTransId="{EECBC641-1B01-46A2-9C6C-42325626E777}"/>
    <dgm:cxn modelId="{026BAA47-EC38-4066-AFED-F02C87E25260}" type="presOf" srcId="{1E68350E-2D04-493C-9FC8-650872D4546B}" destId="{9DED058A-C1B3-41BA-AA18-C9C4DDBA7464}" srcOrd="0" destOrd="0" presId="urn:microsoft.com/office/officeart/2008/layout/LinedList"/>
    <dgm:cxn modelId="{7E5C5451-434D-4CCE-9534-6E20006D1AB5}" srcId="{44AFE56B-B66E-40A5-8E1B-A4C8D4CEA614}" destId="{BD544058-C737-4CE6-97DD-080F14151692}" srcOrd="5" destOrd="0" parTransId="{BC04A92D-C6E1-4E7E-83E1-CD0CCFD57FCE}" sibTransId="{8D7D2DE2-115A-4995-A3B7-681094D710A8}"/>
    <dgm:cxn modelId="{5A81F356-EF03-400C-B05E-7C9F46A9A131}" type="presOf" srcId="{2E25B15A-7043-4ADC-9F95-559F91420161}" destId="{6929388F-EEE7-405A-8ED9-807D0C455013}" srcOrd="0" destOrd="0" presId="urn:microsoft.com/office/officeart/2008/layout/LinedList"/>
    <dgm:cxn modelId="{89413A7B-594D-4FE6-83FB-3BCF64DB66C0}" srcId="{44AFE56B-B66E-40A5-8E1B-A4C8D4CEA614}" destId="{331907FC-364C-48C5-8C98-A630429015C2}" srcOrd="6" destOrd="0" parTransId="{46AAEDEA-19BB-4230-B87C-9D72BF955CF0}" sibTransId="{2E1A655A-A8B0-4811-8074-49233EF06582}"/>
    <dgm:cxn modelId="{84212A87-802E-4718-AD46-FAB6A17565AE}" type="presOf" srcId="{845EA53F-1AF8-4C1B-AE38-223CF831725B}" destId="{E045ECB5-E6A1-4EAB-90D3-3B8EA5A9EB8B}" srcOrd="0" destOrd="0" presId="urn:microsoft.com/office/officeart/2008/layout/LinedList"/>
    <dgm:cxn modelId="{062A0790-C436-429C-9E00-7614981D79D3}" srcId="{44AFE56B-B66E-40A5-8E1B-A4C8D4CEA614}" destId="{06BBF46B-3858-44B3-900C-5715255C48DE}" srcOrd="9" destOrd="0" parTransId="{11DCFA86-B925-4CD5-A773-5A13FE4A0038}" sibTransId="{202C2ED6-B2E0-4FE4-AE51-24C082907F74}"/>
    <dgm:cxn modelId="{619F5D9D-ED8A-4CB2-8F94-40C98270DBD0}" type="presOf" srcId="{331907FC-364C-48C5-8C98-A630429015C2}" destId="{AAD99919-0D27-4D6D-B280-C30676B29311}" srcOrd="0" destOrd="0" presId="urn:microsoft.com/office/officeart/2008/layout/LinedList"/>
    <dgm:cxn modelId="{6B3AC5A9-C446-49B6-A17C-486E9CFB9089}" srcId="{44AFE56B-B66E-40A5-8E1B-A4C8D4CEA614}" destId="{5931B3F4-4D17-45AC-AF9C-79C2F4FCC27C}" srcOrd="2" destOrd="0" parTransId="{3445AA38-300A-496C-9744-1BFDCC2EFF9E}" sibTransId="{5A8930C5-7C74-4074-907B-F52F2EC7CDBC}"/>
    <dgm:cxn modelId="{15D173B2-3876-4390-9CB8-607DB2CD9955}" type="presOf" srcId="{BD544058-C737-4CE6-97DD-080F14151692}" destId="{D7A68A05-9D11-46FF-8707-B547E058DD08}" srcOrd="0" destOrd="0" presId="urn:microsoft.com/office/officeart/2008/layout/LinedList"/>
    <dgm:cxn modelId="{CE4BC9B9-FB58-423C-8DEC-85B867A254E7}" srcId="{44AFE56B-B66E-40A5-8E1B-A4C8D4CEA614}" destId="{AF481624-EC93-4E03-B7AD-6AA2A0E3CD91}" srcOrd="0" destOrd="0" parTransId="{39DF8D75-7FC6-45C9-A44E-A2473AAAD1FC}" sibTransId="{0B2B6D08-98E8-4484-ABC5-926C28816C26}"/>
    <dgm:cxn modelId="{50C448BD-5CF1-478D-BD69-B80CA63469B5}" srcId="{44AFE56B-B66E-40A5-8E1B-A4C8D4CEA614}" destId="{2E25B15A-7043-4ADC-9F95-559F91420161}" srcOrd="8" destOrd="0" parTransId="{01E4AAD9-3B15-40B5-B03D-DC47EC3DD954}" sibTransId="{191FF8B4-0FB4-4FB9-B6EC-A94143D533EE}"/>
    <dgm:cxn modelId="{C0A259CA-1370-4129-B1FD-DEA2BCAF8ABF}" type="presOf" srcId="{44AFE56B-B66E-40A5-8E1B-A4C8D4CEA614}" destId="{54E30644-F86F-4511-BE40-474530369F02}" srcOrd="0" destOrd="0" presId="urn:microsoft.com/office/officeart/2008/layout/LinedList"/>
    <dgm:cxn modelId="{01696CCF-FDBA-4832-ACC0-293AF3035C0F}" srcId="{44AFE56B-B66E-40A5-8E1B-A4C8D4CEA614}" destId="{3CEC2788-2303-4E8E-BA07-E9DE213AB825}" srcOrd="3" destOrd="0" parTransId="{05A1F57A-29B8-4A68-A9C8-BF945FB954B1}" sibTransId="{4F7FCD02-1E32-4BEA-A0F3-E71A0B5C40B4}"/>
    <dgm:cxn modelId="{945FCDD0-1808-43FE-9A30-FC0F9ABF960B}" type="presOf" srcId="{5931B3F4-4D17-45AC-AF9C-79C2F4FCC27C}" destId="{099ABF94-EE30-4A09-B18F-CE8B4860BB9C}" srcOrd="0" destOrd="0" presId="urn:microsoft.com/office/officeart/2008/layout/LinedList"/>
    <dgm:cxn modelId="{71B9B8DC-B69C-4609-9F9B-D5E11919926C}" srcId="{44AFE56B-B66E-40A5-8E1B-A4C8D4CEA614}" destId="{1E68350E-2D04-493C-9FC8-650872D4546B}" srcOrd="4" destOrd="0" parTransId="{AFA6CD9F-5C7F-4763-BF10-4DE686F3712E}" sibTransId="{41C23C16-02BB-45DE-8D0C-C102942683CB}"/>
    <dgm:cxn modelId="{1C35AAF2-E333-4E15-A3D1-9D5AF0DC94A2}" type="presOf" srcId="{86EE2B0A-55CF-4F54-8561-6124C3205B47}" destId="{755A2F69-A6C1-49FD-B011-D460987B5D29}" srcOrd="0" destOrd="0" presId="urn:microsoft.com/office/officeart/2008/layout/LinedList"/>
    <dgm:cxn modelId="{7DF3CAF2-9EF2-4A47-890A-21856173346D}" type="presOf" srcId="{AF481624-EC93-4E03-B7AD-6AA2A0E3CD91}" destId="{F491EFF9-AFE4-476C-A2C1-496A895B7842}" srcOrd="0" destOrd="0" presId="urn:microsoft.com/office/officeart/2008/layout/LinedList"/>
    <dgm:cxn modelId="{EBCBD6F8-5E6F-4230-888E-032EE45BCC93}" type="presOf" srcId="{06BBF46B-3858-44B3-900C-5715255C48DE}" destId="{D420C769-6A35-47F5-9BE5-35EE64549974}" srcOrd="0" destOrd="0" presId="urn:microsoft.com/office/officeart/2008/layout/LinedList"/>
    <dgm:cxn modelId="{4B8DEFFE-4809-4BCF-9823-46AFA06F0D57}" srcId="{44AFE56B-B66E-40A5-8E1B-A4C8D4CEA614}" destId="{845EA53F-1AF8-4C1B-AE38-223CF831725B}" srcOrd="7" destOrd="0" parTransId="{F6AF8137-64D9-417A-B8D6-1DFA8510D878}" sibTransId="{CBCC9041-9BD3-41E8-A76C-D48EC6EBFCFE}"/>
    <dgm:cxn modelId="{0CFC8382-87D9-42B3-A773-757A06762419}" type="presParOf" srcId="{54E30644-F86F-4511-BE40-474530369F02}" destId="{58E15D2C-8925-4F67-8962-FC328CAE4525}" srcOrd="0" destOrd="0" presId="urn:microsoft.com/office/officeart/2008/layout/LinedList"/>
    <dgm:cxn modelId="{020A6AE5-F147-46E3-AAC5-6CEB427E8854}" type="presParOf" srcId="{54E30644-F86F-4511-BE40-474530369F02}" destId="{D71FE498-0277-49FC-9C2F-05078161DDE2}" srcOrd="1" destOrd="0" presId="urn:microsoft.com/office/officeart/2008/layout/LinedList"/>
    <dgm:cxn modelId="{B4F9BDDD-501A-420A-B49E-A37BB081365F}" type="presParOf" srcId="{D71FE498-0277-49FC-9C2F-05078161DDE2}" destId="{F491EFF9-AFE4-476C-A2C1-496A895B7842}" srcOrd="0" destOrd="0" presId="urn:microsoft.com/office/officeart/2008/layout/LinedList"/>
    <dgm:cxn modelId="{0D7A0B14-526E-431D-A085-80F27BB31249}" type="presParOf" srcId="{D71FE498-0277-49FC-9C2F-05078161DDE2}" destId="{1C196938-D1E5-4E0D-B02E-00F9300BF0F9}" srcOrd="1" destOrd="0" presId="urn:microsoft.com/office/officeart/2008/layout/LinedList"/>
    <dgm:cxn modelId="{AC6629EE-4B67-41B7-AA5E-56EC81058738}" type="presParOf" srcId="{54E30644-F86F-4511-BE40-474530369F02}" destId="{7CC1322D-2374-4110-B502-9CA3086A74A9}" srcOrd="2" destOrd="0" presId="urn:microsoft.com/office/officeart/2008/layout/LinedList"/>
    <dgm:cxn modelId="{F95DB76B-1EEA-44D2-B3A6-511B37868F8E}" type="presParOf" srcId="{54E30644-F86F-4511-BE40-474530369F02}" destId="{5447B8A8-3491-49AB-84E0-7DA2B5CDFC14}" srcOrd="3" destOrd="0" presId="urn:microsoft.com/office/officeart/2008/layout/LinedList"/>
    <dgm:cxn modelId="{3BB1ACFC-897A-4CE5-8953-3EF60394FAD5}" type="presParOf" srcId="{5447B8A8-3491-49AB-84E0-7DA2B5CDFC14}" destId="{755A2F69-A6C1-49FD-B011-D460987B5D29}" srcOrd="0" destOrd="0" presId="urn:microsoft.com/office/officeart/2008/layout/LinedList"/>
    <dgm:cxn modelId="{815C181A-8CB1-49E7-A827-FBA3C8115FD0}" type="presParOf" srcId="{5447B8A8-3491-49AB-84E0-7DA2B5CDFC14}" destId="{AC4DAC4A-04DD-4E6B-8312-2D6E157F082E}" srcOrd="1" destOrd="0" presId="urn:microsoft.com/office/officeart/2008/layout/LinedList"/>
    <dgm:cxn modelId="{1D4E4FDE-EE2A-4901-89FD-A0FD38878949}" type="presParOf" srcId="{54E30644-F86F-4511-BE40-474530369F02}" destId="{0110592B-1E25-4519-87E3-E38CD845EA67}" srcOrd="4" destOrd="0" presId="urn:microsoft.com/office/officeart/2008/layout/LinedList"/>
    <dgm:cxn modelId="{A10C3FF9-BE3E-4B47-9B94-CE43325FDDF9}" type="presParOf" srcId="{54E30644-F86F-4511-BE40-474530369F02}" destId="{9FDF31FE-00B1-4A54-93CF-F164294EDB21}" srcOrd="5" destOrd="0" presId="urn:microsoft.com/office/officeart/2008/layout/LinedList"/>
    <dgm:cxn modelId="{C259B74D-FDA8-4323-9288-5EE47C49B359}" type="presParOf" srcId="{9FDF31FE-00B1-4A54-93CF-F164294EDB21}" destId="{099ABF94-EE30-4A09-B18F-CE8B4860BB9C}" srcOrd="0" destOrd="0" presId="urn:microsoft.com/office/officeart/2008/layout/LinedList"/>
    <dgm:cxn modelId="{DD761A3E-1E32-42FC-B791-EF66E18AE115}" type="presParOf" srcId="{9FDF31FE-00B1-4A54-93CF-F164294EDB21}" destId="{E71AA159-FAED-4DF2-9C6F-10BA46E488FF}" srcOrd="1" destOrd="0" presId="urn:microsoft.com/office/officeart/2008/layout/LinedList"/>
    <dgm:cxn modelId="{6584C4E8-BD2D-403D-B5CC-3689C24990FD}" type="presParOf" srcId="{54E30644-F86F-4511-BE40-474530369F02}" destId="{A7AA162D-356D-41EA-B6A4-9C1950EF6800}" srcOrd="6" destOrd="0" presId="urn:microsoft.com/office/officeart/2008/layout/LinedList"/>
    <dgm:cxn modelId="{1FA5ADCC-2EBC-447C-91EC-B04D80EEB348}" type="presParOf" srcId="{54E30644-F86F-4511-BE40-474530369F02}" destId="{B1EBC3ED-2F0C-49F7-84D7-C5301CDA1A84}" srcOrd="7" destOrd="0" presId="urn:microsoft.com/office/officeart/2008/layout/LinedList"/>
    <dgm:cxn modelId="{7B838B6F-30C3-4CC5-942A-3680F6A05245}" type="presParOf" srcId="{B1EBC3ED-2F0C-49F7-84D7-C5301CDA1A84}" destId="{08548950-52A4-46AA-9D67-887FF66A4AC2}" srcOrd="0" destOrd="0" presId="urn:microsoft.com/office/officeart/2008/layout/LinedList"/>
    <dgm:cxn modelId="{864B20A5-B3BD-41F1-9985-4ABC001CC1D8}" type="presParOf" srcId="{B1EBC3ED-2F0C-49F7-84D7-C5301CDA1A84}" destId="{1B83E9BB-6235-4617-85F8-394A31A3A3A4}" srcOrd="1" destOrd="0" presId="urn:microsoft.com/office/officeart/2008/layout/LinedList"/>
    <dgm:cxn modelId="{77C20148-FCA0-49D9-AC1E-1281D3CA2066}" type="presParOf" srcId="{54E30644-F86F-4511-BE40-474530369F02}" destId="{7ED8314F-4AE5-4E13-95E4-782F9A2BD461}" srcOrd="8" destOrd="0" presId="urn:microsoft.com/office/officeart/2008/layout/LinedList"/>
    <dgm:cxn modelId="{72A35849-D949-4CC4-A58A-BF6A180EBDDE}" type="presParOf" srcId="{54E30644-F86F-4511-BE40-474530369F02}" destId="{A3B0CC19-9806-43C8-8DF5-BE7EC7CA92A2}" srcOrd="9" destOrd="0" presId="urn:microsoft.com/office/officeart/2008/layout/LinedList"/>
    <dgm:cxn modelId="{58A2E567-BD2F-4CE0-8C25-17214EF55517}" type="presParOf" srcId="{A3B0CC19-9806-43C8-8DF5-BE7EC7CA92A2}" destId="{9DED058A-C1B3-41BA-AA18-C9C4DDBA7464}" srcOrd="0" destOrd="0" presId="urn:microsoft.com/office/officeart/2008/layout/LinedList"/>
    <dgm:cxn modelId="{500AEC32-8D03-423A-AB7A-AAB4F7310A68}" type="presParOf" srcId="{A3B0CC19-9806-43C8-8DF5-BE7EC7CA92A2}" destId="{99B04963-6E95-4577-93CA-8179F2B15BD9}" srcOrd="1" destOrd="0" presId="urn:microsoft.com/office/officeart/2008/layout/LinedList"/>
    <dgm:cxn modelId="{55543D48-1044-4CDF-9820-627BB642A780}" type="presParOf" srcId="{54E30644-F86F-4511-BE40-474530369F02}" destId="{CE122CD3-1119-48D7-BA56-1E9BCCEFF43F}" srcOrd="10" destOrd="0" presId="urn:microsoft.com/office/officeart/2008/layout/LinedList"/>
    <dgm:cxn modelId="{460112D5-EC2F-41AA-88BC-7997822D8958}" type="presParOf" srcId="{54E30644-F86F-4511-BE40-474530369F02}" destId="{A1E49099-F9A5-41C3-B94E-0A106EEA19C3}" srcOrd="11" destOrd="0" presId="urn:microsoft.com/office/officeart/2008/layout/LinedList"/>
    <dgm:cxn modelId="{AC7072DF-5555-48F1-B7A2-92BFD4E28AE9}" type="presParOf" srcId="{A1E49099-F9A5-41C3-B94E-0A106EEA19C3}" destId="{D7A68A05-9D11-46FF-8707-B547E058DD08}" srcOrd="0" destOrd="0" presId="urn:microsoft.com/office/officeart/2008/layout/LinedList"/>
    <dgm:cxn modelId="{B67DDCB0-5373-4A8C-997B-5EBC190F8BFE}" type="presParOf" srcId="{A1E49099-F9A5-41C3-B94E-0A106EEA19C3}" destId="{5BE4A967-DBE2-413D-8727-8B0D4D9570E7}" srcOrd="1" destOrd="0" presId="urn:microsoft.com/office/officeart/2008/layout/LinedList"/>
    <dgm:cxn modelId="{0D10FA5D-198F-4A2D-944A-C178B3197FDE}" type="presParOf" srcId="{54E30644-F86F-4511-BE40-474530369F02}" destId="{46C567AF-D6A7-41EC-92E7-A3E91C5AB3C7}" srcOrd="12" destOrd="0" presId="urn:microsoft.com/office/officeart/2008/layout/LinedList"/>
    <dgm:cxn modelId="{6BDDAAF2-AC43-4C50-B229-654B8EFF2182}" type="presParOf" srcId="{54E30644-F86F-4511-BE40-474530369F02}" destId="{23A22F7B-4D35-423E-A3F0-08B04F37CE55}" srcOrd="13" destOrd="0" presId="urn:microsoft.com/office/officeart/2008/layout/LinedList"/>
    <dgm:cxn modelId="{AEF3B717-324A-4475-86E9-D40558518F16}" type="presParOf" srcId="{23A22F7B-4D35-423E-A3F0-08B04F37CE55}" destId="{AAD99919-0D27-4D6D-B280-C30676B29311}" srcOrd="0" destOrd="0" presId="urn:microsoft.com/office/officeart/2008/layout/LinedList"/>
    <dgm:cxn modelId="{1275E699-147A-4256-94D1-FBB2CBDFA605}" type="presParOf" srcId="{23A22F7B-4D35-423E-A3F0-08B04F37CE55}" destId="{F855A459-5DCA-4432-A79C-211CADBA6AD1}" srcOrd="1" destOrd="0" presId="urn:microsoft.com/office/officeart/2008/layout/LinedList"/>
    <dgm:cxn modelId="{5D73B2CE-C2A2-4866-9048-310DA76093B3}" type="presParOf" srcId="{54E30644-F86F-4511-BE40-474530369F02}" destId="{F18D53E7-24A4-4507-9CDD-B53135F7E5F0}" srcOrd="14" destOrd="0" presId="urn:microsoft.com/office/officeart/2008/layout/LinedList"/>
    <dgm:cxn modelId="{7FD027AC-7ED8-4FD2-8E4E-38F067A0B5F8}" type="presParOf" srcId="{54E30644-F86F-4511-BE40-474530369F02}" destId="{3721096F-9C08-4757-BE48-1FE2B26848FA}" srcOrd="15" destOrd="0" presId="urn:microsoft.com/office/officeart/2008/layout/LinedList"/>
    <dgm:cxn modelId="{544C3D3B-3289-4A30-AF2A-453A114116E3}" type="presParOf" srcId="{3721096F-9C08-4757-BE48-1FE2B26848FA}" destId="{E045ECB5-E6A1-4EAB-90D3-3B8EA5A9EB8B}" srcOrd="0" destOrd="0" presId="urn:microsoft.com/office/officeart/2008/layout/LinedList"/>
    <dgm:cxn modelId="{52772A5B-DA88-4466-81A1-247A135E81AD}" type="presParOf" srcId="{3721096F-9C08-4757-BE48-1FE2B26848FA}" destId="{50DF3718-4AB4-49A3-92C6-98EC0F79C490}" srcOrd="1" destOrd="0" presId="urn:microsoft.com/office/officeart/2008/layout/LinedList"/>
    <dgm:cxn modelId="{B8884FC9-F49B-4BE5-8729-9017EC869DAA}" type="presParOf" srcId="{54E30644-F86F-4511-BE40-474530369F02}" destId="{1A125E14-D0F6-42A3-8ACE-347F16A69390}" srcOrd="16" destOrd="0" presId="urn:microsoft.com/office/officeart/2008/layout/LinedList"/>
    <dgm:cxn modelId="{730FD655-5885-4C89-887F-D0CE9874C9C3}" type="presParOf" srcId="{54E30644-F86F-4511-BE40-474530369F02}" destId="{942BED67-41E4-403C-9BBD-EE2327E95872}" srcOrd="17" destOrd="0" presId="urn:microsoft.com/office/officeart/2008/layout/LinedList"/>
    <dgm:cxn modelId="{804A2782-6AB7-49F1-9C02-C86578A99C46}" type="presParOf" srcId="{942BED67-41E4-403C-9BBD-EE2327E95872}" destId="{6929388F-EEE7-405A-8ED9-807D0C455013}" srcOrd="0" destOrd="0" presId="urn:microsoft.com/office/officeart/2008/layout/LinedList"/>
    <dgm:cxn modelId="{2B75F171-4398-467F-B7A8-D423D7DBF438}" type="presParOf" srcId="{942BED67-41E4-403C-9BBD-EE2327E95872}" destId="{62B3A3EF-C6DF-404D-8C70-6093E8F1A694}" srcOrd="1" destOrd="0" presId="urn:microsoft.com/office/officeart/2008/layout/LinedList"/>
    <dgm:cxn modelId="{81DECED4-6DCA-48E3-93F0-24BBAA94B86D}" type="presParOf" srcId="{54E30644-F86F-4511-BE40-474530369F02}" destId="{31C8DDC8-7442-4E84-91D8-20B9AA908963}" srcOrd="18" destOrd="0" presId="urn:microsoft.com/office/officeart/2008/layout/LinedList"/>
    <dgm:cxn modelId="{4B87F3B9-7BB6-475D-8D2F-27CA8F299357}" type="presParOf" srcId="{54E30644-F86F-4511-BE40-474530369F02}" destId="{D1447B11-2B18-4037-B8FA-A4D206005C18}" srcOrd="19" destOrd="0" presId="urn:microsoft.com/office/officeart/2008/layout/LinedList"/>
    <dgm:cxn modelId="{E4A2AB6F-BD90-4257-A743-6A3E5B40155D}" type="presParOf" srcId="{D1447B11-2B18-4037-B8FA-A4D206005C18}" destId="{D420C769-6A35-47F5-9BE5-35EE64549974}" srcOrd="0" destOrd="0" presId="urn:microsoft.com/office/officeart/2008/layout/LinedList"/>
    <dgm:cxn modelId="{05DB9B45-458E-4014-8630-33662B936782}" type="presParOf" srcId="{D1447B11-2B18-4037-B8FA-A4D206005C18}" destId="{61A040F0-E14F-43EC-B92F-250146E36BC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CE12A5-B40D-4DAE-A123-E44CD3FE8C4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693189C-50B3-49B0-AA5A-084B945E56F3}">
      <dgm:prSet/>
      <dgm:spPr/>
      <dgm:t>
        <a:bodyPr/>
        <a:lstStyle/>
        <a:p>
          <a:r>
            <a:rPr lang="en-US"/>
            <a:t>Mevzuatta açık bir tanım bulunmamakla birlikte doktrinde tahkim; tarafların, tahkime elverişli uyuşmazlıkların çözümünü devlet mahkemeleri yerine hakem(ler)e bırakmalarıdır.</a:t>
          </a:r>
        </a:p>
      </dgm:t>
    </dgm:pt>
    <dgm:pt modelId="{3A89C300-799A-4BCB-B39E-BEB18E8A8D38}" type="parTrans" cxnId="{FEB6A1FB-3F53-47AB-8FB6-27CBFEA0C66E}">
      <dgm:prSet/>
      <dgm:spPr/>
      <dgm:t>
        <a:bodyPr/>
        <a:lstStyle/>
        <a:p>
          <a:endParaRPr lang="en-US"/>
        </a:p>
      </dgm:t>
    </dgm:pt>
    <dgm:pt modelId="{BBA027F2-7F91-4B31-9BA5-A245AF023162}" type="sibTrans" cxnId="{FEB6A1FB-3F53-47AB-8FB6-27CBFEA0C66E}">
      <dgm:prSet/>
      <dgm:spPr/>
      <dgm:t>
        <a:bodyPr/>
        <a:lstStyle/>
        <a:p>
          <a:endParaRPr lang="en-US"/>
        </a:p>
      </dgm:t>
    </dgm:pt>
    <dgm:pt modelId="{2D03C8AE-D4B1-48DF-82D2-727748DA52A7}">
      <dgm:prSet/>
      <dgm:spPr/>
      <dgm:t>
        <a:bodyPr/>
        <a:lstStyle/>
        <a:p>
          <a:r>
            <a:rPr lang="en-US"/>
            <a:t>Tahkim anlaşmasıyla taraflar, uyuşmazlığın çözüm merciini (hakem/hakem kurulu) sözleşmesel olarak belirler.</a:t>
          </a:r>
        </a:p>
      </dgm:t>
    </dgm:pt>
    <dgm:pt modelId="{DE4E3C94-1D88-467D-A48B-43680F405CD6}" type="parTrans" cxnId="{AC3B76D0-FC1D-4330-8F30-E18F30CA8792}">
      <dgm:prSet/>
      <dgm:spPr/>
      <dgm:t>
        <a:bodyPr/>
        <a:lstStyle/>
        <a:p>
          <a:endParaRPr lang="en-US"/>
        </a:p>
      </dgm:t>
    </dgm:pt>
    <dgm:pt modelId="{BCCA96F5-09C2-4C22-BBAF-E5012C21B391}" type="sibTrans" cxnId="{AC3B76D0-FC1D-4330-8F30-E18F30CA8792}">
      <dgm:prSet/>
      <dgm:spPr/>
      <dgm:t>
        <a:bodyPr/>
        <a:lstStyle/>
        <a:p>
          <a:endParaRPr lang="en-US"/>
        </a:p>
      </dgm:t>
    </dgm:pt>
    <dgm:pt modelId="{022B6D18-8306-48C1-9B00-9BE70F620041}">
      <dgm:prSet/>
      <dgm:spPr/>
      <dgm:t>
        <a:bodyPr/>
        <a:lstStyle/>
        <a:p>
          <a:r>
            <a:rPr lang="en-US"/>
            <a:t>Hakem kararı kural olarak nihai ve bağlayıcıdır; kararın denetimi sınırlıdır (iptal davası).</a:t>
          </a:r>
        </a:p>
      </dgm:t>
    </dgm:pt>
    <dgm:pt modelId="{75F1D07F-21B2-4CB4-8FD4-C02C908EF4FF}" type="parTrans" cxnId="{B5112985-119C-47D1-8804-90AEE59FCCBB}">
      <dgm:prSet/>
      <dgm:spPr/>
      <dgm:t>
        <a:bodyPr/>
        <a:lstStyle/>
        <a:p>
          <a:endParaRPr lang="en-US"/>
        </a:p>
      </dgm:t>
    </dgm:pt>
    <dgm:pt modelId="{3A19ED19-B046-4E05-A311-27C89191ABCD}" type="sibTrans" cxnId="{B5112985-119C-47D1-8804-90AEE59FCCBB}">
      <dgm:prSet/>
      <dgm:spPr/>
      <dgm:t>
        <a:bodyPr/>
        <a:lstStyle/>
        <a:p>
          <a:endParaRPr lang="en-US"/>
        </a:p>
      </dgm:t>
    </dgm:pt>
    <dgm:pt modelId="{6F302EE7-9144-442F-85D7-2F109AEC650A}">
      <dgm:prSet/>
      <dgm:spPr/>
      <dgm:t>
        <a:bodyPr/>
        <a:lstStyle/>
        <a:p>
          <a:r>
            <a:rPr lang="en-US"/>
            <a:t>Tahkim, özellikle ticari ilişkilerde uzmanlık, hız ve gizlilik gibi ihtiyaçlara cevap verir.</a:t>
          </a:r>
        </a:p>
      </dgm:t>
    </dgm:pt>
    <dgm:pt modelId="{70EC89AA-CE6F-4C25-9654-40D0EDA5FE2B}" type="parTrans" cxnId="{AF3ADB12-F19C-4996-A373-7C5254C4E1DE}">
      <dgm:prSet/>
      <dgm:spPr/>
      <dgm:t>
        <a:bodyPr/>
        <a:lstStyle/>
        <a:p>
          <a:endParaRPr lang="en-US"/>
        </a:p>
      </dgm:t>
    </dgm:pt>
    <dgm:pt modelId="{86D72829-8971-4716-9447-F19D5C282180}" type="sibTrans" cxnId="{AF3ADB12-F19C-4996-A373-7C5254C4E1DE}">
      <dgm:prSet/>
      <dgm:spPr/>
      <dgm:t>
        <a:bodyPr/>
        <a:lstStyle/>
        <a:p>
          <a:endParaRPr lang="en-US"/>
        </a:p>
      </dgm:t>
    </dgm:pt>
    <dgm:pt modelId="{762E2F68-FDD1-4656-88FB-47AD6CEE5026}" type="pres">
      <dgm:prSet presAssocID="{A1CE12A5-B40D-4DAE-A123-E44CD3FE8C42}" presName="vert0" presStyleCnt="0">
        <dgm:presLayoutVars>
          <dgm:dir/>
          <dgm:animOne val="branch"/>
          <dgm:animLvl val="lvl"/>
        </dgm:presLayoutVars>
      </dgm:prSet>
      <dgm:spPr/>
    </dgm:pt>
    <dgm:pt modelId="{D37AB6B8-0C21-48DA-88FA-242878EA9FFB}" type="pres">
      <dgm:prSet presAssocID="{8693189C-50B3-49B0-AA5A-084B945E56F3}" presName="thickLine" presStyleLbl="alignNode1" presStyleIdx="0" presStyleCnt="4"/>
      <dgm:spPr/>
    </dgm:pt>
    <dgm:pt modelId="{2D5CBDEE-9F41-40FA-BC21-903AB40AFA7F}" type="pres">
      <dgm:prSet presAssocID="{8693189C-50B3-49B0-AA5A-084B945E56F3}" presName="horz1" presStyleCnt="0"/>
      <dgm:spPr/>
    </dgm:pt>
    <dgm:pt modelId="{F837667F-F978-4B56-9C48-7633D7A9928C}" type="pres">
      <dgm:prSet presAssocID="{8693189C-50B3-49B0-AA5A-084B945E56F3}" presName="tx1" presStyleLbl="revTx" presStyleIdx="0" presStyleCnt="4"/>
      <dgm:spPr/>
    </dgm:pt>
    <dgm:pt modelId="{FA6E1FE5-9C75-45FE-8AC7-AE1837C6D338}" type="pres">
      <dgm:prSet presAssocID="{8693189C-50B3-49B0-AA5A-084B945E56F3}" presName="vert1" presStyleCnt="0"/>
      <dgm:spPr/>
    </dgm:pt>
    <dgm:pt modelId="{55656B09-1D47-479E-9D5A-7AFBC35470BE}" type="pres">
      <dgm:prSet presAssocID="{2D03C8AE-D4B1-48DF-82D2-727748DA52A7}" presName="thickLine" presStyleLbl="alignNode1" presStyleIdx="1" presStyleCnt="4"/>
      <dgm:spPr/>
    </dgm:pt>
    <dgm:pt modelId="{7CB16DBD-8A34-4234-AE33-97C613746BFA}" type="pres">
      <dgm:prSet presAssocID="{2D03C8AE-D4B1-48DF-82D2-727748DA52A7}" presName="horz1" presStyleCnt="0"/>
      <dgm:spPr/>
    </dgm:pt>
    <dgm:pt modelId="{A86FF78F-42D6-4AE7-B490-ECF317C96592}" type="pres">
      <dgm:prSet presAssocID="{2D03C8AE-D4B1-48DF-82D2-727748DA52A7}" presName="tx1" presStyleLbl="revTx" presStyleIdx="1" presStyleCnt="4"/>
      <dgm:spPr/>
    </dgm:pt>
    <dgm:pt modelId="{9B35D4CE-99AF-4E21-AE7F-3DB048A15339}" type="pres">
      <dgm:prSet presAssocID="{2D03C8AE-D4B1-48DF-82D2-727748DA52A7}" presName="vert1" presStyleCnt="0"/>
      <dgm:spPr/>
    </dgm:pt>
    <dgm:pt modelId="{1DEE9DD7-4242-423E-BAC5-9949B3A5EE83}" type="pres">
      <dgm:prSet presAssocID="{022B6D18-8306-48C1-9B00-9BE70F620041}" presName="thickLine" presStyleLbl="alignNode1" presStyleIdx="2" presStyleCnt="4"/>
      <dgm:spPr/>
    </dgm:pt>
    <dgm:pt modelId="{B65502A2-8571-4FA5-A2E4-B6CF19BCD16C}" type="pres">
      <dgm:prSet presAssocID="{022B6D18-8306-48C1-9B00-9BE70F620041}" presName="horz1" presStyleCnt="0"/>
      <dgm:spPr/>
    </dgm:pt>
    <dgm:pt modelId="{BCE133A1-A566-4E07-9B0C-D2A0D4082FE2}" type="pres">
      <dgm:prSet presAssocID="{022B6D18-8306-48C1-9B00-9BE70F620041}" presName="tx1" presStyleLbl="revTx" presStyleIdx="2" presStyleCnt="4"/>
      <dgm:spPr/>
    </dgm:pt>
    <dgm:pt modelId="{A1837009-49A3-42C7-B62E-4AC97D453B36}" type="pres">
      <dgm:prSet presAssocID="{022B6D18-8306-48C1-9B00-9BE70F620041}" presName="vert1" presStyleCnt="0"/>
      <dgm:spPr/>
    </dgm:pt>
    <dgm:pt modelId="{B612A3AD-15A8-45D3-9792-CB4733281667}" type="pres">
      <dgm:prSet presAssocID="{6F302EE7-9144-442F-85D7-2F109AEC650A}" presName="thickLine" presStyleLbl="alignNode1" presStyleIdx="3" presStyleCnt="4"/>
      <dgm:spPr/>
    </dgm:pt>
    <dgm:pt modelId="{E52AFFD4-8BEE-4379-9F87-373D31916EAC}" type="pres">
      <dgm:prSet presAssocID="{6F302EE7-9144-442F-85D7-2F109AEC650A}" presName="horz1" presStyleCnt="0"/>
      <dgm:spPr/>
    </dgm:pt>
    <dgm:pt modelId="{A032A037-F21D-4668-B630-61A3250E233E}" type="pres">
      <dgm:prSet presAssocID="{6F302EE7-9144-442F-85D7-2F109AEC650A}" presName="tx1" presStyleLbl="revTx" presStyleIdx="3" presStyleCnt="4"/>
      <dgm:spPr/>
    </dgm:pt>
    <dgm:pt modelId="{1D2DF8D7-AD88-4AAA-A1FB-1F1CA146E173}" type="pres">
      <dgm:prSet presAssocID="{6F302EE7-9144-442F-85D7-2F109AEC650A}" presName="vert1" presStyleCnt="0"/>
      <dgm:spPr/>
    </dgm:pt>
  </dgm:ptLst>
  <dgm:cxnLst>
    <dgm:cxn modelId="{AF3ADB12-F19C-4996-A373-7C5254C4E1DE}" srcId="{A1CE12A5-B40D-4DAE-A123-E44CD3FE8C42}" destId="{6F302EE7-9144-442F-85D7-2F109AEC650A}" srcOrd="3" destOrd="0" parTransId="{70EC89AA-CE6F-4C25-9654-40D0EDA5FE2B}" sibTransId="{86D72829-8971-4716-9447-F19D5C282180}"/>
    <dgm:cxn modelId="{B5112985-119C-47D1-8804-90AEE59FCCBB}" srcId="{A1CE12A5-B40D-4DAE-A123-E44CD3FE8C42}" destId="{022B6D18-8306-48C1-9B00-9BE70F620041}" srcOrd="2" destOrd="0" parTransId="{75F1D07F-21B2-4CB4-8FD4-C02C908EF4FF}" sibTransId="{3A19ED19-B046-4E05-A311-27C89191ABCD}"/>
    <dgm:cxn modelId="{95979CA9-8E7C-4294-BDAD-FB475EB5CAA3}" type="presOf" srcId="{8693189C-50B3-49B0-AA5A-084B945E56F3}" destId="{F837667F-F978-4B56-9C48-7633D7A9928C}" srcOrd="0" destOrd="0" presId="urn:microsoft.com/office/officeart/2008/layout/LinedList"/>
    <dgm:cxn modelId="{858B07C9-ED9B-463D-97D2-46E7A8E770FE}" type="presOf" srcId="{2D03C8AE-D4B1-48DF-82D2-727748DA52A7}" destId="{A86FF78F-42D6-4AE7-B490-ECF317C96592}" srcOrd="0" destOrd="0" presId="urn:microsoft.com/office/officeart/2008/layout/LinedList"/>
    <dgm:cxn modelId="{AC3B76D0-FC1D-4330-8F30-E18F30CA8792}" srcId="{A1CE12A5-B40D-4DAE-A123-E44CD3FE8C42}" destId="{2D03C8AE-D4B1-48DF-82D2-727748DA52A7}" srcOrd="1" destOrd="0" parTransId="{DE4E3C94-1D88-467D-A48B-43680F405CD6}" sibTransId="{BCCA96F5-09C2-4C22-BBAF-E5012C21B391}"/>
    <dgm:cxn modelId="{3B82C7EA-7FFE-4BE4-A12C-FBC41CF1F784}" type="presOf" srcId="{6F302EE7-9144-442F-85D7-2F109AEC650A}" destId="{A032A037-F21D-4668-B630-61A3250E233E}" srcOrd="0" destOrd="0" presId="urn:microsoft.com/office/officeart/2008/layout/LinedList"/>
    <dgm:cxn modelId="{24B7BCF0-DF54-436C-8327-72F1E645CAAA}" type="presOf" srcId="{022B6D18-8306-48C1-9B00-9BE70F620041}" destId="{BCE133A1-A566-4E07-9B0C-D2A0D4082FE2}" srcOrd="0" destOrd="0" presId="urn:microsoft.com/office/officeart/2008/layout/LinedList"/>
    <dgm:cxn modelId="{0E4C00F9-67C6-4A2B-B6F1-B1E391648DCF}" type="presOf" srcId="{A1CE12A5-B40D-4DAE-A123-E44CD3FE8C42}" destId="{762E2F68-FDD1-4656-88FB-47AD6CEE5026}" srcOrd="0" destOrd="0" presId="urn:microsoft.com/office/officeart/2008/layout/LinedList"/>
    <dgm:cxn modelId="{FEB6A1FB-3F53-47AB-8FB6-27CBFEA0C66E}" srcId="{A1CE12A5-B40D-4DAE-A123-E44CD3FE8C42}" destId="{8693189C-50B3-49B0-AA5A-084B945E56F3}" srcOrd="0" destOrd="0" parTransId="{3A89C300-799A-4BCB-B39E-BEB18E8A8D38}" sibTransId="{BBA027F2-7F91-4B31-9BA5-A245AF023162}"/>
    <dgm:cxn modelId="{49224F23-DD3A-4101-8C84-593E3414E1D2}" type="presParOf" srcId="{762E2F68-FDD1-4656-88FB-47AD6CEE5026}" destId="{D37AB6B8-0C21-48DA-88FA-242878EA9FFB}" srcOrd="0" destOrd="0" presId="urn:microsoft.com/office/officeart/2008/layout/LinedList"/>
    <dgm:cxn modelId="{021AE5F9-E734-47CD-988E-341A1633AB3B}" type="presParOf" srcId="{762E2F68-FDD1-4656-88FB-47AD6CEE5026}" destId="{2D5CBDEE-9F41-40FA-BC21-903AB40AFA7F}" srcOrd="1" destOrd="0" presId="urn:microsoft.com/office/officeart/2008/layout/LinedList"/>
    <dgm:cxn modelId="{E3838067-424F-4D4C-9BFE-C99127007B60}" type="presParOf" srcId="{2D5CBDEE-9F41-40FA-BC21-903AB40AFA7F}" destId="{F837667F-F978-4B56-9C48-7633D7A9928C}" srcOrd="0" destOrd="0" presId="urn:microsoft.com/office/officeart/2008/layout/LinedList"/>
    <dgm:cxn modelId="{AEC31596-BD1C-4398-9D00-3DB0FD985F15}" type="presParOf" srcId="{2D5CBDEE-9F41-40FA-BC21-903AB40AFA7F}" destId="{FA6E1FE5-9C75-45FE-8AC7-AE1837C6D338}" srcOrd="1" destOrd="0" presId="urn:microsoft.com/office/officeart/2008/layout/LinedList"/>
    <dgm:cxn modelId="{DF373BA5-0F72-415E-8683-9C985EAB32E7}" type="presParOf" srcId="{762E2F68-FDD1-4656-88FB-47AD6CEE5026}" destId="{55656B09-1D47-479E-9D5A-7AFBC35470BE}" srcOrd="2" destOrd="0" presId="urn:microsoft.com/office/officeart/2008/layout/LinedList"/>
    <dgm:cxn modelId="{95A60C33-9DAB-4C4D-9A3B-6EF49ED8CF78}" type="presParOf" srcId="{762E2F68-FDD1-4656-88FB-47AD6CEE5026}" destId="{7CB16DBD-8A34-4234-AE33-97C613746BFA}" srcOrd="3" destOrd="0" presId="urn:microsoft.com/office/officeart/2008/layout/LinedList"/>
    <dgm:cxn modelId="{E377A380-4954-4C2F-B985-FD6EBD7E438F}" type="presParOf" srcId="{7CB16DBD-8A34-4234-AE33-97C613746BFA}" destId="{A86FF78F-42D6-4AE7-B490-ECF317C96592}" srcOrd="0" destOrd="0" presId="urn:microsoft.com/office/officeart/2008/layout/LinedList"/>
    <dgm:cxn modelId="{D9CAAE4C-13CE-4F90-A200-1F8FFF0E4592}" type="presParOf" srcId="{7CB16DBD-8A34-4234-AE33-97C613746BFA}" destId="{9B35D4CE-99AF-4E21-AE7F-3DB048A15339}" srcOrd="1" destOrd="0" presId="urn:microsoft.com/office/officeart/2008/layout/LinedList"/>
    <dgm:cxn modelId="{F5869790-FE01-4188-9689-E9A58D22905A}" type="presParOf" srcId="{762E2F68-FDD1-4656-88FB-47AD6CEE5026}" destId="{1DEE9DD7-4242-423E-BAC5-9949B3A5EE83}" srcOrd="4" destOrd="0" presId="urn:microsoft.com/office/officeart/2008/layout/LinedList"/>
    <dgm:cxn modelId="{C9731128-A859-45D1-816B-1669B120F39C}" type="presParOf" srcId="{762E2F68-FDD1-4656-88FB-47AD6CEE5026}" destId="{B65502A2-8571-4FA5-A2E4-B6CF19BCD16C}" srcOrd="5" destOrd="0" presId="urn:microsoft.com/office/officeart/2008/layout/LinedList"/>
    <dgm:cxn modelId="{EDB326DC-2EC8-47AF-B4D8-8AF9A9AB25AB}" type="presParOf" srcId="{B65502A2-8571-4FA5-A2E4-B6CF19BCD16C}" destId="{BCE133A1-A566-4E07-9B0C-D2A0D4082FE2}" srcOrd="0" destOrd="0" presId="urn:microsoft.com/office/officeart/2008/layout/LinedList"/>
    <dgm:cxn modelId="{E59A5FA8-2153-42D9-891F-85F707DA07F0}" type="presParOf" srcId="{B65502A2-8571-4FA5-A2E4-B6CF19BCD16C}" destId="{A1837009-49A3-42C7-B62E-4AC97D453B36}" srcOrd="1" destOrd="0" presId="urn:microsoft.com/office/officeart/2008/layout/LinedList"/>
    <dgm:cxn modelId="{97C737B6-8597-42CF-8AF8-4AA13C033541}" type="presParOf" srcId="{762E2F68-FDD1-4656-88FB-47AD6CEE5026}" destId="{B612A3AD-15A8-45D3-9792-CB4733281667}" srcOrd="6" destOrd="0" presId="urn:microsoft.com/office/officeart/2008/layout/LinedList"/>
    <dgm:cxn modelId="{187E2A4B-6CB7-4973-94B4-126A414F2E06}" type="presParOf" srcId="{762E2F68-FDD1-4656-88FB-47AD6CEE5026}" destId="{E52AFFD4-8BEE-4379-9F87-373D31916EAC}" srcOrd="7" destOrd="0" presId="urn:microsoft.com/office/officeart/2008/layout/LinedList"/>
    <dgm:cxn modelId="{58D27305-60FB-4203-B239-4AEBC1216D84}" type="presParOf" srcId="{E52AFFD4-8BEE-4379-9F87-373D31916EAC}" destId="{A032A037-F21D-4668-B630-61A3250E233E}" srcOrd="0" destOrd="0" presId="urn:microsoft.com/office/officeart/2008/layout/LinedList"/>
    <dgm:cxn modelId="{078F57E4-CD42-4C1C-AAB3-F00EB263C15C}" type="presParOf" srcId="{E52AFFD4-8BEE-4379-9F87-373D31916EAC}" destId="{1D2DF8D7-AD88-4AAA-A1FB-1F1CA146E17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278A47-6DE7-4165-90AA-88107717684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937989F-505E-4199-9A85-13CA75E1F6EB}">
      <dgm:prSet/>
      <dgm:spPr/>
      <dgm:t>
        <a:bodyPr/>
        <a:lstStyle/>
        <a:p>
          <a:r>
            <a:rPr lang="en-US"/>
            <a:t>İrade serbestisi (party autonomy): usul, hukuk, yer, dil ve hakem seçimi tarafların belirleyici rolü altındadır.</a:t>
          </a:r>
        </a:p>
      </dgm:t>
    </dgm:pt>
    <dgm:pt modelId="{601A1F3E-C978-41A8-99AC-2FA4B82336D9}" type="parTrans" cxnId="{D103D15A-C0E6-4934-8A74-5BC3C54EDE27}">
      <dgm:prSet/>
      <dgm:spPr/>
      <dgm:t>
        <a:bodyPr/>
        <a:lstStyle/>
        <a:p>
          <a:endParaRPr lang="en-US"/>
        </a:p>
      </dgm:t>
    </dgm:pt>
    <dgm:pt modelId="{26DD8991-E95A-41EC-8387-77C91681991A}" type="sibTrans" cxnId="{D103D15A-C0E6-4934-8A74-5BC3C54EDE27}">
      <dgm:prSet/>
      <dgm:spPr/>
      <dgm:t>
        <a:bodyPr/>
        <a:lstStyle/>
        <a:p>
          <a:endParaRPr lang="en-US"/>
        </a:p>
      </dgm:t>
    </dgm:pt>
    <dgm:pt modelId="{5E217566-B2AD-4991-B1B0-8A979827155E}">
      <dgm:prSet/>
      <dgm:spPr/>
      <dgm:t>
        <a:bodyPr/>
        <a:lstStyle/>
        <a:p>
          <a:r>
            <a:rPr lang="en-US"/>
            <a:t>Eşitlik ilkesi: taraflara iddia ve savunmalarını ileri sürmede eşit imkân tanınmalıdır.</a:t>
          </a:r>
        </a:p>
      </dgm:t>
    </dgm:pt>
    <dgm:pt modelId="{5C9EC30D-B1E9-481B-8503-6CFD998BC78C}" type="parTrans" cxnId="{EEB1CD04-5642-43D5-951E-AB4D4A5BED05}">
      <dgm:prSet/>
      <dgm:spPr/>
      <dgm:t>
        <a:bodyPr/>
        <a:lstStyle/>
        <a:p>
          <a:endParaRPr lang="en-US"/>
        </a:p>
      </dgm:t>
    </dgm:pt>
    <dgm:pt modelId="{5FA3D023-5444-4DB7-85B2-0CA516EDF857}" type="sibTrans" cxnId="{EEB1CD04-5642-43D5-951E-AB4D4A5BED05}">
      <dgm:prSet/>
      <dgm:spPr/>
      <dgm:t>
        <a:bodyPr/>
        <a:lstStyle/>
        <a:p>
          <a:endParaRPr lang="en-US"/>
        </a:p>
      </dgm:t>
    </dgm:pt>
    <dgm:pt modelId="{ABE2B584-BB8C-47AB-9523-300BB5476448}">
      <dgm:prSet/>
      <dgm:spPr/>
      <dgm:t>
        <a:bodyPr/>
        <a:lstStyle/>
        <a:p>
          <a:r>
            <a:rPr lang="en-US"/>
            <a:t>Hukuki dinlenilme hakkı: delillerin sunulması, beyanların alınması ve karşı taraf görüşüne cevap imkânı sağlanmalıdır.</a:t>
          </a:r>
        </a:p>
      </dgm:t>
    </dgm:pt>
    <dgm:pt modelId="{C5A24F93-CC8E-4416-BCB6-6F0339410F7B}" type="parTrans" cxnId="{F4B110E5-5A2A-4319-A03B-EE1A0DEB538F}">
      <dgm:prSet/>
      <dgm:spPr/>
      <dgm:t>
        <a:bodyPr/>
        <a:lstStyle/>
        <a:p>
          <a:endParaRPr lang="en-US"/>
        </a:p>
      </dgm:t>
    </dgm:pt>
    <dgm:pt modelId="{E94D494C-7591-467F-B3CD-F760FC6C8D98}" type="sibTrans" cxnId="{F4B110E5-5A2A-4319-A03B-EE1A0DEB538F}">
      <dgm:prSet/>
      <dgm:spPr/>
      <dgm:t>
        <a:bodyPr/>
        <a:lstStyle/>
        <a:p>
          <a:endParaRPr lang="en-US"/>
        </a:p>
      </dgm:t>
    </dgm:pt>
    <dgm:pt modelId="{22410959-741D-496C-B129-E36A0A5B7938}">
      <dgm:prSet/>
      <dgm:spPr/>
      <dgm:t>
        <a:bodyPr/>
        <a:lstStyle/>
        <a:p>
          <a:r>
            <a:rPr lang="en-US"/>
            <a:t>Ayrılabilirlik (separability): tahkim şartı, asıl sözleşmeden bağımsız değerlendirilir (uygulamada kritik).</a:t>
          </a:r>
        </a:p>
      </dgm:t>
    </dgm:pt>
    <dgm:pt modelId="{6EE07285-93D3-4B71-A7FC-6393341181A6}" type="parTrans" cxnId="{5454A61D-0F8D-41D0-AEB3-F624AC9669C8}">
      <dgm:prSet/>
      <dgm:spPr/>
      <dgm:t>
        <a:bodyPr/>
        <a:lstStyle/>
        <a:p>
          <a:endParaRPr lang="en-US"/>
        </a:p>
      </dgm:t>
    </dgm:pt>
    <dgm:pt modelId="{18FB8535-025B-49D5-AF8C-28FD1749EFA9}" type="sibTrans" cxnId="{5454A61D-0F8D-41D0-AEB3-F624AC9669C8}">
      <dgm:prSet/>
      <dgm:spPr/>
      <dgm:t>
        <a:bodyPr/>
        <a:lstStyle/>
        <a:p>
          <a:endParaRPr lang="en-US"/>
        </a:p>
      </dgm:t>
    </dgm:pt>
    <dgm:pt modelId="{B713807B-F8DC-4AA0-A940-467B85DFC4E9}">
      <dgm:prSet/>
      <dgm:spPr/>
      <dgm:t>
        <a:bodyPr/>
        <a:lstStyle/>
        <a:p>
          <a:r>
            <a:rPr lang="en-US"/>
            <a:t>Kompetenz–kompetenz: hakem(ler) kural olarak kendi yetkisi hakkında karar verebilir (yetki itirazları).</a:t>
          </a:r>
        </a:p>
      </dgm:t>
    </dgm:pt>
    <dgm:pt modelId="{DAE6854D-3A36-49DF-B352-01CA6DFB9604}" type="parTrans" cxnId="{55A7BC84-E4D0-4221-B3B0-E3FCD271B80F}">
      <dgm:prSet/>
      <dgm:spPr/>
      <dgm:t>
        <a:bodyPr/>
        <a:lstStyle/>
        <a:p>
          <a:endParaRPr lang="en-US"/>
        </a:p>
      </dgm:t>
    </dgm:pt>
    <dgm:pt modelId="{FB9EC1D6-7D9C-458A-AA9D-57EEA05FD632}" type="sibTrans" cxnId="{55A7BC84-E4D0-4221-B3B0-E3FCD271B80F}">
      <dgm:prSet/>
      <dgm:spPr/>
      <dgm:t>
        <a:bodyPr/>
        <a:lstStyle/>
        <a:p>
          <a:endParaRPr lang="en-US"/>
        </a:p>
      </dgm:t>
    </dgm:pt>
    <dgm:pt modelId="{6CF4BE05-F52F-454A-AD21-62A7A0E37D5C}">
      <dgm:prSet/>
      <dgm:spPr/>
      <dgm:t>
        <a:bodyPr/>
        <a:lstStyle/>
        <a:p>
          <a:r>
            <a:rPr lang="en-US"/>
            <a:t>Gizlilik: kurumsal tahkim kurallarında çoğu zaman açık düzenlenir; ticari sırların korunmasında önemlidir.</a:t>
          </a:r>
        </a:p>
      </dgm:t>
    </dgm:pt>
    <dgm:pt modelId="{A81086A9-C5BB-4010-A209-E780EE31FFFC}" type="parTrans" cxnId="{9CC7D242-C54E-414D-A642-CA430DB8BF19}">
      <dgm:prSet/>
      <dgm:spPr/>
      <dgm:t>
        <a:bodyPr/>
        <a:lstStyle/>
        <a:p>
          <a:endParaRPr lang="en-US"/>
        </a:p>
      </dgm:t>
    </dgm:pt>
    <dgm:pt modelId="{741E12CA-B35C-4107-8BFB-380E4368A7EA}" type="sibTrans" cxnId="{9CC7D242-C54E-414D-A642-CA430DB8BF19}">
      <dgm:prSet/>
      <dgm:spPr/>
      <dgm:t>
        <a:bodyPr/>
        <a:lstStyle/>
        <a:p>
          <a:endParaRPr lang="en-US"/>
        </a:p>
      </dgm:t>
    </dgm:pt>
    <dgm:pt modelId="{55FC038C-2484-47F7-B56D-531A65D97913}" type="pres">
      <dgm:prSet presAssocID="{22278A47-6DE7-4165-90AA-881077176840}" presName="diagram" presStyleCnt="0">
        <dgm:presLayoutVars>
          <dgm:dir/>
          <dgm:resizeHandles val="exact"/>
        </dgm:presLayoutVars>
      </dgm:prSet>
      <dgm:spPr/>
    </dgm:pt>
    <dgm:pt modelId="{6CCB275E-FFB1-45C8-AB7D-E50B25EBAACD}" type="pres">
      <dgm:prSet presAssocID="{B937989F-505E-4199-9A85-13CA75E1F6EB}" presName="node" presStyleLbl="node1" presStyleIdx="0" presStyleCnt="6">
        <dgm:presLayoutVars>
          <dgm:bulletEnabled val="1"/>
        </dgm:presLayoutVars>
      </dgm:prSet>
      <dgm:spPr/>
    </dgm:pt>
    <dgm:pt modelId="{48163207-ABDF-4A39-B113-FAB5D2AEB4E1}" type="pres">
      <dgm:prSet presAssocID="{26DD8991-E95A-41EC-8387-77C91681991A}" presName="sibTrans" presStyleCnt="0"/>
      <dgm:spPr/>
    </dgm:pt>
    <dgm:pt modelId="{367F1ACD-580B-46D9-BB8B-9375DF641E55}" type="pres">
      <dgm:prSet presAssocID="{5E217566-B2AD-4991-B1B0-8A979827155E}" presName="node" presStyleLbl="node1" presStyleIdx="1" presStyleCnt="6">
        <dgm:presLayoutVars>
          <dgm:bulletEnabled val="1"/>
        </dgm:presLayoutVars>
      </dgm:prSet>
      <dgm:spPr/>
    </dgm:pt>
    <dgm:pt modelId="{A51AC4C6-86C5-4698-B9BD-C6E320B8A9D4}" type="pres">
      <dgm:prSet presAssocID="{5FA3D023-5444-4DB7-85B2-0CA516EDF857}" presName="sibTrans" presStyleCnt="0"/>
      <dgm:spPr/>
    </dgm:pt>
    <dgm:pt modelId="{BD27F0E2-02B1-420E-BFAE-68BAA3C03E51}" type="pres">
      <dgm:prSet presAssocID="{ABE2B584-BB8C-47AB-9523-300BB5476448}" presName="node" presStyleLbl="node1" presStyleIdx="2" presStyleCnt="6">
        <dgm:presLayoutVars>
          <dgm:bulletEnabled val="1"/>
        </dgm:presLayoutVars>
      </dgm:prSet>
      <dgm:spPr/>
    </dgm:pt>
    <dgm:pt modelId="{E8780314-85F5-46AC-999D-0204014D471C}" type="pres">
      <dgm:prSet presAssocID="{E94D494C-7591-467F-B3CD-F760FC6C8D98}" presName="sibTrans" presStyleCnt="0"/>
      <dgm:spPr/>
    </dgm:pt>
    <dgm:pt modelId="{50A4F546-9C45-49E1-B1CE-3C66176928E1}" type="pres">
      <dgm:prSet presAssocID="{22410959-741D-496C-B129-E36A0A5B7938}" presName="node" presStyleLbl="node1" presStyleIdx="3" presStyleCnt="6">
        <dgm:presLayoutVars>
          <dgm:bulletEnabled val="1"/>
        </dgm:presLayoutVars>
      </dgm:prSet>
      <dgm:spPr/>
    </dgm:pt>
    <dgm:pt modelId="{A910548A-2296-4443-B687-39BB97D84B32}" type="pres">
      <dgm:prSet presAssocID="{18FB8535-025B-49D5-AF8C-28FD1749EFA9}" presName="sibTrans" presStyleCnt="0"/>
      <dgm:spPr/>
    </dgm:pt>
    <dgm:pt modelId="{CCD12D6F-821A-4B7F-AD21-B3670A259A15}" type="pres">
      <dgm:prSet presAssocID="{B713807B-F8DC-4AA0-A940-467B85DFC4E9}" presName="node" presStyleLbl="node1" presStyleIdx="4" presStyleCnt="6">
        <dgm:presLayoutVars>
          <dgm:bulletEnabled val="1"/>
        </dgm:presLayoutVars>
      </dgm:prSet>
      <dgm:spPr/>
    </dgm:pt>
    <dgm:pt modelId="{38606F6C-E7AA-46CF-AE47-6D9E2987BBB4}" type="pres">
      <dgm:prSet presAssocID="{FB9EC1D6-7D9C-458A-AA9D-57EEA05FD632}" presName="sibTrans" presStyleCnt="0"/>
      <dgm:spPr/>
    </dgm:pt>
    <dgm:pt modelId="{308F88AE-0221-4AB5-89EA-09851119F5D0}" type="pres">
      <dgm:prSet presAssocID="{6CF4BE05-F52F-454A-AD21-62A7A0E37D5C}" presName="node" presStyleLbl="node1" presStyleIdx="5" presStyleCnt="6">
        <dgm:presLayoutVars>
          <dgm:bulletEnabled val="1"/>
        </dgm:presLayoutVars>
      </dgm:prSet>
      <dgm:spPr/>
    </dgm:pt>
  </dgm:ptLst>
  <dgm:cxnLst>
    <dgm:cxn modelId="{EEB1CD04-5642-43D5-951E-AB4D4A5BED05}" srcId="{22278A47-6DE7-4165-90AA-881077176840}" destId="{5E217566-B2AD-4991-B1B0-8A979827155E}" srcOrd="1" destOrd="0" parTransId="{5C9EC30D-B1E9-481B-8503-6CFD998BC78C}" sibTransId="{5FA3D023-5444-4DB7-85B2-0CA516EDF857}"/>
    <dgm:cxn modelId="{7F97A60B-B4C7-46EE-BD12-B1D6CF534C31}" type="presOf" srcId="{ABE2B584-BB8C-47AB-9523-300BB5476448}" destId="{BD27F0E2-02B1-420E-BFAE-68BAA3C03E51}" srcOrd="0" destOrd="0" presId="urn:microsoft.com/office/officeart/2005/8/layout/default"/>
    <dgm:cxn modelId="{8D89CD11-9B13-4072-92D7-18E64C95579E}" type="presOf" srcId="{B713807B-F8DC-4AA0-A940-467B85DFC4E9}" destId="{CCD12D6F-821A-4B7F-AD21-B3670A259A15}" srcOrd="0" destOrd="0" presId="urn:microsoft.com/office/officeart/2005/8/layout/default"/>
    <dgm:cxn modelId="{5454A61D-0F8D-41D0-AEB3-F624AC9669C8}" srcId="{22278A47-6DE7-4165-90AA-881077176840}" destId="{22410959-741D-496C-B129-E36A0A5B7938}" srcOrd="3" destOrd="0" parTransId="{6EE07285-93D3-4B71-A7FC-6393341181A6}" sibTransId="{18FB8535-025B-49D5-AF8C-28FD1749EFA9}"/>
    <dgm:cxn modelId="{22814C30-4C26-4E97-8AC5-EA5C3B59DD5B}" type="presOf" srcId="{22278A47-6DE7-4165-90AA-881077176840}" destId="{55FC038C-2484-47F7-B56D-531A65D97913}" srcOrd="0" destOrd="0" presId="urn:microsoft.com/office/officeart/2005/8/layout/default"/>
    <dgm:cxn modelId="{65D5C635-79B9-426A-B2BB-74D28CD444CC}" type="presOf" srcId="{5E217566-B2AD-4991-B1B0-8A979827155E}" destId="{367F1ACD-580B-46D9-BB8B-9375DF641E55}" srcOrd="0" destOrd="0" presId="urn:microsoft.com/office/officeart/2005/8/layout/default"/>
    <dgm:cxn modelId="{9CC7D242-C54E-414D-A642-CA430DB8BF19}" srcId="{22278A47-6DE7-4165-90AA-881077176840}" destId="{6CF4BE05-F52F-454A-AD21-62A7A0E37D5C}" srcOrd="5" destOrd="0" parTransId="{A81086A9-C5BB-4010-A209-E780EE31FFFC}" sibTransId="{741E12CA-B35C-4107-8BFB-380E4368A7EA}"/>
    <dgm:cxn modelId="{2870336C-26CC-4785-A747-178660C68DDB}" type="presOf" srcId="{B937989F-505E-4199-9A85-13CA75E1F6EB}" destId="{6CCB275E-FFB1-45C8-AB7D-E50B25EBAACD}" srcOrd="0" destOrd="0" presId="urn:microsoft.com/office/officeart/2005/8/layout/default"/>
    <dgm:cxn modelId="{D103D15A-C0E6-4934-8A74-5BC3C54EDE27}" srcId="{22278A47-6DE7-4165-90AA-881077176840}" destId="{B937989F-505E-4199-9A85-13CA75E1F6EB}" srcOrd="0" destOrd="0" parTransId="{601A1F3E-C978-41A8-99AC-2FA4B82336D9}" sibTransId="{26DD8991-E95A-41EC-8387-77C91681991A}"/>
    <dgm:cxn modelId="{55A7BC84-E4D0-4221-B3B0-E3FCD271B80F}" srcId="{22278A47-6DE7-4165-90AA-881077176840}" destId="{B713807B-F8DC-4AA0-A940-467B85DFC4E9}" srcOrd="4" destOrd="0" parTransId="{DAE6854D-3A36-49DF-B352-01CA6DFB9604}" sibTransId="{FB9EC1D6-7D9C-458A-AA9D-57EEA05FD632}"/>
    <dgm:cxn modelId="{CF0B4486-05E4-43E9-819A-63EE6CD86398}" type="presOf" srcId="{6CF4BE05-F52F-454A-AD21-62A7A0E37D5C}" destId="{308F88AE-0221-4AB5-89EA-09851119F5D0}" srcOrd="0" destOrd="0" presId="urn:microsoft.com/office/officeart/2005/8/layout/default"/>
    <dgm:cxn modelId="{21A14AA4-BC01-4DD7-AD2A-C6160C46F8CD}" type="presOf" srcId="{22410959-741D-496C-B129-E36A0A5B7938}" destId="{50A4F546-9C45-49E1-B1CE-3C66176928E1}" srcOrd="0" destOrd="0" presId="urn:microsoft.com/office/officeart/2005/8/layout/default"/>
    <dgm:cxn modelId="{F4B110E5-5A2A-4319-A03B-EE1A0DEB538F}" srcId="{22278A47-6DE7-4165-90AA-881077176840}" destId="{ABE2B584-BB8C-47AB-9523-300BB5476448}" srcOrd="2" destOrd="0" parTransId="{C5A24F93-CC8E-4416-BCB6-6F0339410F7B}" sibTransId="{E94D494C-7591-467F-B3CD-F760FC6C8D98}"/>
    <dgm:cxn modelId="{49DD87CA-74E5-4923-BC64-2829A980587F}" type="presParOf" srcId="{55FC038C-2484-47F7-B56D-531A65D97913}" destId="{6CCB275E-FFB1-45C8-AB7D-E50B25EBAACD}" srcOrd="0" destOrd="0" presId="urn:microsoft.com/office/officeart/2005/8/layout/default"/>
    <dgm:cxn modelId="{D18D2334-CAD5-4194-A880-C16BA8434CE9}" type="presParOf" srcId="{55FC038C-2484-47F7-B56D-531A65D97913}" destId="{48163207-ABDF-4A39-B113-FAB5D2AEB4E1}" srcOrd="1" destOrd="0" presId="urn:microsoft.com/office/officeart/2005/8/layout/default"/>
    <dgm:cxn modelId="{D2D6832A-EA55-456F-8454-ADA3152217E0}" type="presParOf" srcId="{55FC038C-2484-47F7-B56D-531A65D97913}" destId="{367F1ACD-580B-46D9-BB8B-9375DF641E55}" srcOrd="2" destOrd="0" presId="urn:microsoft.com/office/officeart/2005/8/layout/default"/>
    <dgm:cxn modelId="{CAD80BAA-F8BA-43A1-B788-52224DC84038}" type="presParOf" srcId="{55FC038C-2484-47F7-B56D-531A65D97913}" destId="{A51AC4C6-86C5-4698-B9BD-C6E320B8A9D4}" srcOrd="3" destOrd="0" presId="urn:microsoft.com/office/officeart/2005/8/layout/default"/>
    <dgm:cxn modelId="{BACE34C1-7247-4CDA-9EE8-035B2890A4EF}" type="presParOf" srcId="{55FC038C-2484-47F7-B56D-531A65D97913}" destId="{BD27F0E2-02B1-420E-BFAE-68BAA3C03E51}" srcOrd="4" destOrd="0" presId="urn:microsoft.com/office/officeart/2005/8/layout/default"/>
    <dgm:cxn modelId="{1F2AC69F-DC76-4B5C-8552-E22CF64F6810}" type="presParOf" srcId="{55FC038C-2484-47F7-B56D-531A65D97913}" destId="{E8780314-85F5-46AC-999D-0204014D471C}" srcOrd="5" destOrd="0" presId="urn:microsoft.com/office/officeart/2005/8/layout/default"/>
    <dgm:cxn modelId="{C9AC0760-9B4E-4ECE-B0B1-E8C10F68DB15}" type="presParOf" srcId="{55FC038C-2484-47F7-B56D-531A65D97913}" destId="{50A4F546-9C45-49E1-B1CE-3C66176928E1}" srcOrd="6" destOrd="0" presId="urn:microsoft.com/office/officeart/2005/8/layout/default"/>
    <dgm:cxn modelId="{60853C29-9350-4D14-805B-9899FE60E720}" type="presParOf" srcId="{55FC038C-2484-47F7-B56D-531A65D97913}" destId="{A910548A-2296-4443-B687-39BB97D84B32}" srcOrd="7" destOrd="0" presId="urn:microsoft.com/office/officeart/2005/8/layout/default"/>
    <dgm:cxn modelId="{9923346B-F694-4359-B89C-5C4F38F4B5AE}" type="presParOf" srcId="{55FC038C-2484-47F7-B56D-531A65D97913}" destId="{CCD12D6F-821A-4B7F-AD21-B3670A259A15}" srcOrd="8" destOrd="0" presId="urn:microsoft.com/office/officeart/2005/8/layout/default"/>
    <dgm:cxn modelId="{7CB68E01-1BDC-41D4-9C21-DF9A86CAA748}" type="presParOf" srcId="{55FC038C-2484-47F7-B56D-531A65D97913}" destId="{38606F6C-E7AA-46CF-AE47-6D9E2987BBB4}" srcOrd="9" destOrd="0" presId="urn:microsoft.com/office/officeart/2005/8/layout/default"/>
    <dgm:cxn modelId="{23711208-E1AD-4BF3-B2E1-820ED7654E35}" type="presParOf" srcId="{55FC038C-2484-47F7-B56D-531A65D97913}" destId="{308F88AE-0221-4AB5-89EA-09851119F5D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77893F-9EF8-413A-85FE-62027641D7C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E990D4D-8819-4CF1-8F66-A93F9B173E62}">
      <dgm:prSet/>
      <dgm:spPr/>
      <dgm:t>
        <a:bodyPr/>
        <a:lstStyle/>
        <a:p>
          <a:r>
            <a:rPr lang="en-US"/>
            <a:t>Anayasa m.125 (idarenin tahkime başvurabilmesi bakımından temel çerçeve)</a:t>
          </a:r>
        </a:p>
      </dgm:t>
    </dgm:pt>
    <dgm:pt modelId="{C3556A6C-AC41-432E-8CDA-A08E38F1FE8F}" type="parTrans" cxnId="{A422B99F-9A04-41DF-87FF-D902292579CB}">
      <dgm:prSet/>
      <dgm:spPr/>
      <dgm:t>
        <a:bodyPr/>
        <a:lstStyle/>
        <a:p>
          <a:endParaRPr lang="en-US"/>
        </a:p>
      </dgm:t>
    </dgm:pt>
    <dgm:pt modelId="{D5D22488-1397-4FA7-BBC6-96DB49E523B6}" type="sibTrans" cxnId="{A422B99F-9A04-41DF-87FF-D902292579CB}">
      <dgm:prSet/>
      <dgm:spPr/>
      <dgm:t>
        <a:bodyPr/>
        <a:lstStyle/>
        <a:p>
          <a:endParaRPr lang="en-US"/>
        </a:p>
      </dgm:t>
    </dgm:pt>
    <dgm:pt modelId="{5611398E-921B-4C58-9574-6DEB928352BE}">
      <dgm:prSet/>
      <dgm:spPr/>
      <dgm:t>
        <a:bodyPr/>
        <a:lstStyle/>
        <a:p>
          <a:r>
            <a:rPr lang="en-US"/>
            <a:t>4686 sayılı Milletlerarası Tahkim Kanunu (MTK): yabancılık unsuru bulunan tahkimler</a:t>
          </a:r>
        </a:p>
      </dgm:t>
    </dgm:pt>
    <dgm:pt modelId="{0F7CCE6A-12C3-4363-A3CF-41CB95D5E2E6}" type="parTrans" cxnId="{E110CAD5-DF48-400E-9A91-E89FD11ABEA5}">
      <dgm:prSet/>
      <dgm:spPr/>
      <dgm:t>
        <a:bodyPr/>
        <a:lstStyle/>
        <a:p>
          <a:endParaRPr lang="en-US"/>
        </a:p>
      </dgm:t>
    </dgm:pt>
    <dgm:pt modelId="{D5006AC6-8466-47F7-B10C-1CC3435D7AEB}" type="sibTrans" cxnId="{E110CAD5-DF48-400E-9A91-E89FD11ABEA5}">
      <dgm:prSet/>
      <dgm:spPr/>
      <dgm:t>
        <a:bodyPr/>
        <a:lstStyle/>
        <a:p>
          <a:endParaRPr lang="en-US"/>
        </a:p>
      </dgm:t>
    </dgm:pt>
    <dgm:pt modelId="{5C8B8AD7-B2EC-4BAF-8C57-1BAD96FE7D36}">
      <dgm:prSet/>
      <dgm:spPr/>
      <dgm:t>
        <a:bodyPr/>
        <a:lstStyle/>
        <a:p>
          <a:r>
            <a:rPr lang="en-US"/>
            <a:t>6100 sayılı HMK m.407–444: yabancılık unsuru olmayan (iç) tahkim</a:t>
          </a:r>
        </a:p>
      </dgm:t>
    </dgm:pt>
    <dgm:pt modelId="{CE4DA476-68A1-4CD2-836B-24DB63A301C2}" type="parTrans" cxnId="{9CF113D9-503B-4DD4-B5D5-946B3131A8E9}">
      <dgm:prSet/>
      <dgm:spPr/>
      <dgm:t>
        <a:bodyPr/>
        <a:lstStyle/>
        <a:p>
          <a:endParaRPr lang="en-US"/>
        </a:p>
      </dgm:t>
    </dgm:pt>
    <dgm:pt modelId="{A7491B91-AEFC-4E2C-B3DB-9291E232DB13}" type="sibTrans" cxnId="{9CF113D9-503B-4DD4-B5D5-946B3131A8E9}">
      <dgm:prSet/>
      <dgm:spPr/>
      <dgm:t>
        <a:bodyPr/>
        <a:lstStyle/>
        <a:p>
          <a:endParaRPr lang="en-US"/>
        </a:p>
      </dgm:t>
    </dgm:pt>
    <dgm:pt modelId="{78304836-C7F7-428F-9CCD-7EE8E26C2B30}">
      <dgm:prSet/>
      <dgm:spPr/>
      <dgm:t>
        <a:bodyPr/>
        <a:lstStyle/>
        <a:p>
          <a:r>
            <a:rPr lang="en-US"/>
            <a:t>5718 sayılı MÖHUK: özellikle yabancı kararların tanınması/tenfizi ve hukuk seçimi bağlantıları</a:t>
          </a:r>
        </a:p>
      </dgm:t>
    </dgm:pt>
    <dgm:pt modelId="{BE06BAEA-2859-4024-8198-333B3BF48B9B}" type="parTrans" cxnId="{9B3AAD48-EDDF-4735-88F4-741DCDF536CE}">
      <dgm:prSet/>
      <dgm:spPr/>
      <dgm:t>
        <a:bodyPr/>
        <a:lstStyle/>
        <a:p>
          <a:endParaRPr lang="en-US"/>
        </a:p>
      </dgm:t>
    </dgm:pt>
    <dgm:pt modelId="{C5A51D70-015D-404F-99D0-4CEC2D16B01A}" type="sibTrans" cxnId="{9B3AAD48-EDDF-4735-88F4-741DCDF536CE}">
      <dgm:prSet/>
      <dgm:spPr/>
      <dgm:t>
        <a:bodyPr/>
        <a:lstStyle/>
        <a:p>
          <a:endParaRPr lang="en-US"/>
        </a:p>
      </dgm:t>
    </dgm:pt>
    <dgm:pt modelId="{DDA42CDF-2B4C-4780-B70F-4D83B0A891E4}">
      <dgm:prSet/>
      <dgm:spPr/>
      <dgm:t>
        <a:bodyPr/>
        <a:lstStyle/>
        <a:p>
          <a:r>
            <a:rPr lang="en-US"/>
            <a:t>6570 sayılı İstanbul Tahkim Merkezi Kanunu (ISTAC’in kuruluşu ve çerçevesi)</a:t>
          </a:r>
        </a:p>
      </dgm:t>
    </dgm:pt>
    <dgm:pt modelId="{1BB86958-30E3-44B8-99A4-40BEBB0B528E}" type="parTrans" cxnId="{8B5EA4A6-5E3A-4D24-BBFA-4C4E3385153A}">
      <dgm:prSet/>
      <dgm:spPr/>
      <dgm:t>
        <a:bodyPr/>
        <a:lstStyle/>
        <a:p>
          <a:endParaRPr lang="en-US"/>
        </a:p>
      </dgm:t>
    </dgm:pt>
    <dgm:pt modelId="{245B1C0B-4423-4667-84D2-9325871EA02A}" type="sibTrans" cxnId="{8B5EA4A6-5E3A-4D24-BBFA-4C4E3385153A}">
      <dgm:prSet/>
      <dgm:spPr/>
      <dgm:t>
        <a:bodyPr/>
        <a:lstStyle/>
        <a:p>
          <a:endParaRPr lang="en-US"/>
        </a:p>
      </dgm:t>
    </dgm:pt>
    <dgm:pt modelId="{C6FA9045-E1FB-46E6-8057-EFB33605490C}">
      <dgm:prSet/>
      <dgm:spPr/>
      <dgm:t>
        <a:bodyPr/>
        <a:lstStyle/>
        <a:p>
          <a:r>
            <a:rPr lang="en-US"/>
            <a:t>4501 sayılı Kanun: kamu hizmet imtiyaz sözleşmelerinden doğan uyuşmazlıklarda tahkim ilkeleri</a:t>
          </a:r>
        </a:p>
      </dgm:t>
    </dgm:pt>
    <dgm:pt modelId="{F8D49A9F-BAC6-47C4-8A35-BE697BAC92DB}" type="parTrans" cxnId="{0378E40D-6B5B-4125-92E5-997C40D2A7D4}">
      <dgm:prSet/>
      <dgm:spPr/>
      <dgm:t>
        <a:bodyPr/>
        <a:lstStyle/>
        <a:p>
          <a:endParaRPr lang="en-US"/>
        </a:p>
      </dgm:t>
    </dgm:pt>
    <dgm:pt modelId="{DA42D16D-B0BF-4F74-9857-ED1BF7516000}" type="sibTrans" cxnId="{0378E40D-6B5B-4125-92E5-997C40D2A7D4}">
      <dgm:prSet/>
      <dgm:spPr/>
      <dgm:t>
        <a:bodyPr/>
        <a:lstStyle/>
        <a:p>
          <a:endParaRPr lang="en-US"/>
        </a:p>
      </dgm:t>
    </dgm:pt>
    <dgm:pt modelId="{EA07D856-F73A-4E70-8F83-F73D102FC1EE}">
      <dgm:prSet/>
      <dgm:spPr/>
      <dgm:t>
        <a:bodyPr/>
        <a:lstStyle/>
        <a:p>
          <a:r>
            <a:rPr lang="en-US"/>
            <a:t>1958 New York Sözleşmesi: yabancı hakem kararlarının tanınması ve tenfizi</a:t>
          </a:r>
        </a:p>
      </dgm:t>
    </dgm:pt>
    <dgm:pt modelId="{49F53E28-363C-4509-ACC0-7C564750D8BC}" type="parTrans" cxnId="{20FCFE2A-E961-48B2-A890-D696E3FEE3A7}">
      <dgm:prSet/>
      <dgm:spPr/>
      <dgm:t>
        <a:bodyPr/>
        <a:lstStyle/>
        <a:p>
          <a:endParaRPr lang="en-US"/>
        </a:p>
      </dgm:t>
    </dgm:pt>
    <dgm:pt modelId="{C6C37105-61EC-4A50-8291-046A4FE29861}" type="sibTrans" cxnId="{20FCFE2A-E961-48B2-A890-D696E3FEE3A7}">
      <dgm:prSet/>
      <dgm:spPr/>
      <dgm:t>
        <a:bodyPr/>
        <a:lstStyle/>
        <a:p>
          <a:endParaRPr lang="en-US"/>
        </a:p>
      </dgm:t>
    </dgm:pt>
    <dgm:pt modelId="{3D8337B9-1787-4A35-82AF-719898C31B3F}">
      <dgm:prSet/>
      <dgm:spPr/>
      <dgm:t>
        <a:bodyPr/>
        <a:lstStyle/>
        <a:p>
          <a:r>
            <a:rPr lang="en-US"/>
            <a:t>1961 Cenevre Avrupa Sözleşmesi + diğer uluslararası metinler (örn. Singapur Arabuluculuk Konvansiyonu)</a:t>
          </a:r>
        </a:p>
      </dgm:t>
    </dgm:pt>
    <dgm:pt modelId="{99B4C399-A730-48EC-BEC1-2325FD5831DA}" type="parTrans" cxnId="{F52F2047-CAB1-4FC0-9AF3-7BDEE6317D75}">
      <dgm:prSet/>
      <dgm:spPr/>
      <dgm:t>
        <a:bodyPr/>
        <a:lstStyle/>
        <a:p>
          <a:endParaRPr lang="en-US"/>
        </a:p>
      </dgm:t>
    </dgm:pt>
    <dgm:pt modelId="{B432AA85-B868-415A-B07F-EF6EAC1217D0}" type="sibTrans" cxnId="{F52F2047-CAB1-4FC0-9AF3-7BDEE6317D75}">
      <dgm:prSet/>
      <dgm:spPr/>
      <dgm:t>
        <a:bodyPr/>
        <a:lstStyle/>
        <a:p>
          <a:endParaRPr lang="en-US"/>
        </a:p>
      </dgm:t>
    </dgm:pt>
    <dgm:pt modelId="{E531AB5A-39A7-44D5-94D5-93BE77CD0CA9}" type="pres">
      <dgm:prSet presAssocID="{A077893F-9EF8-413A-85FE-62027641D7CF}" presName="vert0" presStyleCnt="0">
        <dgm:presLayoutVars>
          <dgm:dir/>
          <dgm:animOne val="branch"/>
          <dgm:animLvl val="lvl"/>
        </dgm:presLayoutVars>
      </dgm:prSet>
      <dgm:spPr/>
    </dgm:pt>
    <dgm:pt modelId="{FBC0CE4C-3BFF-4327-ACCC-4A1BF9D38D56}" type="pres">
      <dgm:prSet presAssocID="{7E990D4D-8819-4CF1-8F66-A93F9B173E62}" presName="thickLine" presStyleLbl="alignNode1" presStyleIdx="0" presStyleCnt="8"/>
      <dgm:spPr/>
    </dgm:pt>
    <dgm:pt modelId="{2C5F77F7-FB83-482C-BD0F-53A3968A884D}" type="pres">
      <dgm:prSet presAssocID="{7E990D4D-8819-4CF1-8F66-A93F9B173E62}" presName="horz1" presStyleCnt="0"/>
      <dgm:spPr/>
    </dgm:pt>
    <dgm:pt modelId="{13C2690C-2AE5-4F39-82F5-9166604B91B1}" type="pres">
      <dgm:prSet presAssocID="{7E990D4D-8819-4CF1-8F66-A93F9B173E62}" presName="tx1" presStyleLbl="revTx" presStyleIdx="0" presStyleCnt="8"/>
      <dgm:spPr/>
    </dgm:pt>
    <dgm:pt modelId="{234D3B56-FF81-46FC-9B9D-C898A4307B80}" type="pres">
      <dgm:prSet presAssocID="{7E990D4D-8819-4CF1-8F66-A93F9B173E62}" presName="vert1" presStyleCnt="0"/>
      <dgm:spPr/>
    </dgm:pt>
    <dgm:pt modelId="{B57CA596-3D40-4B43-9247-25512A200654}" type="pres">
      <dgm:prSet presAssocID="{5611398E-921B-4C58-9574-6DEB928352BE}" presName="thickLine" presStyleLbl="alignNode1" presStyleIdx="1" presStyleCnt="8"/>
      <dgm:spPr/>
    </dgm:pt>
    <dgm:pt modelId="{1F640C52-8AF5-496D-952F-F535775A6B37}" type="pres">
      <dgm:prSet presAssocID="{5611398E-921B-4C58-9574-6DEB928352BE}" presName="horz1" presStyleCnt="0"/>
      <dgm:spPr/>
    </dgm:pt>
    <dgm:pt modelId="{C618DD79-1921-4155-B898-14F22E0C9E92}" type="pres">
      <dgm:prSet presAssocID="{5611398E-921B-4C58-9574-6DEB928352BE}" presName="tx1" presStyleLbl="revTx" presStyleIdx="1" presStyleCnt="8"/>
      <dgm:spPr/>
    </dgm:pt>
    <dgm:pt modelId="{58E7C227-A53F-41D6-8201-16F3177ED04A}" type="pres">
      <dgm:prSet presAssocID="{5611398E-921B-4C58-9574-6DEB928352BE}" presName="vert1" presStyleCnt="0"/>
      <dgm:spPr/>
    </dgm:pt>
    <dgm:pt modelId="{0E58E1B3-81C9-4030-829D-3145918D6566}" type="pres">
      <dgm:prSet presAssocID="{5C8B8AD7-B2EC-4BAF-8C57-1BAD96FE7D36}" presName="thickLine" presStyleLbl="alignNode1" presStyleIdx="2" presStyleCnt="8"/>
      <dgm:spPr/>
    </dgm:pt>
    <dgm:pt modelId="{5598E6C6-9E17-454D-94D0-60221AEE2DA9}" type="pres">
      <dgm:prSet presAssocID="{5C8B8AD7-B2EC-4BAF-8C57-1BAD96FE7D36}" presName="horz1" presStyleCnt="0"/>
      <dgm:spPr/>
    </dgm:pt>
    <dgm:pt modelId="{A3A778CA-6B81-4F7C-9772-E043BBA06F84}" type="pres">
      <dgm:prSet presAssocID="{5C8B8AD7-B2EC-4BAF-8C57-1BAD96FE7D36}" presName="tx1" presStyleLbl="revTx" presStyleIdx="2" presStyleCnt="8"/>
      <dgm:spPr/>
    </dgm:pt>
    <dgm:pt modelId="{92878FD8-A16E-4BE3-9248-19F6A74D90BC}" type="pres">
      <dgm:prSet presAssocID="{5C8B8AD7-B2EC-4BAF-8C57-1BAD96FE7D36}" presName="vert1" presStyleCnt="0"/>
      <dgm:spPr/>
    </dgm:pt>
    <dgm:pt modelId="{EEF4FD6D-0C19-4108-9720-3CAADB6EA5D5}" type="pres">
      <dgm:prSet presAssocID="{78304836-C7F7-428F-9CCD-7EE8E26C2B30}" presName="thickLine" presStyleLbl="alignNode1" presStyleIdx="3" presStyleCnt="8"/>
      <dgm:spPr/>
    </dgm:pt>
    <dgm:pt modelId="{B89E3A4A-58F6-42A5-8238-7CBDE598FDE4}" type="pres">
      <dgm:prSet presAssocID="{78304836-C7F7-428F-9CCD-7EE8E26C2B30}" presName="horz1" presStyleCnt="0"/>
      <dgm:spPr/>
    </dgm:pt>
    <dgm:pt modelId="{BD362331-1D22-441B-B3FC-28AEB1911456}" type="pres">
      <dgm:prSet presAssocID="{78304836-C7F7-428F-9CCD-7EE8E26C2B30}" presName="tx1" presStyleLbl="revTx" presStyleIdx="3" presStyleCnt="8"/>
      <dgm:spPr/>
    </dgm:pt>
    <dgm:pt modelId="{2923747F-AB24-40FC-A121-D86EAC07B13C}" type="pres">
      <dgm:prSet presAssocID="{78304836-C7F7-428F-9CCD-7EE8E26C2B30}" presName="vert1" presStyleCnt="0"/>
      <dgm:spPr/>
    </dgm:pt>
    <dgm:pt modelId="{0FAFF6DB-8C90-4930-8E40-F5B82DE3053C}" type="pres">
      <dgm:prSet presAssocID="{DDA42CDF-2B4C-4780-B70F-4D83B0A891E4}" presName="thickLine" presStyleLbl="alignNode1" presStyleIdx="4" presStyleCnt="8"/>
      <dgm:spPr/>
    </dgm:pt>
    <dgm:pt modelId="{644AEE08-1450-4E51-B8FD-CF787E48E920}" type="pres">
      <dgm:prSet presAssocID="{DDA42CDF-2B4C-4780-B70F-4D83B0A891E4}" presName="horz1" presStyleCnt="0"/>
      <dgm:spPr/>
    </dgm:pt>
    <dgm:pt modelId="{851C3418-3B5B-42C7-A869-1E4910CA69CC}" type="pres">
      <dgm:prSet presAssocID="{DDA42CDF-2B4C-4780-B70F-4D83B0A891E4}" presName="tx1" presStyleLbl="revTx" presStyleIdx="4" presStyleCnt="8"/>
      <dgm:spPr/>
    </dgm:pt>
    <dgm:pt modelId="{1E7CB011-2F0B-40F6-8DE5-9CD6D183B691}" type="pres">
      <dgm:prSet presAssocID="{DDA42CDF-2B4C-4780-B70F-4D83B0A891E4}" presName="vert1" presStyleCnt="0"/>
      <dgm:spPr/>
    </dgm:pt>
    <dgm:pt modelId="{B1D84B02-3856-4E6D-8318-3833C61B6C70}" type="pres">
      <dgm:prSet presAssocID="{C6FA9045-E1FB-46E6-8057-EFB33605490C}" presName="thickLine" presStyleLbl="alignNode1" presStyleIdx="5" presStyleCnt="8"/>
      <dgm:spPr/>
    </dgm:pt>
    <dgm:pt modelId="{594F8F37-F759-4102-AF41-A4C24D238EE7}" type="pres">
      <dgm:prSet presAssocID="{C6FA9045-E1FB-46E6-8057-EFB33605490C}" presName="horz1" presStyleCnt="0"/>
      <dgm:spPr/>
    </dgm:pt>
    <dgm:pt modelId="{3C1AE4CA-63A4-4F03-98F6-49676C447FF6}" type="pres">
      <dgm:prSet presAssocID="{C6FA9045-E1FB-46E6-8057-EFB33605490C}" presName="tx1" presStyleLbl="revTx" presStyleIdx="5" presStyleCnt="8"/>
      <dgm:spPr/>
    </dgm:pt>
    <dgm:pt modelId="{57C2F7A2-719E-4306-8DB2-475604D4ABDC}" type="pres">
      <dgm:prSet presAssocID="{C6FA9045-E1FB-46E6-8057-EFB33605490C}" presName="vert1" presStyleCnt="0"/>
      <dgm:spPr/>
    </dgm:pt>
    <dgm:pt modelId="{57C0AAEB-AB14-45F7-8EA2-3D23F2A41694}" type="pres">
      <dgm:prSet presAssocID="{EA07D856-F73A-4E70-8F83-F73D102FC1EE}" presName="thickLine" presStyleLbl="alignNode1" presStyleIdx="6" presStyleCnt="8"/>
      <dgm:spPr/>
    </dgm:pt>
    <dgm:pt modelId="{9C27D39C-0C8C-4CF1-94A6-F764D761F54F}" type="pres">
      <dgm:prSet presAssocID="{EA07D856-F73A-4E70-8F83-F73D102FC1EE}" presName="horz1" presStyleCnt="0"/>
      <dgm:spPr/>
    </dgm:pt>
    <dgm:pt modelId="{05ADD955-D3E4-42CC-AD4A-7FB1AF2B3508}" type="pres">
      <dgm:prSet presAssocID="{EA07D856-F73A-4E70-8F83-F73D102FC1EE}" presName="tx1" presStyleLbl="revTx" presStyleIdx="6" presStyleCnt="8"/>
      <dgm:spPr/>
    </dgm:pt>
    <dgm:pt modelId="{74369EEE-966F-408D-B251-EF123955BD29}" type="pres">
      <dgm:prSet presAssocID="{EA07D856-F73A-4E70-8F83-F73D102FC1EE}" presName="vert1" presStyleCnt="0"/>
      <dgm:spPr/>
    </dgm:pt>
    <dgm:pt modelId="{07104A71-2132-485D-A28B-BBA201413A69}" type="pres">
      <dgm:prSet presAssocID="{3D8337B9-1787-4A35-82AF-719898C31B3F}" presName="thickLine" presStyleLbl="alignNode1" presStyleIdx="7" presStyleCnt="8"/>
      <dgm:spPr/>
    </dgm:pt>
    <dgm:pt modelId="{21C71F2A-8D47-492D-9178-C43D6579B8A2}" type="pres">
      <dgm:prSet presAssocID="{3D8337B9-1787-4A35-82AF-719898C31B3F}" presName="horz1" presStyleCnt="0"/>
      <dgm:spPr/>
    </dgm:pt>
    <dgm:pt modelId="{5F5BFF08-1A2A-439E-B1D2-4EE7302586F9}" type="pres">
      <dgm:prSet presAssocID="{3D8337B9-1787-4A35-82AF-719898C31B3F}" presName="tx1" presStyleLbl="revTx" presStyleIdx="7" presStyleCnt="8"/>
      <dgm:spPr/>
    </dgm:pt>
    <dgm:pt modelId="{0E85265B-CDA6-48D7-AE98-6FC1788D7352}" type="pres">
      <dgm:prSet presAssocID="{3D8337B9-1787-4A35-82AF-719898C31B3F}" presName="vert1" presStyleCnt="0"/>
      <dgm:spPr/>
    </dgm:pt>
  </dgm:ptLst>
  <dgm:cxnLst>
    <dgm:cxn modelId="{0378E40D-6B5B-4125-92E5-997C40D2A7D4}" srcId="{A077893F-9EF8-413A-85FE-62027641D7CF}" destId="{C6FA9045-E1FB-46E6-8057-EFB33605490C}" srcOrd="5" destOrd="0" parTransId="{F8D49A9F-BAC6-47C4-8A35-BE697BAC92DB}" sibTransId="{DA42D16D-B0BF-4F74-9857-ED1BF7516000}"/>
    <dgm:cxn modelId="{20FCFE2A-E961-48B2-A890-D696E3FEE3A7}" srcId="{A077893F-9EF8-413A-85FE-62027641D7CF}" destId="{EA07D856-F73A-4E70-8F83-F73D102FC1EE}" srcOrd="6" destOrd="0" parTransId="{49F53E28-363C-4509-ACC0-7C564750D8BC}" sibTransId="{C6C37105-61EC-4A50-8291-046A4FE29861}"/>
    <dgm:cxn modelId="{1B6D2660-457D-4A92-87A3-1FF4F9A7ACF9}" type="presOf" srcId="{3D8337B9-1787-4A35-82AF-719898C31B3F}" destId="{5F5BFF08-1A2A-439E-B1D2-4EE7302586F9}" srcOrd="0" destOrd="0" presId="urn:microsoft.com/office/officeart/2008/layout/LinedList"/>
    <dgm:cxn modelId="{F52F2047-CAB1-4FC0-9AF3-7BDEE6317D75}" srcId="{A077893F-9EF8-413A-85FE-62027641D7CF}" destId="{3D8337B9-1787-4A35-82AF-719898C31B3F}" srcOrd="7" destOrd="0" parTransId="{99B4C399-A730-48EC-BEC1-2325FD5831DA}" sibTransId="{B432AA85-B868-415A-B07F-EF6EAC1217D0}"/>
    <dgm:cxn modelId="{9B3AAD48-EDDF-4735-88F4-741DCDF536CE}" srcId="{A077893F-9EF8-413A-85FE-62027641D7CF}" destId="{78304836-C7F7-428F-9CCD-7EE8E26C2B30}" srcOrd="3" destOrd="0" parTransId="{BE06BAEA-2859-4024-8198-333B3BF48B9B}" sibTransId="{C5A51D70-015D-404F-99D0-4CEC2D16B01A}"/>
    <dgm:cxn modelId="{9F817F79-1A9F-4210-A460-C6EB5CEC2B7A}" type="presOf" srcId="{78304836-C7F7-428F-9CCD-7EE8E26C2B30}" destId="{BD362331-1D22-441B-B3FC-28AEB1911456}" srcOrd="0" destOrd="0" presId="urn:microsoft.com/office/officeart/2008/layout/LinedList"/>
    <dgm:cxn modelId="{30B5C380-8ED0-49D6-B608-EE8D8AC69E4E}" type="presOf" srcId="{A077893F-9EF8-413A-85FE-62027641D7CF}" destId="{E531AB5A-39A7-44D5-94D5-93BE77CD0CA9}" srcOrd="0" destOrd="0" presId="urn:microsoft.com/office/officeart/2008/layout/LinedList"/>
    <dgm:cxn modelId="{46905892-10AE-4A65-B2DB-40D83080330F}" type="presOf" srcId="{C6FA9045-E1FB-46E6-8057-EFB33605490C}" destId="{3C1AE4CA-63A4-4F03-98F6-49676C447FF6}" srcOrd="0" destOrd="0" presId="urn:microsoft.com/office/officeart/2008/layout/LinedList"/>
    <dgm:cxn modelId="{35147594-BE9B-45A3-8B2D-B9FC9EBD6634}" type="presOf" srcId="{DDA42CDF-2B4C-4780-B70F-4D83B0A891E4}" destId="{851C3418-3B5B-42C7-A869-1E4910CA69CC}" srcOrd="0" destOrd="0" presId="urn:microsoft.com/office/officeart/2008/layout/LinedList"/>
    <dgm:cxn modelId="{AEC9279B-989F-4A05-810D-106C1925CC95}" type="presOf" srcId="{5611398E-921B-4C58-9574-6DEB928352BE}" destId="{C618DD79-1921-4155-B898-14F22E0C9E92}" srcOrd="0" destOrd="0" presId="urn:microsoft.com/office/officeart/2008/layout/LinedList"/>
    <dgm:cxn modelId="{A422B99F-9A04-41DF-87FF-D902292579CB}" srcId="{A077893F-9EF8-413A-85FE-62027641D7CF}" destId="{7E990D4D-8819-4CF1-8F66-A93F9B173E62}" srcOrd="0" destOrd="0" parTransId="{C3556A6C-AC41-432E-8CDA-A08E38F1FE8F}" sibTransId="{D5D22488-1397-4FA7-BBC6-96DB49E523B6}"/>
    <dgm:cxn modelId="{0ECBDAA3-3305-4DA7-BF7B-88945B428008}" type="presOf" srcId="{5C8B8AD7-B2EC-4BAF-8C57-1BAD96FE7D36}" destId="{A3A778CA-6B81-4F7C-9772-E043BBA06F84}" srcOrd="0" destOrd="0" presId="urn:microsoft.com/office/officeart/2008/layout/LinedList"/>
    <dgm:cxn modelId="{8B5EA4A6-5E3A-4D24-BBFA-4C4E3385153A}" srcId="{A077893F-9EF8-413A-85FE-62027641D7CF}" destId="{DDA42CDF-2B4C-4780-B70F-4D83B0A891E4}" srcOrd="4" destOrd="0" parTransId="{1BB86958-30E3-44B8-99A4-40BEBB0B528E}" sibTransId="{245B1C0B-4423-4667-84D2-9325871EA02A}"/>
    <dgm:cxn modelId="{44695DB9-4F45-44EF-834B-E99346FF9BA4}" type="presOf" srcId="{7E990D4D-8819-4CF1-8F66-A93F9B173E62}" destId="{13C2690C-2AE5-4F39-82F5-9166604B91B1}" srcOrd="0" destOrd="0" presId="urn:microsoft.com/office/officeart/2008/layout/LinedList"/>
    <dgm:cxn modelId="{E110CAD5-DF48-400E-9A91-E89FD11ABEA5}" srcId="{A077893F-9EF8-413A-85FE-62027641D7CF}" destId="{5611398E-921B-4C58-9574-6DEB928352BE}" srcOrd="1" destOrd="0" parTransId="{0F7CCE6A-12C3-4363-A3CF-41CB95D5E2E6}" sibTransId="{D5006AC6-8466-47F7-B10C-1CC3435D7AEB}"/>
    <dgm:cxn modelId="{9CF113D9-503B-4DD4-B5D5-946B3131A8E9}" srcId="{A077893F-9EF8-413A-85FE-62027641D7CF}" destId="{5C8B8AD7-B2EC-4BAF-8C57-1BAD96FE7D36}" srcOrd="2" destOrd="0" parTransId="{CE4DA476-68A1-4CD2-836B-24DB63A301C2}" sibTransId="{A7491B91-AEFC-4E2C-B3DB-9291E232DB13}"/>
    <dgm:cxn modelId="{DCB04FF2-7C20-4AE1-B52B-CF372F003CDE}" type="presOf" srcId="{EA07D856-F73A-4E70-8F83-F73D102FC1EE}" destId="{05ADD955-D3E4-42CC-AD4A-7FB1AF2B3508}" srcOrd="0" destOrd="0" presId="urn:microsoft.com/office/officeart/2008/layout/LinedList"/>
    <dgm:cxn modelId="{C67F51B5-7B39-4790-A4A5-AE36CC4E7E81}" type="presParOf" srcId="{E531AB5A-39A7-44D5-94D5-93BE77CD0CA9}" destId="{FBC0CE4C-3BFF-4327-ACCC-4A1BF9D38D56}" srcOrd="0" destOrd="0" presId="urn:microsoft.com/office/officeart/2008/layout/LinedList"/>
    <dgm:cxn modelId="{44D1797E-1485-4F99-93A1-CC467C296D84}" type="presParOf" srcId="{E531AB5A-39A7-44D5-94D5-93BE77CD0CA9}" destId="{2C5F77F7-FB83-482C-BD0F-53A3968A884D}" srcOrd="1" destOrd="0" presId="urn:microsoft.com/office/officeart/2008/layout/LinedList"/>
    <dgm:cxn modelId="{D584BCB0-35B8-43C5-A4F0-32A1662DBC74}" type="presParOf" srcId="{2C5F77F7-FB83-482C-BD0F-53A3968A884D}" destId="{13C2690C-2AE5-4F39-82F5-9166604B91B1}" srcOrd="0" destOrd="0" presId="urn:microsoft.com/office/officeart/2008/layout/LinedList"/>
    <dgm:cxn modelId="{AF001C4E-00D7-4DCD-8BBB-D44B094CCB3A}" type="presParOf" srcId="{2C5F77F7-FB83-482C-BD0F-53A3968A884D}" destId="{234D3B56-FF81-46FC-9B9D-C898A4307B80}" srcOrd="1" destOrd="0" presId="urn:microsoft.com/office/officeart/2008/layout/LinedList"/>
    <dgm:cxn modelId="{38E4212A-2729-4DC3-BAB1-190877EB93A3}" type="presParOf" srcId="{E531AB5A-39A7-44D5-94D5-93BE77CD0CA9}" destId="{B57CA596-3D40-4B43-9247-25512A200654}" srcOrd="2" destOrd="0" presId="urn:microsoft.com/office/officeart/2008/layout/LinedList"/>
    <dgm:cxn modelId="{AFEAAF06-3A0A-4472-A872-8F354B112139}" type="presParOf" srcId="{E531AB5A-39A7-44D5-94D5-93BE77CD0CA9}" destId="{1F640C52-8AF5-496D-952F-F535775A6B37}" srcOrd="3" destOrd="0" presId="urn:microsoft.com/office/officeart/2008/layout/LinedList"/>
    <dgm:cxn modelId="{4C0D7643-2857-4D0F-AE13-16CE9EC47B1E}" type="presParOf" srcId="{1F640C52-8AF5-496D-952F-F535775A6B37}" destId="{C618DD79-1921-4155-B898-14F22E0C9E92}" srcOrd="0" destOrd="0" presId="urn:microsoft.com/office/officeart/2008/layout/LinedList"/>
    <dgm:cxn modelId="{C1F9966A-7DF1-41F1-81A6-102771673B81}" type="presParOf" srcId="{1F640C52-8AF5-496D-952F-F535775A6B37}" destId="{58E7C227-A53F-41D6-8201-16F3177ED04A}" srcOrd="1" destOrd="0" presId="urn:microsoft.com/office/officeart/2008/layout/LinedList"/>
    <dgm:cxn modelId="{F747AA1C-B463-46AC-815C-8F3299906365}" type="presParOf" srcId="{E531AB5A-39A7-44D5-94D5-93BE77CD0CA9}" destId="{0E58E1B3-81C9-4030-829D-3145918D6566}" srcOrd="4" destOrd="0" presId="urn:microsoft.com/office/officeart/2008/layout/LinedList"/>
    <dgm:cxn modelId="{D4E5E3EB-22DF-4A89-8350-CAE0EFF3FC59}" type="presParOf" srcId="{E531AB5A-39A7-44D5-94D5-93BE77CD0CA9}" destId="{5598E6C6-9E17-454D-94D0-60221AEE2DA9}" srcOrd="5" destOrd="0" presId="urn:microsoft.com/office/officeart/2008/layout/LinedList"/>
    <dgm:cxn modelId="{2A48D149-F134-4C22-89F7-485E8DC09631}" type="presParOf" srcId="{5598E6C6-9E17-454D-94D0-60221AEE2DA9}" destId="{A3A778CA-6B81-4F7C-9772-E043BBA06F84}" srcOrd="0" destOrd="0" presId="urn:microsoft.com/office/officeart/2008/layout/LinedList"/>
    <dgm:cxn modelId="{0D5C8DCB-ABD5-4E9F-BE02-B02B8AB79623}" type="presParOf" srcId="{5598E6C6-9E17-454D-94D0-60221AEE2DA9}" destId="{92878FD8-A16E-4BE3-9248-19F6A74D90BC}" srcOrd="1" destOrd="0" presId="urn:microsoft.com/office/officeart/2008/layout/LinedList"/>
    <dgm:cxn modelId="{41BAD9CD-84DF-406A-A26B-4DD4B4ED27E9}" type="presParOf" srcId="{E531AB5A-39A7-44D5-94D5-93BE77CD0CA9}" destId="{EEF4FD6D-0C19-4108-9720-3CAADB6EA5D5}" srcOrd="6" destOrd="0" presId="urn:microsoft.com/office/officeart/2008/layout/LinedList"/>
    <dgm:cxn modelId="{7844E25A-478A-430D-8146-B540E766BEA6}" type="presParOf" srcId="{E531AB5A-39A7-44D5-94D5-93BE77CD0CA9}" destId="{B89E3A4A-58F6-42A5-8238-7CBDE598FDE4}" srcOrd="7" destOrd="0" presId="urn:microsoft.com/office/officeart/2008/layout/LinedList"/>
    <dgm:cxn modelId="{FA307063-072C-4CE3-8388-204B96C0D87F}" type="presParOf" srcId="{B89E3A4A-58F6-42A5-8238-7CBDE598FDE4}" destId="{BD362331-1D22-441B-B3FC-28AEB1911456}" srcOrd="0" destOrd="0" presId="urn:microsoft.com/office/officeart/2008/layout/LinedList"/>
    <dgm:cxn modelId="{51C1BB41-91F7-4CD7-8B63-DC98BC575204}" type="presParOf" srcId="{B89E3A4A-58F6-42A5-8238-7CBDE598FDE4}" destId="{2923747F-AB24-40FC-A121-D86EAC07B13C}" srcOrd="1" destOrd="0" presId="urn:microsoft.com/office/officeart/2008/layout/LinedList"/>
    <dgm:cxn modelId="{03FD0234-DCF4-4DCF-A986-3065FC62DA8E}" type="presParOf" srcId="{E531AB5A-39A7-44D5-94D5-93BE77CD0CA9}" destId="{0FAFF6DB-8C90-4930-8E40-F5B82DE3053C}" srcOrd="8" destOrd="0" presId="urn:microsoft.com/office/officeart/2008/layout/LinedList"/>
    <dgm:cxn modelId="{032A2108-112F-4013-BBCA-CBC3F49CA555}" type="presParOf" srcId="{E531AB5A-39A7-44D5-94D5-93BE77CD0CA9}" destId="{644AEE08-1450-4E51-B8FD-CF787E48E920}" srcOrd="9" destOrd="0" presId="urn:microsoft.com/office/officeart/2008/layout/LinedList"/>
    <dgm:cxn modelId="{82454B21-812B-47E1-B4BE-103674162589}" type="presParOf" srcId="{644AEE08-1450-4E51-B8FD-CF787E48E920}" destId="{851C3418-3B5B-42C7-A869-1E4910CA69CC}" srcOrd="0" destOrd="0" presId="urn:microsoft.com/office/officeart/2008/layout/LinedList"/>
    <dgm:cxn modelId="{D0DDBD45-45D2-4CC3-BBDF-D4448A5F8D49}" type="presParOf" srcId="{644AEE08-1450-4E51-B8FD-CF787E48E920}" destId="{1E7CB011-2F0B-40F6-8DE5-9CD6D183B691}" srcOrd="1" destOrd="0" presId="urn:microsoft.com/office/officeart/2008/layout/LinedList"/>
    <dgm:cxn modelId="{4B5C46F5-70DC-430E-A88D-BF2DEA071D59}" type="presParOf" srcId="{E531AB5A-39A7-44D5-94D5-93BE77CD0CA9}" destId="{B1D84B02-3856-4E6D-8318-3833C61B6C70}" srcOrd="10" destOrd="0" presId="urn:microsoft.com/office/officeart/2008/layout/LinedList"/>
    <dgm:cxn modelId="{9B27CA62-A402-4827-BC74-39DF36B1693E}" type="presParOf" srcId="{E531AB5A-39A7-44D5-94D5-93BE77CD0CA9}" destId="{594F8F37-F759-4102-AF41-A4C24D238EE7}" srcOrd="11" destOrd="0" presId="urn:microsoft.com/office/officeart/2008/layout/LinedList"/>
    <dgm:cxn modelId="{C60E418A-3473-49AB-815E-CFF033FC3FBE}" type="presParOf" srcId="{594F8F37-F759-4102-AF41-A4C24D238EE7}" destId="{3C1AE4CA-63A4-4F03-98F6-49676C447FF6}" srcOrd="0" destOrd="0" presId="urn:microsoft.com/office/officeart/2008/layout/LinedList"/>
    <dgm:cxn modelId="{DC275BD8-6831-48DB-959B-3678DC0D5F75}" type="presParOf" srcId="{594F8F37-F759-4102-AF41-A4C24D238EE7}" destId="{57C2F7A2-719E-4306-8DB2-475604D4ABDC}" srcOrd="1" destOrd="0" presId="urn:microsoft.com/office/officeart/2008/layout/LinedList"/>
    <dgm:cxn modelId="{1C43229B-2DB3-423B-BC6F-01CBC5EB13B0}" type="presParOf" srcId="{E531AB5A-39A7-44D5-94D5-93BE77CD0CA9}" destId="{57C0AAEB-AB14-45F7-8EA2-3D23F2A41694}" srcOrd="12" destOrd="0" presId="urn:microsoft.com/office/officeart/2008/layout/LinedList"/>
    <dgm:cxn modelId="{3F311517-D55F-44CC-828D-DA22B44B8A76}" type="presParOf" srcId="{E531AB5A-39A7-44D5-94D5-93BE77CD0CA9}" destId="{9C27D39C-0C8C-4CF1-94A6-F764D761F54F}" srcOrd="13" destOrd="0" presId="urn:microsoft.com/office/officeart/2008/layout/LinedList"/>
    <dgm:cxn modelId="{29F49ED3-6E22-48F7-95E6-078FE1180A2B}" type="presParOf" srcId="{9C27D39C-0C8C-4CF1-94A6-F764D761F54F}" destId="{05ADD955-D3E4-42CC-AD4A-7FB1AF2B3508}" srcOrd="0" destOrd="0" presId="urn:microsoft.com/office/officeart/2008/layout/LinedList"/>
    <dgm:cxn modelId="{E0A5B414-4CCE-454F-B8A1-BF3000EB5B32}" type="presParOf" srcId="{9C27D39C-0C8C-4CF1-94A6-F764D761F54F}" destId="{74369EEE-966F-408D-B251-EF123955BD29}" srcOrd="1" destOrd="0" presId="urn:microsoft.com/office/officeart/2008/layout/LinedList"/>
    <dgm:cxn modelId="{6A914800-D7CC-4257-826E-CEF267BEF1F4}" type="presParOf" srcId="{E531AB5A-39A7-44D5-94D5-93BE77CD0CA9}" destId="{07104A71-2132-485D-A28B-BBA201413A69}" srcOrd="14" destOrd="0" presId="urn:microsoft.com/office/officeart/2008/layout/LinedList"/>
    <dgm:cxn modelId="{EF47AC29-09C4-4D72-B002-4A7A6C83DFC6}" type="presParOf" srcId="{E531AB5A-39A7-44D5-94D5-93BE77CD0CA9}" destId="{21C71F2A-8D47-492D-9178-C43D6579B8A2}" srcOrd="15" destOrd="0" presId="urn:microsoft.com/office/officeart/2008/layout/LinedList"/>
    <dgm:cxn modelId="{55777A16-1B49-4A59-9863-84D575C9DC41}" type="presParOf" srcId="{21C71F2A-8D47-492D-9178-C43D6579B8A2}" destId="{5F5BFF08-1A2A-439E-B1D2-4EE7302586F9}" srcOrd="0" destOrd="0" presId="urn:microsoft.com/office/officeart/2008/layout/LinedList"/>
    <dgm:cxn modelId="{4F243D6F-0210-412F-9367-3DD19BFC1244}" type="presParOf" srcId="{21C71F2A-8D47-492D-9178-C43D6579B8A2}" destId="{0E85265B-CDA6-48D7-AE98-6FC1788D735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675820-72D0-4B04-9702-A954A6AE920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13676EC-5E4D-4C02-96E0-8FE19BC4BB18}">
      <dgm:prSet/>
      <dgm:spPr/>
      <dgm:t>
        <a:bodyPr/>
        <a:lstStyle/>
        <a:p>
          <a:r>
            <a:rPr lang="en-US"/>
            <a:t>Avantajlar: uzman hakemler, hız/etkinlik, gizlilik, tarafların nötrlük algısı (özellikle milletlerarası tahkim), tanıma–tenfiz kabiliyeti</a:t>
          </a:r>
        </a:p>
      </dgm:t>
    </dgm:pt>
    <dgm:pt modelId="{5DAA1FC3-E31F-401F-A35F-54BAE63819C8}" type="parTrans" cxnId="{525DE7BE-9B13-4DB3-A6F5-B816FE4FADDA}">
      <dgm:prSet/>
      <dgm:spPr/>
      <dgm:t>
        <a:bodyPr/>
        <a:lstStyle/>
        <a:p>
          <a:endParaRPr lang="en-US"/>
        </a:p>
      </dgm:t>
    </dgm:pt>
    <dgm:pt modelId="{7CF6556F-8627-4DB7-A33A-E17358E069D5}" type="sibTrans" cxnId="{525DE7BE-9B13-4DB3-A6F5-B816FE4FADDA}">
      <dgm:prSet/>
      <dgm:spPr/>
      <dgm:t>
        <a:bodyPr/>
        <a:lstStyle/>
        <a:p>
          <a:endParaRPr lang="en-US"/>
        </a:p>
      </dgm:t>
    </dgm:pt>
    <dgm:pt modelId="{BCFD59E2-38AB-4300-82C7-E8A749F7C625}">
      <dgm:prSet/>
      <dgm:spPr/>
      <dgm:t>
        <a:bodyPr/>
        <a:lstStyle/>
        <a:p>
          <a:r>
            <a:rPr lang="en-US"/>
            <a:t>Taraf iradesiyle: tahkim yeri, dili, hakem sayısı, uygulanacak hukuk ve usul seçilebilir</a:t>
          </a:r>
        </a:p>
      </dgm:t>
    </dgm:pt>
    <dgm:pt modelId="{DF013EE1-B2EE-446F-A70B-11BA71D7D218}" type="parTrans" cxnId="{0A8A83D9-5A1D-410F-91FD-06DC6CAC374D}">
      <dgm:prSet/>
      <dgm:spPr/>
      <dgm:t>
        <a:bodyPr/>
        <a:lstStyle/>
        <a:p>
          <a:endParaRPr lang="en-US"/>
        </a:p>
      </dgm:t>
    </dgm:pt>
    <dgm:pt modelId="{F8D79D5D-3D45-41AD-B7C9-DE3C66E4E1C3}" type="sibTrans" cxnId="{0A8A83D9-5A1D-410F-91FD-06DC6CAC374D}">
      <dgm:prSet/>
      <dgm:spPr/>
      <dgm:t>
        <a:bodyPr/>
        <a:lstStyle/>
        <a:p>
          <a:endParaRPr lang="en-US"/>
        </a:p>
      </dgm:t>
    </dgm:pt>
    <dgm:pt modelId="{2174F80C-59AB-48ED-80A1-10DA4E6CB9A2}">
      <dgm:prSet/>
      <dgm:spPr/>
      <dgm:t>
        <a:bodyPr/>
        <a:lstStyle/>
        <a:p>
          <a:r>
            <a:rPr lang="en-US"/>
            <a:t>Sınırlılık/Riskler: masrafların yüksek olabilmesi, sınırlı kanun yolu (iptal davası dışında esastan inceleme yok), kötü tahkim şartı nedeniyle yetki tartışmaları</a:t>
          </a:r>
        </a:p>
      </dgm:t>
    </dgm:pt>
    <dgm:pt modelId="{7ED557E3-2D42-43ED-A853-74A426F43068}" type="parTrans" cxnId="{E8797065-B5AB-4EBD-AC16-1306A5FA0029}">
      <dgm:prSet/>
      <dgm:spPr/>
      <dgm:t>
        <a:bodyPr/>
        <a:lstStyle/>
        <a:p>
          <a:endParaRPr lang="en-US"/>
        </a:p>
      </dgm:t>
    </dgm:pt>
    <dgm:pt modelId="{67C4C8B1-B0A2-4941-BABC-F21F25DF7364}" type="sibTrans" cxnId="{E8797065-B5AB-4EBD-AC16-1306A5FA0029}">
      <dgm:prSet/>
      <dgm:spPr/>
      <dgm:t>
        <a:bodyPr/>
        <a:lstStyle/>
        <a:p>
          <a:endParaRPr lang="en-US"/>
        </a:p>
      </dgm:t>
    </dgm:pt>
    <dgm:pt modelId="{8DCBBBFF-EC5E-494F-8C3C-5200D5FB7A4F}">
      <dgm:prSet/>
      <dgm:spPr/>
      <dgm:t>
        <a:bodyPr/>
        <a:lstStyle/>
        <a:p>
          <a:r>
            <a:rPr lang="en-US"/>
            <a:t>Uygulamada başarı ölçütü: iyi yazılmış tahkim şartı + iyi yönetilen usul takvimi</a:t>
          </a:r>
        </a:p>
      </dgm:t>
    </dgm:pt>
    <dgm:pt modelId="{9FE4A83D-BB18-4CB1-909E-3C7EAEC07A83}" type="parTrans" cxnId="{C2AA83DE-035A-49AF-8982-90D96ED6CE0F}">
      <dgm:prSet/>
      <dgm:spPr/>
      <dgm:t>
        <a:bodyPr/>
        <a:lstStyle/>
        <a:p>
          <a:endParaRPr lang="en-US"/>
        </a:p>
      </dgm:t>
    </dgm:pt>
    <dgm:pt modelId="{D5F47339-8B9F-483F-A2B7-8D5504AC6A2A}" type="sibTrans" cxnId="{C2AA83DE-035A-49AF-8982-90D96ED6CE0F}">
      <dgm:prSet/>
      <dgm:spPr/>
      <dgm:t>
        <a:bodyPr/>
        <a:lstStyle/>
        <a:p>
          <a:endParaRPr lang="en-US"/>
        </a:p>
      </dgm:t>
    </dgm:pt>
    <dgm:pt modelId="{F383E2AC-449F-4C69-9835-3BE1879CE364}" type="pres">
      <dgm:prSet presAssocID="{CC675820-72D0-4B04-9702-A954A6AE920C}" presName="linear" presStyleCnt="0">
        <dgm:presLayoutVars>
          <dgm:animLvl val="lvl"/>
          <dgm:resizeHandles val="exact"/>
        </dgm:presLayoutVars>
      </dgm:prSet>
      <dgm:spPr/>
    </dgm:pt>
    <dgm:pt modelId="{EDDD2378-0465-4214-BE3D-CE39522A2A70}" type="pres">
      <dgm:prSet presAssocID="{B13676EC-5E4D-4C02-96E0-8FE19BC4BB1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083486E-1F7F-4459-ABE9-78827C587F10}" type="pres">
      <dgm:prSet presAssocID="{7CF6556F-8627-4DB7-A33A-E17358E069D5}" presName="spacer" presStyleCnt="0"/>
      <dgm:spPr/>
    </dgm:pt>
    <dgm:pt modelId="{A3A6783F-0EE6-4FFC-BEA0-93C1C1E3A326}" type="pres">
      <dgm:prSet presAssocID="{BCFD59E2-38AB-4300-82C7-E8A749F7C62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84606A9-18ED-4B53-A5C2-5600B76531EB}" type="pres">
      <dgm:prSet presAssocID="{F8D79D5D-3D45-41AD-B7C9-DE3C66E4E1C3}" presName="spacer" presStyleCnt="0"/>
      <dgm:spPr/>
    </dgm:pt>
    <dgm:pt modelId="{E4F31529-2B2A-4D91-9BF2-A7C7F9EADC0E}" type="pres">
      <dgm:prSet presAssocID="{2174F80C-59AB-48ED-80A1-10DA4E6CB9A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8803330-F74F-4D0C-BC20-5C6DFFD35523}" type="pres">
      <dgm:prSet presAssocID="{67C4C8B1-B0A2-4941-BABC-F21F25DF7364}" presName="spacer" presStyleCnt="0"/>
      <dgm:spPr/>
    </dgm:pt>
    <dgm:pt modelId="{85B315E1-27F7-42D2-BE6B-E71946753E3B}" type="pres">
      <dgm:prSet presAssocID="{8DCBBBFF-EC5E-494F-8C3C-5200D5FB7A4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8E23009-ED81-4570-8CD6-91D9B985F66C}" type="presOf" srcId="{2174F80C-59AB-48ED-80A1-10DA4E6CB9A2}" destId="{E4F31529-2B2A-4D91-9BF2-A7C7F9EADC0E}" srcOrd="0" destOrd="0" presId="urn:microsoft.com/office/officeart/2005/8/layout/vList2"/>
    <dgm:cxn modelId="{8D749821-BB71-4AED-BEE8-6D48A3B263B2}" type="presOf" srcId="{8DCBBBFF-EC5E-494F-8C3C-5200D5FB7A4F}" destId="{85B315E1-27F7-42D2-BE6B-E71946753E3B}" srcOrd="0" destOrd="0" presId="urn:microsoft.com/office/officeart/2005/8/layout/vList2"/>
    <dgm:cxn modelId="{0006525E-6768-4A53-A73C-208C950187EE}" type="presOf" srcId="{B13676EC-5E4D-4C02-96E0-8FE19BC4BB18}" destId="{EDDD2378-0465-4214-BE3D-CE39522A2A70}" srcOrd="0" destOrd="0" presId="urn:microsoft.com/office/officeart/2005/8/layout/vList2"/>
    <dgm:cxn modelId="{E8797065-B5AB-4EBD-AC16-1306A5FA0029}" srcId="{CC675820-72D0-4B04-9702-A954A6AE920C}" destId="{2174F80C-59AB-48ED-80A1-10DA4E6CB9A2}" srcOrd="2" destOrd="0" parTransId="{7ED557E3-2D42-43ED-A853-74A426F43068}" sibTransId="{67C4C8B1-B0A2-4941-BABC-F21F25DF7364}"/>
    <dgm:cxn modelId="{8C747898-1BA3-490F-A992-64803FEB6358}" type="presOf" srcId="{CC675820-72D0-4B04-9702-A954A6AE920C}" destId="{F383E2AC-449F-4C69-9835-3BE1879CE364}" srcOrd="0" destOrd="0" presId="urn:microsoft.com/office/officeart/2005/8/layout/vList2"/>
    <dgm:cxn modelId="{525DE7BE-9B13-4DB3-A6F5-B816FE4FADDA}" srcId="{CC675820-72D0-4B04-9702-A954A6AE920C}" destId="{B13676EC-5E4D-4C02-96E0-8FE19BC4BB18}" srcOrd="0" destOrd="0" parTransId="{5DAA1FC3-E31F-401F-A35F-54BAE63819C8}" sibTransId="{7CF6556F-8627-4DB7-A33A-E17358E069D5}"/>
    <dgm:cxn modelId="{0A8A83D9-5A1D-410F-91FD-06DC6CAC374D}" srcId="{CC675820-72D0-4B04-9702-A954A6AE920C}" destId="{BCFD59E2-38AB-4300-82C7-E8A749F7C625}" srcOrd="1" destOrd="0" parTransId="{DF013EE1-B2EE-446F-A70B-11BA71D7D218}" sibTransId="{F8D79D5D-3D45-41AD-B7C9-DE3C66E4E1C3}"/>
    <dgm:cxn modelId="{C2AA83DE-035A-49AF-8982-90D96ED6CE0F}" srcId="{CC675820-72D0-4B04-9702-A954A6AE920C}" destId="{8DCBBBFF-EC5E-494F-8C3C-5200D5FB7A4F}" srcOrd="3" destOrd="0" parTransId="{9FE4A83D-BB18-4CB1-909E-3C7EAEC07A83}" sibTransId="{D5F47339-8B9F-483F-A2B7-8D5504AC6A2A}"/>
    <dgm:cxn modelId="{94C474EA-E3A4-4437-A1DA-8BE1352C28D1}" type="presOf" srcId="{BCFD59E2-38AB-4300-82C7-E8A749F7C625}" destId="{A3A6783F-0EE6-4FFC-BEA0-93C1C1E3A326}" srcOrd="0" destOrd="0" presId="urn:microsoft.com/office/officeart/2005/8/layout/vList2"/>
    <dgm:cxn modelId="{B95BA597-9EA8-4500-98C4-6076FBE95C68}" type="presParOf" srcId="{F383E2AC-449F-4C69-9835-3BE1879CE364}" destId="{EDDD2378-0465-4214-BE3D-CE39522A2A70}" srcOrd="0" destOrd="0" presId="urn:microsoft.com/office/officeart/2005/8/layout/vList2"/>
    <dgm:cxn modelId="{77ACF6C1-F9DC-4469-A12C-C37590EC361F}" type="presParOf" srcId="{F383E2AC-449F-4C69-9835-3BE1879CE364}" destId="{F083486E-1F7F-4459-ABE9-78827C587F10}" srcOrd="1" destOrd="0" presId="urn:microsoft.com/office/officeart/2005/8/layout/vList2"/>
    <dgm:cxn modelId="{C0B2759B-650E-498E-BAF2-42D1E6C0D956}" type="presParOf" srcId="{F383E2AC-449F-4C69-9835-3BE1879CE364}" destId="{A3A6783F-0EE6-4FFC-BEA0-93C1C1E3A326}" srcOrd="2" destOrd="0" presId="urn:microsoft.com/office/officeart/2005/8/layout/vList2"/>
    <dgm:cxn modelId="{91B4268A-5A97-4EFC-B9F2-E47124EDFEBF}" type="presParOf" srcId="{F383E2AC-449F-4C69-9835-3BE1879CE364}" destId="{584606A9-18ED-4B53-A5C2-5600B76531EB}" srcOrd="3" destOrd="0" presId="urn:microsoft.com/office/officeart/2005/8/layout/vList2"/>
    <dgm:cxn modelId="{5952F7CB-DE8A-4EDA-A0DE-69B40390F867}" type="presParOf" srcId="{F383E2AC-449F-4C69-9835-3BE1879CE364}" destId="{E4F31529-2B2A-4D91-9BF2-A7C7F9EADC0E}" srcOrd="4" destOrd="0" presId="urn:microsoft.com/office/officeart/2005/8/layout/vList2"/>
    <dgm:cxn modelId="{E6042868-B7CD-4F4D-A328-CAA3ACC65820}" type="presParOf" srcId="{F383E2AC-449F-4C69-9835-3BE1879CE364}" destId="{58803330-F74F-4D0C-BC20-5C6DFFD35523}" srcOrd="5" destOrd="0" presId="urn:microsoft.com/office/officeart/2005/8/layout/vList2"/>
    <dgm:cxn modelId="{26D7EEA3-8684-4D29-AAC6-85FC85E686A4}" type="presParOf" srcId="{F383E2AC-449F-4C69-9835-3BE1879CE364}" destId="{85B315E1-27F7-42D2-BE6B-E71946753E3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7032CB-A27F-4655-8EF8-0577CF32846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5889DF3-4462-4C1E-A2DD-BC55DDBA5FD7}">
      <dgm:prSet/>
      <dgm:spPr/>
      <dgm:t>
        <a:bodyPr/>
        <a:lstStyle/>
        <a:p>
          <a:r>
            <a:rPr lang="en-US"/>
            <a:t>Türkiye: TBB Tahkim Merkezi, ISTAC, TOBB Tahkim (uygulamada sık görülenler)</a:t>
          </a:r>
        </a:p>
      </dgm:t>
    </dgm:pt>
    <dgm:pt modelId="{818363E4-B1FC-4C1E-B7D0-19BA4CD0CFCF}" type="parTrans" cxnId="{5CC70098-9C64-4834-A95D-A9FC157308AF}">
      <dgm:prSet/>
      <dgm:spPr/>
      <dgm:t>
        <a:bodyPr/>
        <a:lstStyle/>
        <a:p>
          <a:endParaRPr lang="en-US"/>
        </a:p>
      </dgm:t>
    </dgm:pt>
    <dgm:pt modelId="{D2226BCE-D4AC-4E36-BF37-2461AB0515AD}" type="sibTrans" cxnId="{5CC70098-9C64-4834-A95D-A9FC157308AF}">
      <dgm:prSet/>
      <dgm:spPr/>
      <dgm:t>
        <a:bodyPr/>
        <a:lstStyle/>
        <a:p>
          <a:endParaRPr lang="en-US"/>
        </a:p>
      </dgm:t>
    </dgm:pt>
    <dgm:pt modelId="{77C3B9F0-B53B-4B42-BFE0-72B084DCB038}">
      <dgm:prSet/>
      <dgm:spPr/>
      <dgm:t>
        <a:bodyPr/>
        <a:lstStyle/>
        <a:p>
          <a:r>
            <a:rPr lang="en-US"/>
            <a:t>Uluslararası: ICC, LCIA, SIAC, HKIAC, AAA (sektöre ve sözleşmeye göre seçilebilir)</a:t>
          </a:r>
        </a:p>
      </dgm:t>
    </dgm:pt>
    <dgm:pt modelId="{3BA8BEE3-EBED-4CD7-AEC2-CE07ED620397}" type="parTrans" cxnId="{D6387880-5102-4488-8C3F-6D7729321DCA}">
      <dgm:prSet/>
      <dgm:spPr/>
      <dgm:t>
        <a:bodyPr/>
        <a:lstStyle/>
        <a:p>
          <a:endParaRPr lang="en-US"/>
        </a:p>
      </dgm:t>
    </dgm:pt>
    <dgm:pt modelId="{94C54E17-A023-47C4-8A85-0FCBE24BBB44}" type="sibTrans" cxnId="{D6387880-5102-4488-8C3F-6D7729321DCA}">
      <dgm:prSet/>
      <dgm:spPr/>
      <dgm:t>
        <a:bodyPr/>
        <a:lstStyle/>
        <a:p>
          <a:endParaRPr lang="en-US"/>
        </a:p>
      </dgm:t>
    </dgm:pt>
    <dgm:pt modelId="{74B09FC4-96FE-4144-A61D-74C4274EB836}">
      <dgm:prSet/>
      <dgm:spPr/>
      <dgm:t>
        <a:bodyPr/>
        <a:lstStyle/>
        <a:p>
          <a:r>
            <a:rPr lang="en-US"/>
            <a:t>Kurum seçimi yapılacaksa, tahkim şartında kurum adı ve uygulanacak kurallar açıkça yazılmalıdır.</a:t>
          </a:r>
        </a:p>
      </dgm:t>
    </dgm:pt>
    <dgm:pt modelId="{BD0511BB-331E-4175-BA16-9122185D9A1F}" type="parTrans" cxnId="{4A529D34-D08B-474F-8871-1A329B4B3F57}">
      <dgm:prSet/>
      <dgm:spPr/>
      <dgm:t>
        <a:bodyPr/>
        <a:lstStyle/>
        <a:p>
          <a:endParaRPr lang="en-US"/>
        </a:p>
      </dgm:t>
    </dgm:pt>
    <dgm:pt modelId="{67E5CDC8-E96B-49DC-9114-AC29A212EC57}" type="sibTrans" cxnId="{4A529D34-D08B-474F-8871-1A329B4B3F57}">
      <dgm:prSet/>
      <dgm:spPr/>
      <dgm:t>
        <a:bodyPr/>
        <a:lstStyle/>
        <a:p>
          <a:endParaRPr lang="en-US"/>
        </a:p>
      </dgm:t>
    </dgm:pt>
    <dgm:pt modelId="{6F410BC0-1A6E-48A5-9D9C-58CBD87D9E6F}">
      <dgm:prSet/>
      <dgm:spPr/>
      <dgm:t>
        <a:bodyPr/>
        <a:lstStyle/>
        <a:p>
          <a:r>
            <a:rPr lang="en-US"/>
            <a:t>Seçim kriterleri: uyuşmazlığın değeri, sektör, hız (fast-track), ücret tarifeleri, hakem havuzu, idari kapasite</a:t>
          </a:r>
        </a:p>
      </dgm:t>
    </dgm:pt>
    <dgm:pt modelId="{BB07C1E3-6610-4183-BCEC-D0B233D2D756}" type="parTrans" cxnId="{EF19C408-3B37-4492-8B99-B551774BE3CC}">
      <dgm:prSet/>
      <dgm:spPr/>
      <dgm:t>
        <a:bodyPr/>
        <a:lstStyle/>
        <a:p>
          <a:endParaRPr lang="en-US"/>
        </a:p>
      </dgm:t>
    </dgm:pt>
    <dgm:pt modelId="{8A638801-7ABD-48BD-8457-62B707E80548}" type="sibTrans" cxnId="{EF19C408-3B37-4492-8B99-B551774BE3CC}">
      <dgm:prSet/>
      <dgm:spPr/>
      <dgm:t>
        <a:bodyPr/>
        <a:lstStyle/>
        <a:p>
          <a:endParaRPr lang="en-US"/>
        </a:p>
      </dgm:t>
    </dgm:pt>
    <dgm:pt modelId="{6C0CFE58-A20F-4064-A488-3C6E3B7409A2}" type="pres">
      <dgm:prSet presAssocID="{587032CB-A27F-4655-8EF8-0577CF32846B}" presName="linear" presStyleCnt="0">
        <dgm:presLayoutVars>
          <dgm:animLvl val="lvl"/>
          <dgm:resizeHandles val="exact"/>
        </dgm:presLayoutVars>
      </dgm:prSet>
      <dgm:spPr/>
    </dgm:pt>
    <dgm:pt modelId="{C83FAAC2-8E51-40AE-B428-DC633CF39B0D}" type="pres">
      <dgm:prSet presAssocID="{25889DF3-4462-4C1E-A2DD-BC55DDBA5FD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758CCEE-9B02-4D72-9012-574B2F239AC5}" type="pres">
      <dgm:prSet presAssocID="{D2226BCE-D4AC-4E36-BF37-2461AB0515AD}" presName="spacer" presStyleCnt="0"/>
      <dgm:spPr/>
    </dgm:pt>
    <dgm:pt modelId="{E70D5436-A128-4FB2-BF67-B6E2ADB1B385}" type="pres">
      <dgm:prSet presAssocID="{77C3B9F0-B53B-4B42-BFE0-72B084DCB03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67C490C-0DB3-42D7-B999-22669B85C941}" type="pres">
      <dgm:prSet presAssocID="{94C54E17-A023-47C4-8A85-0FCBE24BBB44}" presName="spacer" presStyleCnt="0"/>
      <dgm:spPr/>
    </dgm:pt>
    <dgm:pt modelId="{E30250CA-7AED-44C3-9AD8-D638378126D3}" type="pres">
      <dgm:prSet presAssocID="{74B09FC4-96FE-4144-A61D-74C4274EB83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7BF3BF4-6B44-474F-9436-9FF181F756C2}" type="pres">
      <dgm:prSet presAssocID="{67E5CDC8-E96B-49DC-9114-AC29A212EC57}" presName="spacer" presStyleCnt="0"/>
      <dgm:spPr/>
    </dgm:pt>
    <dgm:pt modelId="{4082D4E8-4035-4E51-A4C3-B3ABAEFAE378}" type="pres">
      <dgm:prSet presAssocID="{6F410BC0-1A6E-48A5-9D9C-58CBD87D9E6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F19C408-3B37-4492-8B99-B551774BE3CC}" srcId="{587032CB-A27F-4655-8EF8-0577CF32846B}" destId="{6F410BC0-1A6E-48A5-9D9C-58CBD87D9E6F}" srcOrd="3" destOrd="0" parTransId="{BB07C1E3-6610-4183-BCEC-D0B233D2D756}" sibTransId="{8A638801-7ABD-48BD-8457-62B707E80548}"/>
    <dgm:cxn modelId="{4A529D34-D08B-474F-8871-1A329B4B3F57}" srcId="{587032CB-A27F-4655-8EF8-0577CF32846B}" destId="{74B09FC4-96FE-4144-A61D-74C4274EB836}" srcOrd="2" destOrd="0" parTransId="{BD0511BB-331E-4175-BA16-9122185D9A1F}" sibTransId="{67E5CDC8-E96B-49DC-9114-AC29A212EC57}"/>
    <dgm:cxn modelId="{C5B66B48-20B7-42CD-8632-9D10F54975EB}" type="presOf" srcId="{77C3B9F0-B53B-4B42-BFE0-72B084DCB038}" destId="{E70D5436-A128-4FB2-BF67-B6E2ADB1B385}" srcOrd="0" destOrd="0" presId="urn:microsoft.com/office/officeart/2005/8/layout/vList2"/>
    <dgm:cxn modelId="{9C56C178-FB85-4932-8FBC-BC585CF170B4}" type="presOf" srcId="{6F410BC0-1A6E-48A5-9D9C-58CBD87D9E6F}" destId="{4082D4E8-4035-4E51-A4C3-B3ABAEFAE378}" srcOrd="0" destOrd="0" presId="urn:microsoft.com/office/officeart/2005/8/layout/vList2"/>
    <dgm:cxn modelId="{FEACF57D-8B0A-48EF-922F-DA96DD604589}" type="presOf" srcId="{587032CB-A27F-4655-8EF8-0577CF32846B}" destId="{6C0CFE58-A20F-4064-A488-3C6E3B7409A2}" srcOrd="0" destOrd="0" presId="urn:microsoft.com/office/officeart/2005/8/layout/vList2"/>
    <dgm:cxn modelId="{D6387880-5102-4488-8C3F-6D7729321DCA}" srcId="{587032CB-A27F-4655-8EF8-0577CF32846B}" destId="{77C3B9F0-B53B-4B42-BFE0-72B084DCB038}" srcOrd="1" destOrd="0" parTransId="{3BA8BEE3-EBED-4CD7-AEC2-CE07ED620397}" sibTransId="{94C54E17-A023-47C4-8A85-0FCBE24BBB44}"/>
    <dgm:cxn modelId="{5CC70098-9C64-4834-A95D-A9FC157308AF}" srcId="{587032CB-A27F-4655-8EF8-0577CF32846B}" destId="{25889DF3-4462-4C1E-A2DD-BC55DDBA5FD7}" srcOrd="0" destOrd="0" parTransId="{818363E4-B1FC-4C1E-B7D0-19BA4CD0CFCF}" sibTransId="{D2226BCE-D4AC-4E36-BF37-2461AB0515AD}"/>
    <dgm:cxn modelId="{74E2F698-326B-4A85-B286-1B3454EF3BB3}" type="presOf" srcId="{74B09FC4-96FE-4144-A61D-74C4274EB836}" destId="{E30250CA-7AED-44C3-9AD8-D638378126D3}" srcOrd="0" destOrd="0" presId="urn:microsoft.com/office/officeart/2005/8/layout/vList2"/>
    <dgm:cxn modelId="{31B0A6A5-B42C-4FD2-8EDF-2C866B583BFF}" type="presOf" srcId="{25889DF3-4462-4C1E-A2DD-BC55DDBA5FD7}" destId="{C83FAAC2-8E51-40AE-B428-DC633CF39B0D}" srcOrd="0" destOrd="0" presId="urn:microsoft.com/office/officeart/2005/8/layout/vList2"/>
    <dgm:cxn modelId="{62F5F352-6636-475A-9C59-4EBE25E101FB}" type="presParOf" srcId="{6C0CFE58-A20F-4064-A488-3C6E3B7409A2}" destId="{C83FAAC2-8E51-40AE-B428-DC633CF39B0D}" srcOrd="0" destOrd="0" presId="urn:microsoft.com/office/officeart/2005/8/layout/vList2"/>
    <dgm:cxn modelId="{1A9D8A58-C73B-4D9A-ACDC-EF2D0EFF6826}" type="presParOf" srcId="{6C0CFE58-A20F-4064-A488-3C6E3B7409A2}" destId="{7758CCEE-9B02-4D72-9012-574B2F239AC5}" srcOrd="1" destOrd="0" presId="urn:microsoft.com/office/officeart/2005/8/layout/vList2"/>
    <dgm:cxn modelId="{434A464B-968D-4948-81FC-D42259D8FDB3}" type="presParOf" srcId="{6C0CFE58-A20F-4064-A488-3C6E3B7409A2}" destId="{E70D5436-A128-4FB2-BF67-B6E2ADB1B385}" srcOrd="2" destOrd="0" presId="urn:microsoft.com/office/officeart/2005/8/layout/vList2"/>
    <dgm:cxn modelId="{6192A47B-9CEB-4A7B-9969-429E4B5B4CE6}" type="presParOf" srcId="{6C0CFE58-A20F-4064-A488-3C6E3B7409A2}" destId="{267C490C-0DB3-42D7-B999-22669B85C941}" srcOrd="3" destOrd="0" presId="urn:microsoft.com/office/officeart/2005/8/layout/vList2"/>
    <dgm:cxn modelId="{17399C3F-E2B3-4EB7-9BF0-1EE3417FFD95}" type="presParOf" srcId="{6C0CFE58-A20F-4064-A488-3C6E3B7409A2}" destId="{E30250CA-7AED-44C3-9AD8-D638378126D3}" srcOrd="4" destOrd="0" presId="urn:microsoft.com/office/officeart/2005/8/layout/vList2"/>
    <dgm:cxn modelId="{2CFC513A-E35A-4E82-9AA1-17A93E5E4725}" type="presParOf" srcId="{6C0CFE58-A20F-4064-A488-3C6E3B7409A2}" destId="{E7BF3BF4-6B44-474F-9436-9FF181F756C2}" srcOrd="5" destOrd="0" presId="urn:microsoft.com/office/officeart/2005/8/layout/vList2"/>
    <dgm:cxn modelId="{0AF90E5F-9968-463C-8460-0CEFFFB48203}" type="presParOf" srcId="{6C0CFE58-A20F-4064-A488-3C6E3B7409A2}" destId="{4082D4E8-4035-4E51-A4C3-B3ABAEFAE37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6F20980-14BB-4FB3-992B-54FBE157872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8F7F6D-E9A2-484E-9ACA-4CF303C6522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MTK: yabancılık unsuru bulunan ve tahkim yeri Türkiye olan (veya MTK’nın seçildiği) uyuşmazlıklara uygulanır.</a:t>
          </a:r>
        </a:p>
      </dgm:t>
    </dgm:pt>
    <dgm:pt modelId="{4BB9BD40-7F19-4E25-A786-16B0376AAF76}" type="parTrans" cxnId="{0D589305-7821-46FF-99D0-8E2ED2F7D540}">
      <dgm:prSet/>
      <dgm:spPr/>
      <dgm:t>
        <a:bodyPr/>
        <a:lstStyle/>
        <a:p>
          <a:endParaRPr lang="en-US"/>
        </a:p>
      </dgm:t>
    </dgm:pt>
    <dgm:pt modelId="{71B81648-F87B-4E67-A487-698AB488855A}" type="sibTrans" cxnId="{0D589305-7821-46FF-99D0-8E2ED2F7D540}">
      <dgm:prSet/>
      <dgm:spPr/>
      <dgm:t>
        <a:bodyPr/>
        <a:lstStyle/>
        <a:p>
          <a:endParaRPr lang="en-US"/>
        </a:p>
      </dgm:t>
    </dgm:pt>
    <dgm:pt modelId="{32FBEE49-4BE4-48E1-B3A7-E069B38D911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HMK: MTK anlamında yabancılık unsuru içermeyen ve tahkim yeri Türkiye olan uyuşmazlıklara uygulanır.</a:t>
          </a:r>
        </a:p>
      </dgm:t>
    </dgm:pt>
    <dgm:pt modelId="{A4BA6C25-7E84-4040-A358-0EA1A818DCCB}" type="parTrans" cxnId="{7790360E-5373-4D0D-910D-8968D0CB0CAF}">
      <dgm:prSet/>
      <dgm:spPr/>
      <dgm:t>
        <a:bodyPr/>
        <a:lstStyle/>
        <a:p>
          <a:endParaRPr lang="en-US"/>
        </a:p>
      </dgm:t>
    </dgm:pt>
    <dgm:pt modelId="{725CC77A-A59C-4273-A8F5-686B42439B65}" type="sibTrans" cxnId="{7790360E-5373-4D0D-910D-8968D0CB0CAF}">
      <dgm:prSet/>
      <dgm:spPr/>
      <dgm:t>
        <a:bodyPr/>
        <a:lstStyle/>
        <a:p>
          <a:endParaRPr lang="en-US"/>
        </a:p>
      </dgm:t>
    </dgm:pt>
    <dgm:pt modelId="{2B7CB456-DBA9-4D6D-A94A-43158F60938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Her iki rejimde de tahkime elverişlilik sınırı: taşınmazın aynına ilişkin uyuşmazlıklar ve taraf iradesine tabi olmayan işler</a:t>
          </a:r>
        </a:p>
      </dgm:t>
    </dgm:pt>
    <dgm:pt modelId="{4A5EB877-D26D-4FE8-A596-EBEA68E4A441}" type="parTrans" cxnId="{BC762E7C-F7E2-41FB-964D-8A1C06CB455D}">
      <dgm:prSet/>
      <dgm:spPr/>
      <dgm:t>
        <a:bodyPr/>
        <a:lstStyle/>
        <a:p>
          <a:endParaRPr lang="en-US"/>
        </a:p>
      </dgm:t>
    </dgm:pt>
    <dgm:pt modelId="{3C57B37A-20AB-48CD-89FB-5D7E233D7DDD}" type="sibTrans" cxnId="{BC762E7C-F7E2-41FB-964D-8A1C06CB455D}">
      <dgm:prSet/>
      <dgm:spPr/>
      <dgm:t>
        <a:bodyPr/>
        <a:lstStyle/>
        <a:p>
          <a:endParaRPr lang="en-US"/>
        </a:p>
      </dgm:t>
    </dgm:pt>
    <dgm:pt modelId="{D42300B4-C196-458D-8DDC-754C48ECF73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Uygulamada ilk adım: 'yabancılık unsuru var mı?' + 'tahkim yeri neresi?' sorularını netleştirmek</a:t>
          </a:r>
        </a:p>
      </dgm:t>
    </dgm:pt>
    <dgm:pt modelId="{E81C129E-DF19-4D64-A126-984CF7712915}" type="parTrans" cxnId="{76B04761-B1D5-4BA2-9E2C-583320686A7F}">
      <dgm:prSet/>
      <dgm:spPr/>
      <dgm:t>
        <a:bodyPr/>
        <a:lstStyle/>
        <a:p>
          <a:endParaRPr lang="en-US"/>
        </a:p>
      </dgm:t>
    </dgm:pt>
    <dgm:pt modelId="{16A8CB45-17B7-40E3-9A4D-C580B1C48292}" type="sibTrans" cxnId="{76B04761-B1D5-4BA2-9E2C-583320686A7F}">
      <dgm:prSet/>
      <dgm:spPr/>
      <dgm:t>
        <a:bodyPr/>
        <a:lstStyle/>
        <a:p>
          <a:endParaRPr lang="en-US"/>
        </a:p>
      </dgm:t>
    </dgm:pt>
    <dgm:pt modelId="{78B7FEA1-55E2-4923-AA0B-0F51CAE2F771}" type="pres">
      <dgm:prSet presAssocID="{26F20980-14BB-4FB3-992B-54FBE157872D}" presName="root" presStyleCnt="0">
        <dgm:presLayoutVars>
          <dgm:dir/>
          <dgm:resizeHandles val="exact"/>
        </dgm:presLayoutVars>
      </dgm:prSet>
      <dgm:spPr/>
    </dgm:pt>
    <dgm:pt modelId="{D793885A-45C7-4C40-9D1B-5797AB286958}" type="pres">
      <dgm:prSet presAssocID="{CB8F7F6D-E9A2-484E-9ACA-4CF303C65224}" presName="compNode" presStyleCnt="0"/>
      <dgm:spPr/>
    </dgm:pt>
    <dgm:pt modelId="{5C738856-2EC1-417F-A1D5-508A8EA92520}" type="pres">
      <dgm:prSet presAssocID="{CB8F7F6D-E9A2-484E-9ACA-4CF303C65224}" presName="bgRect" presStyleLbl="bgShp" presStyleIdx="0" presStyleCnt="4"/>
      <dgm:spPr/>
    </dgm:pt>
    <dgm:pt modelId="{0834DDE8-81A6-47D6-A760-6A22A198A6C8}" type="pres">
      <dgm:prSet presAssocID="{CB8F7F6D-E9A2-484E-9ACA-4CF303C6522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ürkiye"/>
        </a:ext>
      </dgm:extLst>
    </dgm:pt>
    <dgm:pt modelId="{2812F1C0-90E2-4525-8299-F6BF384F9CAB}" type="pres">
      <dgm:prSet presAssocID="{CB8F7F6D-E9A2-484E-9ACA-4CF303C65224}" presName="spaceRect" presStyleCnt="0"/>
      <dgm:spPr/>
    </dgm:pt>
    <dgm:pt modelId="{72A905F6-3A5F-4FA7-BBB4-481D9F33FB51}" type="pres">
      <dgm:prSet presAssocID="{CB8F7F6D-E9A2-484E-9ACA-4CF303C65224}" presName="parTx" presStyleLbl="revTx" presStyleIdx="0" presStyleCnt="4">
        <dgm:presLayoutVars>
          <dgm:chMax val="0"/>
          <dgm:chPref val="0"/>
        </dgm:presLayoutVars>
      </dgm:prSet>
      <dgm:spPr/>
    </dgm:pt>
    <dgm:pt modelId="{9600853D-4345-4E3B-997E-18A54C91747C}" type="pres">
      <dgm:prSet presAssocID="{71B81648-F87B-4E67-A487-698AB488855A}" presName="sibTrans" presStyleCnt="0"/>
      <dgm:spPr/>
    </dgm:pt>
    <dgm:pt modelId="{6862C8EF-1C29-4301-B4AA-FAF39749AE64}" type="pres">
      <dgm:prSet presAssocID="{32FBEE49-4BE4-48E1-B3A7-E069B38D9110}" presName="compNode" presStyleCnt="0"/>
      <dgm:spPr/>
    </dgm:pt>
    <dgm:pt modelId="{50594A5E-71C6-411A-9DA8-81A7AECAC145}" type="pres">
      <dgm:prSet presAssocID="{32FBEE49-4BE4-48E1-B3A7-E069B38D9110}" presName="bgRect" presStyleLbl="bgShp" presStyleIdx="1" presStyleCnt="4"/>
      <dgm:spPr/>
    </dgm:pt>
    <dgm:pt modelId="{3438A5B9-0665-492F-8144-54749D348392}" type="pres">
      <dgm:prSet presAssocID="{32FBEE49-4BE4-48E1-B3A7-E069B38D911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skimo Evi"/>
        </a:ext>
      </dgm:extLst>
    </dgm:pt>
    <dgm:pt modelId="{679B98E9-EA37-4C89-ABCE-AB40524FCB22}" type="pres">
      <dgm:prSet presAssocID="{32FBEE49-4BE4-48E1-B3A7-E069B38D9110}" presName="spaceRect" presStyleCnt="0"/>
      <dgm:spPr/>
    </dgm:pt>
    <dgm:pt modelId="{CDE148EB-2329-493B-AE1A-78C8074DA5B2}" type="pres">
      <dgm:prSet presAssocID="{32FBEE49-4BE4-48E1-B3A7-E069B38D9110}" presName="parTx" presStyleLbl="revTx" presStyleIdx="1" presStyleCnt="4">
        <dgm:presLayoutVars>
          <dgm:chMax val="0"/>
          <dgm:chPref val="0"/>
        </dgm:presLayoutVars>
      </dgm:prSet>
      <dgm:spPr/>
    </dgm:pt>
    <dgm:pt modelId="{8B7F1AB6-6FA2-418B-86F3-739DB880133D}" type="pres">
      <dgm:prSet presAssocID="{725CC77A-A59C-4273-A8F5-686B42439B65}" presName="sibTrans" presStyleCnt="0"/>
      <dgm:spPr/>
    </dgm:pt>
    <dgm:pt modelId="{34C5385B-A507-434F-860B-0C1DDE26E948}" type="pres">
      <dgm:prSet presAssocID="{2B7CB456-DBA9-4D6D-A94A-43158F60938C}" presName="compNode" presStyleCnt="0"/>
      <dgm:spPr/>
    </dgm:pt>
    <dgm:pt modelId="{EF7CB8E0-1E8A-47BA-8AE8-66CE1ABA0BBB}" type="pres">
      <dgm:prSet presAssocID="{2B7CB456-DBA9-4D6D-A94A-43158F60938C}" presName="bgRect" presStyleLbl="bgShp" presStyleIdx="2" presStyleCnt="4"/>
      <dgm:spPr/>
    </dgm:pt>
    <dgm:pt modelId="{B001EB7C-3FC8-451C-9778-F7D3B2A6F904}" type="pres">
      <dgm:prSet presAssocID="{2B7CB456-DBA9-4D6D-A94A-43158F60938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nay işareti"/>
        </a:ext>
      </dgm:extLst>
    </dgm:pt>
    <dgm:pt modelId="{4826AB6A-F10E-4868-9AE5-8547468D3E41}" type="pres">
      <dgm:prSet presAssocID="{2B7CB456-DBA9-4D6D-A94A-43158F60938C}" presName="spaceRect" presStyleCnt="0"/>
      <dgm:spPr/>
    </dgm:pt>
    <dgm:pt modelId="{160BF5E4-41C6-4CDA-8CFD-6D9DB5650C68}" type="pres">
      <dgm:prSet presAssocID="{2B7CB456-DBA9-4D6D-A94A-43158F60938C}" presName="parTx" presStyleLbl="revTx" presStyleIdx="2" presStyleCnt="4">
        <dgm:presLayoutVars>
          <dgm:chMax val="0"/>
          <dgm:chPref val="0"/>
        </dgm:presLayoutVars>
      </dgm:prSet>
      <dgm:spPr/>
    </dgm:pt>
    <dgm:pt modelId="{0727C96F-0CC1-4AD6-BA06-EF29DA38CC99}" type="pres">
      <dgm:prSet presAssocID="{3C57B37A-20AB-48CD-89FB-5D7E233D7DDD}" presName="sibTrans" presStyleCnt="0"/>
      <dgm:spPr/>
    </dgm:pt>
    <dgm:pt modelId="{EF95E573-AB07-4AA7-A8F7-BC57697DE258}" type="pres">
      <dgm:prSet presAssocID="{D42300B4-C196-458D-8DDC-754C48ECF730}" presName="compNode" presStyleCnt="0"/>
      <dgm:spPr/>
    </dgm:pt>
    <dgm:pt modelId="{02EC819D-6160-438F-BBCB-AB03A88068CF}" type="pres">
      <dgm:prSet presAssocID="{D42300B4-C196-458D-8DDC-754C48ECF730}" presName="bgRect" presStyleLbl="bgShp" presStyleIdx="3" presStyleCnt="4"/>
      <dgm:spPr/>
    </dgm:pt>
    <dgm:pt modelId="{BDBF0725-A7DE-437F-B127-F47EB8F218A4}" type="pres">
      <dgm:prSet presAssocID="{D42300B4-C196-458D-8DDC-754C48ECF73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İşlemci"/>
        </a:ext>
      </dgm:extLst>
    </dgm:pt>
    <dgm:pt modelId="{38876088-2F2E-4034-B683-C4C68BD661DF}" type="pres">
      <dgm:prSet presAssocID="{D42300B4-C196-458D-8DDC-754C48ECF730}" presName="spaceRect" presStyleCnt="0"/>
      <dgm:spPr/>
    </dgm:pt>
    <dgm:pt modelId="{EE08FA1D-E802-4AC4-A6DE-25F7EF05D218}" type="pres">
      <dgm:prSet presAssocID="{D42300B4-C196-458D-8DDC-754C48ECF73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D589305-7821-46FF-99D0-8E2ED2F7D540}" srcId="{26F20980-14BB-4FB3-992B-54FBE157872D}" destId="{CB8F7F6D-E9A2-484E-9ACA-4CF303C65224}" srcOrd="0" destOrd="0" parTransId="{4BB9BD40-7F19-4E25-A786-16B0376AAF76}" sibTransId="{71B81648-F87B-4E67-A487-698AB488855A}"/>
    <dgm:cxn modelId="{7790360E-5373-4D0D-910D-8968D0CB0CAF}" srcId="{26F20980-14BB-4FB3-992B-54FBE157872D}" destId="{32FBEE49-4BE4-48E1-B3A7-E069B38D9110}" srcOrd="1" destOrd="0" parTransId="{A4BA6C25-7E84-4040-A358-0EA1A818DCCB}" sibTransId="{725CC77A-A59C-4273-A8F5-686B42439B65}"/>
    <dgm:cxn modelId="{76B04761-B1D5-4BA2-9E2C-583320686A7F}" srcId="{26F20980-14BB-4FB3-992B-54FBE157872D}" destId="{D42300B4-C196-458D-8DDC-754C48ECF730}" srcOrd="3" destOrd="0" parTransId="{E81C129E-DF19-4D64-A126-984CF7712915}" sibTransId="{16A8CB45-17B7-40E3-9A4D-C580B1C48292}"/>
    <dgm:cxn modelId="{AC7FAF44-29A4-46A0-83B5-4A4E97041D9B}" type="presOf" srcId="{CB8F7F6D-E9A2-484E-9ACA-4CF303C65224}" destId="{72A905F6-3A5F-4FA7-BBB4-481D9F33FB51}" srcOrd="0" destOrd="0" presId="urn:microsoft.com/office/officeart/2018/2/layout/IconVerticalSolidList"/>
    <dgm:cxn modelId="{8B9E464A-2E85-4D91-9A7D-2DD6F5016C2D}" type="presOf" srcId="{32FBEE49-4BE4-48E1-B3A7-E069B38D9110}" destId="{CDE148EB-2329-493B-AE1A-78C8074DA5B2}" srcOrd="0" destOrd="0" presId="urn:microsoft.com/office/officeart/2018/2/layout/IconVerticalSolidList"/>
    <dgm:cxn modelId="{BC762E7C-F7E2-41FB-964D-8A1C06CB455D}" srcId="{26F20980-14BB-4FB3-992B-54FBE157872D}" destId="{2B7CB456-DBA9-4D6D-A94A-43158F60938C}" srcOrd="2" destOrd="0" parTransId="{4A5EB877-D26D-4FE8-A596-EBEA68E4A441}" sibTransId="{3C57B37A-20AB-48CD-89FB-5D7E233D7DDD}"/>
    <dgm:cxn modelId="{2D024EC1-C55E-48F6-B298-9576589D9ECD}" type="presOf" srcId="{2B7CB456-DBA9-4D6D-A94A-43158F60938C}" destId="{160BF5E4-41C6-4CDA-8CFD-6D9DB5650C68}" srcOrd="0" destOrd="0" presId="urn:microsoft.com/office/officeart/2018/2/layout/IconVerticalSolidList"/>
    <dgm:cxn modelId="{21439CC6-4116-4042-8366-2C8422745B8E}" type="presOf" srcId="{26F20980-14BB-4FB3-992B-54FBE157872D}" destId="{78B7FEA1-55E2-4923-AA0B-0F51CAE2F771}" srcOrd="0" destOrd="0" presId="urn:microsoft.com/office/officeart/2018/2/layout/IconVerticalSolidList"/>
    <dgm:cxn modelId="{5F78B2CF-4B55-482B-B19B-3BA1B6E664E1}" type="presOf" srcId="{D42300B4-C196-458D-8DDC-754C48ECF730}" destId="{EE08FA1D-E802-4AC4-A6DE-25F7EF05D218}" srcOrd="0" destOrd="0" presId="urn:microsoft.com/office/officeart/2018/2/layout/IconVerticalSolidList"/>
    <dgm:cxn modelId="{BD3AC0A6-9D06-48E2-B00B-F53A175405F5}" type="presParOf" srcId="{78B7FEA1-55E2-4923-AA0B-0F51CAE2F771}" destId="{D793885A-45C7-4C40-9D1B-5797AB286958}" srcOrd="0" destOrd="0" presId="urn:microsoft.com/office/officeart/2018/2/layout/IconVerticalSolidList"/>
    <dgm:cxn modelId="{4196B59C-2285-49AF-8F0F-742F0C77515C}" type="presParOf" srcId="{D793885A-45C7-4C40-9D1B-5797AB286958}" destId="{5C738856-2EC1-417F-A1D5-508A8EA92520}" srcOrd="0" destOrd="0" presId="urn:microsoft.com/office/officeart/2018/2/layout/IconVerticalSolidList"/>
    <dgm:cxn modelId="{D7E97DB4-59D5-43C6-8C9B-A121CBD97B8D}" type="presParOf" srcId="{D793885A-45C7-4C40-9D1B-5797AB286958}" destId="{0834DDE8-81A6-47D6-A760-6A22A198A6C8}" srcOrd="1" destOrd="0" presId="urn:microsoft.com/office/officeart/2018/2/layout/IconVerticalSolidList"/>
    <dgm:cxn modelId="{C0C806A5-A496-47E5-8095-762C3FD751F1}" type="presParOf" srcId="{D793885A-45C7-4C40-9D1B-5797AB286958}" destId="{2812F1C0-90E2-4525-8299-F6BF384F9CAB}" srcOrd="2" destOrd="0" presId="urn:microsoft.com/office/officeart/2018/2/layout/IconVerticalSolidList"/>
    <dgm:cxn modelId="{4EA44B79-8E37-40A9-A3AD-72CEC6980288}" type="presParOf" srcId="{D793885A-45C7-4C40-9D1B-5797AB286958}" destId="{72A905F6-3A5F-4FA7-BBB4-481D9F33FB51}" srcOrd="3" destOrd="0" presId="urn:microsoft.com/office/officeart/2018/2/layout/IconVerticalSolidList"/>
    <dgm:cxn modelId="{00F8CCCA-9D96-47FC-903A-C1EA8CC5ABA9}" type="presParOf" srcId="{78B7FEA1-55E2-4923-AA0B-0F51CAE2F771}" destId="{9600853D-4345-4E3B-997E-18A54C91747C}" srcOrd="1" destOrd="0" presId="urn:microsoft.com/office/officeart/2018/2/layout/IconVerticalSolidList"/>
    <dgm:cxn modelId="{9FBE994D-6F63-4EFC-8EF7-39AD03D240BE}" type="presParOf" srcId="{78B7FEA1-55E2-4923-AA0B-0F51CAE2F771}" destId="{6862C8EF-1C29-4301-B4AA-FAF39749AE64}" srcOrd="2" destOrd="0" presId="urn:microsoft.com/office/officeart/2018/2/layout/IconVerticalSolidList"/>
    <dgm:cxn modelId="{47456843-F53C-4CD4-85C0-7F7816F713E3}" type="presParOf" srcId="{6862C8EF-1C29-4301-B4AA-FAF39749AE64}" destId="{50594A5E-71C6-411A-9DA8-81A7AECAC145}" srcOrd="0" destOrd="0" presId="urn:microsoft.com/office/officeart/2018/2/layout/IconVerticalSolidList"/>
    <dgm:cxn modelId="{00FAEFF3-0A5A-40FC-A670-0002B230F5B4}" type="presParOf" srcId="{6862C8EF-1C29-4301-B4AA-FAF39749AE64}" destId="{3438A5B9-0665-492F-8144-54749D348392}" srcOrd="1" destOrd="0" presId="urn:microsoft.com/office/officeart/2018/2/layout/IconVerticalSolidList"/>
    <dgm:cxn modelId="{44FB0BD4-B6A2-400D-A825-9DB476062DD7}" type="presParOf" srcId="{6862C8EF-1C29-4301-B4AA-FAF39749AE64}" destId="{679B98E9-EA37-4C89-ABCE-AB40524FCB22}" srcOrd="2" destOrd="0" presId="urn:microsoft.com/office/officeart/2018/2/layout/IconVerticalSolidList"/>
    <dgm:cxn modelId="{E37ABF4B-67D4-47E0-B0A6-54C9E6DAD987}" type="presParOf" srcId="{6862C8EF-1C29-4301-B4AA-FAF39749AE64}" destId="{CDE148EB-2329-493B-AE1A-78C8074DA5B2}" srcOrd="3" destOrd="0" presId="urn:microsoft.com/office/officeart/2018/2/layout/IconVerticalSolidList"/>
    <dgm:cxn modelId="{1DEF7E86-5D87-40F9-AB0C-143A8CAFE6CF}" type="presParOf" srcId="{78B7FEA1-55E2-4923-AA0B-0F51CAE2F771}" destId="{8B7F1AB6-6FA2-418B-86F3-739DB880133D}" srcOrd="3" destOrd="0" presId="urn:microsoft.com/office/officeart/2018/2/layout/IconVerticalSolidList"/>
    <dgm:cxn modelId="{778A608A-1C8F-4BB1-AC8B-CC50F9F03575}" type="presParOf" srcId="{78B7FEA1-55E2-4923-AA0B-0F51CAE2F771}" destId="{34C5385B-A507-434F-860B-0C1DDE26E948}" srcOrd="4" destOrd="0" presId="urn:microsoft.com/office/officeart/2018/2/layout/IconVerticalSolidList"/>
    <dgm:cxn modelId="{D8FFFCC4-1448-4E91-A0C7-474CBD18714A}" type="presParOf" srcId="{34C5385B-A507-434F-860B-0C1DDE26E948}" destId="{EF7CB8E0-1E8A-47BA-8AE8-66CE1ABA0BBB}" srcOrd="0" destOrd="0" presId="urn:microsoft.com/office/officeart/2018/2/layout/IconVerticalSolidList"/>
    <dgm:cxn modelId="{120FDD02-9F86-4622-8820-D38AE3506DC7}" type="presParOf" srcId="{34C5385B-A507-434F-860B-0C1DDE26E948}" destId="{B001EB7C-3FC8-451C-9778-F7D3B2A6F904}" srcOrd="1" destOrd="0" presId="urn:microsoft.com/office/officeart/2018/2/layout/IconVerticalSolidList"/>
    <dgm:cxn modelId="{81C72F10-2053-4B0F-AA0F-805BA3975E9B}" type="presParOf" srcId="{34C5385B-A507-434F-860B-0C1DDE26E948}" destId="{4826AB6A-F10E-4868-9AE5-8547468D3E41}" srcOrd="2" destOrd="0" presId="urn:microsoft.com/office/officeart/2018/2/layout/IconVerticalSolidList"/>
    <dgm:cxn modelId="{373045DA-F31A-4CDA-AAE5-730FC24FE75F}" type="presParOf" srcId="{34C5385B-A507-434F-860B-0C1DDE26E948}" destId="{160BF5E4-41C6-4CDA-8CFD-6D9DB5650C68}" srcOrd="3" destOrd="0" presId="urn:microsoft.com/office/officeart/2018/2/layout/IconVerticalSolidList"/>
    <dgm:cxn modelId="{CAF79850-3337-4C57-866C-0C48A4DFAA90}" type="presParOf" srcId="{78B7FEA1-55E2-4923-AA0B-0F51CAE2F771}" destId="{0727C96F-0CC1-4AD6-BA06-EF29DA38CC99}" srcOrd="5" destOrd="0" presId="urn:microsoft.com/office/officeart/2018/2/layout/IconVerticalSolidList"/>
    <dgm:cxn modelId="{11211FED-4B9E-4976-8F49-35153A63F0FE}" type="presParOf" srcId="{78B7FEA1-55E2-4923-AA0B-0F51CAE2F771}" destId="{EF95E573-AB07-4AA7-A8F7-BC57697DE258}" srcOrd="6" destOrd="0" presId="urn:microsoft.com/office/officeart/2018/2/layout/IconVerticalSolidList"/>
    <dgm:cxn modelId="{95C322E0-8573-437B-A988-15BECF0C0296}" type="presParOf" srcId="{EF95E573-AB07-4AA7-A8F7-BC57697DE258}" destId="{02EC819D-6160-438F-BBCB-AB03A88068CF}" srcOrd="0" destOrd="0" presId="urn:microsoft.com/office/officeart/2018/2/layout/IconVerticalSolidList"/>
    <dgm:cxn modelId="{4B397990-06D8-40A3-A236-BAF869223E89}" type="presParOf" srcId="{EF95E573-AB07-4AA7-A8F7-BC57697DE258}" destId="{BDBF0725-A7DE-437F-B127-F47EB8F218A4}" srcOrd="1" destOrd="0" presId="urn:microsoft.com/office/officeart/2018/2/layout/IconVerticalSolidList"/>
    <dgm:cxn modelId="{EC7C88D5-C174-4EA0-B99C-8C1D40DF8172}" type="presParOf" srcId="{EF95E573-AB07-4AA7-A8F7-BC57697DE258}" destId="{38876088-2F2E-4034-B683-C4C68BD661DF}" srcOrd="2" destOrd="0" presId="urn:microsoft.com/office/officeart/2018/2/layout/IconVerticalSolidList"/>
    <dgm:cxn modelId="{0D9BC4F9-3759-489A-BB06-ED5499C85541}" type="presParOf" srcId="{EF95E573-AB07-4AA7-A8F7-BC57697DE258}" destId="{EE08FA1D-E802-4AC4-A6DE-25F7EF05D21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64FBA44-8F86-4E6E-A7A2-F5409A78AED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06543DF-5F06-41BA-8353-1CF28E4A2B3B}">
      <dgm:prSet/>
      <dgm:spPr/>
      <dgm:t>
        <a:bodyPr/>
        <a:lstStyle/>
        <a:p>
          <a:r>
            <a:rPr lang="en-US"/>
            <a:t>MTK m.4 / HMK m.412: Tarafların, mevcut veya doğabilecek uyuşmazlıkların tümünü ya da bir kısmını hakem(ler)e bırakma anlaşmasıdır.</a:t>
          </a:r>
        </a:p>
      </dgm:t>
    </dgm:pt>
    <dgm:pt modelId="{B095B980-4596-48A1-BE67-AAAE3E1B2196}" type="parTrans" cxnId="{21C90914-2D9B-4CBA-B172-F25D3526F15D}">
      <dgm:prSet/>
      <dgm:spPr/>
      <dgm:t>
        <a:bodyPr/>
        <a:lstStyle/>
        <a:p>
          <a:endParaRPr lang="en-US"/>
        </a:p>
      </dgm:t>
    </dgm:pt>
    <dgm:pt modelId="{69C63061-F476-4E26-A1A8-1C84F45DA9D7}" type="sibTrans" cxnId="{21C90914-2D9B-4CBA-B172-F25D3526F15D}">
      <dgm:prSet/>
      <dgm:spPr/>
      <dgm:t>
        <a:bodyPr/>
        <a:lstStyle/>
        <a:p>
          <a:endParaRPr lang="en-US"/>
        </a:p>
      </dgm:t>
    </dgm:pt>
    <dgm:pt modelId="{ACC757F9-D1C2-474D-A4CE-A5C249720086}">
      <dgm:prSet/>
      <dgm:spPr/>
      <dgm:t>
        <a:bodyPr/>
        <a:lstStyle/>
        <a:p>
          <a:r>
            <a:rPr lang="en-US"/>
            <a:t>Tahkim anlaşması, asıl sözleşmeye konulan tahkim şartı veya ayrı bir sözleşme şeklinde yapılabilir.</a:t>
          </a:r>
        </a:p>
      </dgm:t>
    </dgm:pt>
    <dgm:pt modelId="{8E30756B-8F1F-477C-A42F-5D7DA38FD71D}" type="parTrans" cxnId="{A35FAF6E-90DD-44AA-9778-C32BE8764AC4}">
      <dgm:prSet/>
      <dgm:spPr/>
      <dgm:t>
        <a:bodyPr/>
        <a:lstStyle/>
        <a:p>
          <a:endParaRPr lang="en-US"/>
        </a:p>
      </dgm:t>
    </dgm:pt>
    <dgm:pt modelId="{F86EB4F4-5DC7-4B58-A2AF-90539B96DBF9}" type="sibTrans" cxnId="{A35FAF6E-90DD-44AA-9778-C32BE8764AC4}">
      <dgm:prSet/>
      <dgm:spPr/>
      <dgm:t>
        <a:bodyPr/>
        <a:lstStyle/>
        <a:p>
          <a:endParaRPr lang="en-US"/>
        </a:p>
      </dgm:t>
    </dgm:pt>
    <dgm:pt modelId="{BD3850AC-8A41-4F49-A530-CE8824F3BD66}">
      <dgm:prSet/>
      <dgm:spPr/>
      <dgm:t>
        <a:bodyPr/>
        <a:lstStyle/>
        <a:p>
          <a:r>
            <a:rPr lang="en-US"/>
            <a:t>Kapsam belirleme: 'bu sözleşmeden doğan' + 'ilişkili uyuşmazlıklar' ifadeleri geniş kapsam sağlar.</a:t>
          </a:r>
        </a:p>
      </dgm:t>
    </dgm:pt>
    <dgm:pt modelId="{BD12648E-588F-4DB6-82F5-8DD6E5E2723C}" type="parTrans" cxnId="{24E32148-5AFA-4644-AB3E-B36308E8BF57}">
      <dgm:prSet/>
      <dgm:spPr/>
      <dgm:t>
        <a:bodyPr/>
        <a:lstStyle/>
        <a:p>
          <a:endParaRPr lang="en-US"/>
        </a:p>
      </dgm:t>
    </dgm:pt>
    <dgm:pt modelId="{34FD8B5D-9FEB-419F-8AC0-C89CF410D45C}" type="sibTrans" cxnId="{24E32148-5AFA-4644-AB3E-B36308E8BF57}">
      <dgm:prSet/>
      <dgm:spPr/>
      <dgm:t>
        <a:bodyPr/>
        <a:lstStyle/>
        <a:p>
          <a:endParaRPr lang="en-US"/>
        </a:p>
      </dgm:t>
    </dgm:pt>
    <dgm:pt modelId="{157BD612-5DC9-4E08-848E-9C65C918E996}">
      <dgm:prSet/>
      <dgm:spPr/>
      <dgm:t>
        <a:bodyPr/>
        <a:lstStyle/>
        <a:p>
          <a:r>
            <a:rPr lang="en-US"/>
            <a:t>Tahkim anlaşması ile kural olarak devlet mahkemelerinde esastan çözüm yolu kapanır; tahkim itirazı gündeme gelir.</a:t>
          </a:r>
        </a:p>
      </dgm:t>
    </dgm:pt>
    <dgm:pt modelId="{A22F05F0-0D21-4A46-9975-26311151A83B}" type="parTrans" cxnId="{0F540B52-7340-48AF-8CB2-ED349210685E}">
      <dgm:prSet/>
      <dgm:spPr/>
      <dgm:t>
        <a:bodyPr/>
        <a:lstStyle/>
        <a:p>
          <a:endParaRPr lang="en-US"/>
        </a:p>
      </dgm:t>
    </dgm:pt>
    <dgm:pt modelId="{1E52E910-04CB-4960-9A6A-FC46A1420AD2}" type="sibTrans" cxnId="{0F540B52-7340-48AF-8CB2-ED349210685E}">
      <dgm:prSet/>
      <dgm:spPr/>
      <dgm:t>
        <a:bodyPr/>
        <a:lstStyle/>
        <a:p>
          <a:endParaRPr lang="en-US"/>
        </a:p>
      </dgm:t>
    </dgm:pt>
    <dgm:pt modelId="{5D7BBE12-04EB-4A30-8677-8B27E5EFB61C}" type="pres">
      <dgm:prSet presAssocID="{264FBA44-8F86-4E6E-A7A2-F5409A78AEDF}" presName="linear" presStyleCnt="0">
        <dgm:presLayoutVars>
          <dgm:animLvl val="lvl"/>
          <dgm:resizeHandles val="exact"/>
        </dgm:presLayoutVars>
      </dgm:prSet>
      <dgm:spPr/>
    </dgm:pt>
    <dgm:pt modelId="{10351CFB-8D0C-468E-874E-AE275FCB941D}" type="pres">
      <dgm:prSet presAssocID="{406543DF-5F06-41BA-8353-1CF28E4A2B3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21B1E67-E47C-42B5-BCF2-99CD7B16BB2A}" type="pres">
      <dgm:prSet presAssocID="{69C63061-F476-4E26-A1A8-1C84F45DA9D7}" presName="spacer" presStyleCnt="0"/>
      <dgm:spPr/>
    </dgm:pt>
    <dgm:pt modelId="{83BAD53E-C7BB-4EC8-9D10-AA638E665E14}" type="pres">
      <dgm:prSet presAssocID="{ACC757F9-D1C2-474D-A4CE-A5C24972008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7E5C399-D34F-4268-8ADA-B74E48F57A61}" type="pres">
      <dgm:prSet presAssocID="{F86EB4F4-5DC7-4B58-A2AF-90539B96DBF9}" presName="spacer" presStyleCnt="0"/>
      <dgm:spPr/>
    </dgm:pt>
    <dgm:pt modelId="{2259E29B-4304-4588-BE82-F5E161BF56AC}" type="pres">
      <dgm:prSet presAssocID="{BD3850AC-8A41-4F49-A530-CE8824F3BD6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CA92E0C-7DB5-49B3-A70A-642A8E23397B}" type="pres">
      <dgm:prSet presAssocID="{34FD8B5D-9FEB-419F-8AC0-C89CF410D45C}" presName="spacer" presStyleCnt="0"/>
      <dgm:spPr/>
    </dgm:pt>
    <dgm:pt modelId="{9EF02A3A-AFA8-4AA0-9DC2-5D29AE79496E}" type="pres">
      <dgm:prSet presAssocID="{157BD612-5DC9-4E08-848E-9C65C918E99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1C90914-2D9B-4CBA-B172-F25D3526F15D}" srcId="{264FBA44-8F86-4E6E-A7A2-F5409A78AEDF}" destId="{406543DF-5F06-41BA-8353-1CF28E4A2B3B}" srcOrd="0" destOrd="0" parTransId="{B095B980-4596-48A1-BE67-AAAE3E1B2196}" sibTransId="{69C63061-F476-4E26-A1A8-1C84F45DA9D7}"/>
    <dgm:cxn modelId="{E47EC737-86F1-44CE-957C-FA6ECF009BAA}" type="presOf" srcId="{BD3850AC-8A41-4F49-A530-CE8824F3BD66}" destId="{2259E29B-4304-4588-BE82-F5E161BF56AC}" srcOrd="0" destOrd="0" presId="urn:microsoft.com/office/officeart/2005/8/layout/vList2"/>
    <dgm:cxn modelId="{2189CE39-939E-4E88-BB08-E0FE1FD94807}" type="presOf" srcId="{264FBA44-8F86-4E6E-A7A2-F5409A78AEDF}" destId="{5D7BBE12-04EB-4A30-8677-8B27E5EFB61C}" srcOrd="0" destOrd="0" presId="urn:microsoft.com/office/officeart/2005/8/layout/vList2"/>
    <dgm:cxn modelId="{24E32148-5AFA-4644-AB3E-B36308E8BF57}" srcId="{264FBA44-8F86-4E6E-A7A2-F5409A78AEDF}" destId="{BD3850AC-8A41-4F49-A530-CE8824F3BD66}" srcOrd="2" destOrd="0" parTransId="{BD12648E-588F-4DB6-82F5-8DD6E5E2723C}" sibTransId="{34FD8B5D-9FEB-419F-8AC0-C89CF410D45C}"/>
    <dgm:cxn modelId="{A35FAF6E-90DD-44AA-9778-C32BE8764AC4}" srcId="{264FBA44-8F86-4E6E-A7A2-F5409A78AEDF}" destId="{ACC757F9-D1C2-474D-A4CE-A5C249720086}" srcOrd="1" destOrd="0" parTransId="{8E30756B-8F1F-477C-A42F-5D7DA38FD71D}" sibTransId="{F86EB4F4-5DC7-4B58-A2AF-90539B96DBF9}"/>
    <dgm:cxn modelId="{0F540B52-7340-48AF-8CB2-ED349210685E}" srcId="{264FBA44-8F86-4E6E-A7A2-F5409A78AEDF}" destId="{157BD612-5DC9-4E08-848E-9C65C918E996}" srcOrd="3" destOrd="0" parTransId="{A22F05F0-0D21-4A46-9975-26311151A83B}" sibTransId="{1E52E910-04CB-4960-9A6A-FC46A1420AD2}"/>
    <dgm:cxn modelId="{618D9099-9B8C-43C0-BFC9-F7D0AE6F3F0C}" type="presOf" srcId="{ACC757F9-D1C2-474D-A4CE-A5C249720086}" destId="{83BAD53E-C7BB-4EC8-9D10-AA638E665E14}" srcOrd="0" destOrd="0" presId="urn:microsoft.com/office/officeart/2005/8/layout/vList2"/>
    <dgm:cxn modelId="{834A84BC-3CCE-4EE4-9D58-7989692E1402}" type="presOf" srcId="{157BD612-5DC9-4E08-848E-9C65C918E996}" destId="{9EF02A3A-AFA8-4AA0-9DC2-5D29AE79496E}" srcOrd="0" destOrd="0" presId="urn:microsoft.com/office/officeart/2005/8/layout/vList2"/>
    <dgm:cxn modelId="{B86AE9E1-7CB6-4268-9846-D0A11F4E48A3}" type="presOf" srcId="{406543DF-5F06-41BA-8353-1CF28E4A2B3B}" destId="{10351CFB-8D0C-468E-874E-AE275FCB941D}" srcOrd="0" destOrd="0" presId="urn:microsoft.com/office/officeart/2005/8/layout/vList2"/>
    <dgm:cxn modelId="{2D25B159-821C-4A6A-8445-FBE0714F41E6}" type="presParOf" srcId="{5D7BBE12-04EB-4A30-8677-8B27E5EFB61C}" destId="{10351CFB-8D0C-468E-874E-AE275FCB941D}" srcOrd="0" destOrd="0" presId="urn:microsoft.com/office/officeart/2005/8/layout/vList2"/>
    <dgm:cxn modelId="{2C7B65F0-4A77-4D53-9920-2350753BD595}" type="presParOf" srcId="{5D7BBE12-04EB-4A30-8677-8B27E5EFB61C}" destId="{421B1E67-E47C-42B5-BCF2-99CD7B16BB2A}" srcOrd="1" destOrd="0" presId="urn:microsoft.com/office/officeart/2005/8/layout/vList2"/>
    <dgm:cxn modelId="{EF10D1B3-2778-4DDF-8B70-BCEC102EEE1A}" type="presParOf" srcId="{5D7BBE12-04EB-4A30-8677-8B27E5EFB61C}" destId="{83BAD53E-C7BB-4EC8-9D10-AA638E665E14}" srcOrd="2" destOrd="0" presId="urn:microsoft.com/office/officeart/2005/8/layout/vList2"/>
    <dgm:cxn modelId="{831A4580-6EC3-4F79-A5ED-49BFF060C591}" type="presParOf" srcId="{5D7BBE12-04EB-4A30-8677-8B27E5EFB61C}" destId="{67E5C399-D34F-4268-8ADA-B74E48F57A61}" srcOrd="3" destOrd="0" presId="urn:microsoft.com/office/officeart/2005/8/layout/vList2"/>
    <dgm:cxn modelId="{FD7F7B71-7943-4694-BCF8-353C234A2438}" type="presParOf" srcId="{5D7BBE12-04EB-4A30-8677-8B27E5EFB61C}" destId="{2259E29B-4304-4588-BE82-F5E161BF56AC}" srcOrd="4" destOrd="0" presId="urn:microsoft.com/office/officeart/2005/8/layout/vList2"/>
    <dgm:cxn modelId="{243F8584-D3EA-4D71-B89B-CB6FBD2AADFE}" type="presParOf" srcId="{5D7BBE12-04EB-4A30-8677-8B27E5EFB61C}" destId="{DCA92E0C-7DB5-49B3-A70A-642A8E23397B}" srcOrd="5" destOrd="0" presId="urn:microsoft.com/office/officeart/2005/8/layout/vList2"/>
    <dgm:cxn modelId="{2B425283-63FD-492B-BF9B-40126D7089CE}" type="presParOf" srcId="{5D7BBE12-04EB-4A30-8677-8B27E5EFB61C}" destId="{9EF02A3A-AFA8-4AA0-9DC2-5D29AE79496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1E4BE30-020C-4401-81E9-99C6F7D81DA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A3A1677-2251-488F-AD81-11FECC44219D}">
      <dgm:prSet/>
      <dgm:spPr/>
      <dgm:t>
        <a:bodyPr/>
        <a:lstStyle/>
        <a:p>
          <a:r>
            <a:rPr lang="en-US"/>
            <a:t>1) Uyuşmazlığın tahkim yoluyla çözüleceğinin açık irade beyanı</a:t>
          </a:r>
        </a:p>
      </dgm:t>
    </dgm:pt>
    <dgm:pt modelId="{2DD41DBC-102D-4742-A786-1BF26EBCF335}" type="parTrans" cxnId="{A149BF88-C833-46C9-B863-88547F7515FF}">
      <dgm:prSet/>
      <dgm:spPr/>
      <dgm:t>
        <a:bodyPr/>
        <a:lstStyle/>
        <a:p>
          <a:endParaRPr lang="en-US"/>
        </a:p>
      </dgm:t>
    </dgm:pt>
    <dgm:pt modelId="{B60AF253-15E4-41D2-8A97-380BE02FAAD9}" type="sibTrans" cxnId="{A149BF88-C833-46C9-B863-88547F7515FF}">
      <dgm:prSet/>
      <dgm:spPr/>
      <dgm:t>
        <a:bodyPr/>
        <a:lstStyle/>
        <a:p>
          <a:endParaRPr lang="en-US"/>
        </a:p>
      </dgm:t>
    </dgm:pt>
    <dgm:pt modelId="{CB94B991-BD88-409C-AF69-DE63D9B36685}">
      <dgm:prSet/>
      <dgm:spPr/>
      <dgm:t>
        <a:bodyPr/>
        <a:lstStyle/>
        <a:p>
          <a:r>
            <a:rPr lang="en-US"/>
            <a:t>2) Kurum seçimi (kurumsal) veya ad hoc tercihi</a:t>
          </a:r>
        </a:p>
      </dgm:t>
    </dgm:pt>
    <dgm:pt modelId="{2EE0AF7C-C3F6-42BE-9173-0B1F459F9F6B}" type="parTrans" cxnId="{A5391E86-98D9-4D5C-BD80-D93806B5BA54}">
      <dgm:prSet/>
      <dgm:spPr/>
      <dgm:t>
        <a:bodyPr/>
        <a:lstStyle/>
        <a:p>
          <a:endParaRPr lang="en-US"/>
        </a:p>
      </dgm:t>
    </dgm:pt>
    <dgm:pt modelId="{C3272B76-6D5E-42C0-997D-AED1DF6E3D7A}" type="sibTrans" cxnId="{A5391E86-98D9-4D5C-BD80-D93806B5BA54}">
      <dgm:prSet/>
      <dgm:spPr/>
      <dgm:t>
        <a:bodyPr/>
        <a:lstStyle/>
        <a:p>
          <a:endParaRPr lang="en-US"/>
        </a:p>
      </dgm:t>
    </dgm:pt>
    <dgm:pt modelId="{B2C627D2-D4FB-4CA3-804F-ABCC8C9481BA}">
      <dgm:prSet/>
      <dgm:spPr/>
      <dgm:t>
        <a:bodyPr/>
        <a:lstStyle/>
        <a:p>
          <a:r>
            <a:rPr lang="en-US"/>
            <a:t>3) Tahkim yeri (seat) – şehir/ülke</a:t>
          </a:r>
        </a:p>
      </dgm:t>
    </dgm:pt>
    <dgm:pt modelId="{D4B3A5EB-B03C-4387-8848-226B0F3E7108}" type="parTrans" cxnId="{62CBA1CB-A4DF-4237-BABF-88F69E37F44F}">
      <dgm:prSet/>
      <dgm:spPr/>
      <dgm:t>
        <a:bodyPr/>
        <a:lstStyle/>
        <a:p>
          <a:endParaRPr lang="en-US"/>
        </a:p>
      </dgm:t>
    </dgm:pt>
    <dgm:pt modelId="{53610543-2301-4B86-B765-1B48D503B5C8}" type="sibTrans" cxnId="{62CBA1CB-A4DF-4237-BABF-88F69E37F44F}">
      <dgm:prSet/>
      <dgm:spPr/>
      <dgm:t>
        <a:bodyPr/>
        <a:lstStyle/>
        <a:p>
          <a:endParaRPr lang="en-US"/>
        </a:p>
      </dgm:t>
    </dgm:pt>
    <dgm:pt modelId="{362D9EE9-E567-4481-9AB9-05DB9BEE5FB5}">
      <dgm:prSet/>
      <dgm:spPr/>
      <dgm:t>
        <a:bodyPr/>
        <a:lstStyle/>
        <a:p>
          <a:r>
            <a:rPr lang="en-US"/>
            <a:t>4) Tahkim dili</a:t>
          </a:r>
        </a:p>
      </dgm:t>
    </dgm:pt>
    <dgm:pt modelId="{833C54AB-51A7-4EF2-88AB-CD52A20ADC89}" type="parTrans" cxnId="{E7F89B41-92EF-42E8-B857-B8B5A953519E}">
      <dgm:prSet/>
      <dgm:spPr/>
      <dgm:t>
        <a:bodyPr/>
        <a:lstStyle/>
        <a:p>
          <a:endParaRPr lang="en-US"/>
        </a:p>
      </dgm:t>
    </dgm:pt>
    <dgm:pt modelId="{51DEED6C-B17B-4EFE-A95F-11CE90C48FC0}" type="sibTrans" cxnId="{E7F89B41-92EF-42E8-B857-B8B5A953519E}">
      <dgm:prSet/>
      <dgm:spPr/>
      <dgm:t>
        <a:bodyPr/>
        <a:lstStyle/>
        <a:p>
          <a:endParaRPr lang="en-US"/>
        </a:p>
      </dgm:t>
    </dgm:pt>
    <dgm:pt modelId="{4032DB13-7E2B-4198-89C2-64E580AD819C}">
      <dgm:prSet/>
      <dgm:spPr/>
      <dgm:t>
        <a:bodyPr/>
        <a:lstStyle/>
        <a:p>
          <a:r>
            <a:rPr lang="en-US"/>
            <a:t>5) Hakem sayısı ve seçilme usulü (tek/üç hakem; atama mekanizması)</a:t>
          </a:r>
        </a:p>
      </dgm:t>
    </dgm:pt>
    <dgm:pt modelId="{D5548987-291F-4078-B73D-28ED16B44169}" type="parTrans" cxnId="{8A2E81BB-4A0B-44D8-9DA9-BD3273C2E678}">
      <dgm:prSet/>
      <dgm:spPr/>
      <dgm:t>
        <a:bodyPr/>
        <a:lstStyle/>
        <a:p>
          <a:endParaRPr lang="en-US"/>
        </a:p>
      </dgm:t>
    </dgm:pt>
    <dgm:pt modelId="{9830E392-F182-4E20-AD5B-EE1B76C272C5}" type="sibTrans" cxnId="{8A2E81BB-4A0B-44D8-9DA9-BD3273C2E678}">
      <dgm:prSet/>
      <dgm:spPr/>
      <dgm:t>
        <a:bodyPr/>
        <a:lstStyle/>
        <a:p>
          <a:endParaRPr lang="en-US"/>
        </a:p>
      </dgm:t>
    </dgm:pt>
    <dgm:pt modelId="{D2AF11F4-8DED-47A8-9B91-70C863BE3440}">
      <dgm:prSet/>
      <dgm:spPr/>
      <dgm:t>
        <a:bodyPr/>
        <a:lstStyle/>
        <a:p>
          <a:r>
            <a:rPr lang="en-US"/>
            <a:t>6) Uyuşmazlığın esasına uygulanacak hukuk</a:t>
          </a:r>
        </a:p>
      </dgm:t>
    </dgm:pt>
    <dgm:pt modelId="{13169014-49FC-419F-8288-A77775DB0995}" type="parTrans" cxnId="{448A9053-A821-4174-B985-543932E6090E}">
      <dgm:prSet/>
      <dgm:spPr/>
      <dgm:t>
        <a:bodyPr/>
        <a:lstStyle/>
        <a:p>
          <a:endParaRPr lang="en-US"/>
        </a:p>
      </dgm:t>
    </dgm:pt>
    <dgm:pt modelId="{734E2F43-8573-4711-B1E4-44A0D1855D44}" type="sibTrans" cxnId="{448A9053-A821-4174-B985-543932E6090E}">
      <dgm:prSet/>
      <dgm:spPr/>
      <dgm:t>
        <a:bodyPr/>
        <a:lstStyle/>
        <a:p>
          <a:endParaRPr lang="en-US"/>
        </a:p>
      </dgm:t>
    </dgm:pt>
    <dgm:pt modelId="{6E2618A9-CB61-4FEB-BB57-94EC3793DDBA}">
      <dgm:prSet/>
      <dgm:spPr/>
      <dgm:t>
        <a:bodyPr/>
        <a:lstStyle/>
        <a:p>
          <a:r>
            <a:rPr lang="en-US"/>
            <a:t>7) Bildirim ve tebligat usulü (özellikle milletlerarası sözleşmelerde pratik)</a:t>
          </a:r>
        </a:p>
      </dgm:t>
    </dgm:pt>
    <dgm:pt modelId="{D6C4A22B-AEC7-4F0D-9A64-A3685ECC8996}" type="parTrans" cxnId="{2A6291B6-C02F-4D5C-B22C-733581CB9907}">
      <dgm:prSet/>
      <dgm:spPr/>
      <dgm:t>
        <a:bodyPr/>
        <a:lstStyle/>
        <a:p>
          <a:endParaRPr lang="en-US"/>
        </a:p>
      </dgm:t>
    </dgm:pt>
    <dgm:pt modelId="{8D171F10-AE4A-432F-B6BA-94DDCF3AFD1D}" type="sibTrans" cxnId="{2A6291B6-C02F-4D5C-B22C-733581CB9907}">
      <dgm:prSet/>
      <dgm:spPr/>
      <dgm:t>
        <a:bodyPr/>
        <a:lstStyle/>
        <a:p>
          <a:endParaRPr lang="en-US"/>
        </a:p>
      </dgm:t>
    </dgm:pt>
    <dgm:pt modelId="{58BFCA2D-5BA1-45F7-8933-CBE3D7F551EC}" type="pres">
      <dgm:prSet presAssocID="{91E4BE30-020C-4401-81E9-99C6F7D81DAA}" presName="vert0" presStyleCnt="0">
        <dgm:presLayoutVars>
          <dgm:dir/>
          <dgm:animOne val="branch"/>
          <dgm:animLvl val="lvl"/>
        </dgm:presLayoutVars>
      </dgm:prSet>
      <dgm:spPr/>
    </dgm:pt>
    <dgm:pt modelId="{DB98F530-D34E-4CB1-A504-D6985AEFEC08}" type="pres">
      <dgm:prSet presAssocID="{1A3A1677-2251-488F-AD81-11FECC44219D}" presName="thickLine" presStyleLbl="alignNode1" presStyleIdx="0" presStyleCnt="7"/>
      <dgm:spPr/>
    </dgm:pt>
    <dgm:pt modelId="{B956C7A2-C30D-49A5-869C-0FCC1C2F2E74}" type="pres">
      <dgm:prSet presAssocID="{1A3A1677-2251-488F-AD81-11FECC44219D}" presName="horz1" presStyleCnt="0"/>
      <dgm:spPr/>
    </dgm:pt>
    <dgm:pt modelId="{947D77A3-03AA-4142-AACA-070AFC8E8E32}" type="pres">
      <dgm:prSet presAssocID="{1A3A1677-2251-488F-AD81-11FECC44219D}" presName="tx1" presStyleLbl="revTx" presStyleIdx="0" presStyleCnt="7"/>
      <dgm:spPr/>
    </dgm:pt>
    <dgm:pt modelId="{A88AF49B-146B-4DBF-BA98-E130E4AD6ED3}" type="pres">
      <dgm:prSet presAssocID="{1A3A1677-2251-488F-AD81-11FECC44219D}" presName="vert1" presStyleCnt="0"/>
      <dgm:spPr/>
    </dgm:pt>
    <dgm:pt modelId="{70F68C86-C8DC-4F28-8B90-EF655183D3FC}" type="pres">
      <dgm:prSet presAssocID="{CB94B991-BD88-409C-AF69-DE63D9B36685}" presName="thickLine" presStyleLbl="alignNode1" presStyleIdx="1" presStyleCnt="7"/>
      <dgm:spPr/>
    </dgm:pt>
    <dgm:pt modelId="{9884FF79-2778-4C99-B008-F5FA5BC707FF}" type="pres">
      <dgm:prSet presAssocID="{CB94B991-BD88-409C-AF69-DE63D9B36685}" presName="horz1" presStyleCnt="0"/>
      <dgm:spPr/>
    </dgm:pt>
    <dgm:pt modelId="{7CA21CF2-C49D-4AA0-AEA8-DEF7A48FAA8D}" type="pres">
      <dgm:prSet presAssocID="{CB94B991-BD88-409C-AF69-DE63D9B36685}" presName="tx1" presStyleLbl="revTx" presStyleIdx="1" presStyleCnt="7"/>
      <dgm:spPr/>
    </dgm:pt>
    <dgm:pt modelId="{79F1B3DF-8B8C-4ACC-86D6-67D262B443D7}" type="pres">
      <dgm:prSet presAssocID="{CB94B991-BD88-409C-AF69-DE63D9B36685}" presName="vert1" presStyleCnt="0"/>
      <dgm:spPr/>
    </dgm:pt>
    <dgm:pt modelId="{B307AE49-828E-4131-BC4C-6B9AB67EE13C}" type="pres">
      <dgm:prSet presAssocID="{B2C627D2-D4FB-4CA3-804F-ABCC8C9481BA}" presName="thickLine" presStyleLbl="alignNode1" presStyleIdx="2" presStyleCnt="7"/>
      <dgm:spPr/>
    </dgm:pt>
    <dgm:pt modelId="{DC30DF25-F157-4DF9-8C93-DE26B6307DAB}" type="pres">
      <dgm:prSet presAssocID="{B2C627D2-D4FB-4CA3-804F-ABCC8C9481BA}" presName="horz1" presStyleCnt="0"/>
      <dgm:spPr/>
    </dgm:pt>
    <dgm:pt modelId="{C7247960-EA72-4B16-9FCE-87A918D2B873}" type="pres">
      <dgm:prSet presAssocID="{B2C627D2-D4FB-4CA3-804F-ABCC8C9481BA}" presName="tx1" presStyleLbl="revTx" presStyleIdx="2" presStyleCnt="7"/>
      <dgm:spPr/>
    </dgm:pt>
    <dgm:pt modelId="{922F97C5-5959-4775-8B0F-C0F83D39F761}" type="pres">
      <dgm:prSet presAssocID="{B2C627D2-D4FB-4CA3-804F-ABCC8C9481BA}" presName="vert1" presStyleCnt="0"/>
      <dgm:spPr/>
    </dgm:pt>
    <dgm:pt modelId="{7EA996A4-F5A2-42C8-8343-EAF7F8BCF7EB}" type="pres">
      <dgm:prSet presAssocID="{362D9EE9-E567-4481-9AB9-05DB9BEE5FB5}" presName="thickLine" presStyleLbl="alignNode1" presStyleIdx="3" presStyleCnt="7"/>
      <dgm:spPr/>
    </dgm:pt>
    <dgm:pt modelId="{BDE9959D-B653-4856-A586-1C1B85CD9235}" type="pres">
      <dgm:prSet presAssocID="{362D9EE9-E567-4481-9AB9-05DB9BEE5FB5}" presName="horz1" presStyleCnt="0"/>
      <dgm:spPr/>
    </dgm:pt>
    <dgm:pt modelId="{227CAB15-6873-435A-B903-00A785283F87}" type="pres">
      <dgm:prSet presAssocID="{362D9EE9-E567-4481-9AB9-05DB9BEE5FB5}" presName="tx1" presStyleLbl="revTx" presStyleIdx="3" presStyleCnt="7"/>
      <dgm:spPr/>
    </dgm:pt>
    <dgm:pt modelId="{9C659B9F-2CD8-48A2-A70F-1131C59137D2}" type="pres">
      <dgm:prSet presAssocID="{362D9EE9-E567-4481-9AB9-05DB9BEE5FB5}" presName="vert1" presStyleCnt="0"/>
      <dgm:spPr/>
    </dgm:pt>
    <dgm:pt modelId="{F9BD8144-6B34-4D3F-A6F9-62C406F294AE}" type="pres">
      <dgm:prSet presAssocID="{4032DB13-7E2B-4198-89C2-64E580AD819C}" presName="thickLine" presStyleLbl="alignNode1" presStyleIdx="4" presStyleCnt="7"/>
      <dgm:spPr/>
    </dgm:pt>
    <dgm:pt modelId="{A42BC492-D675-4D30-90B0-6F3C34A60288}" type="pres">
      <dgm:prSet presAssocID="{4032DB13-7E2B-4198-89C2-64E580AD819C}" presName="horz1" presStyleCnt="0"/>
      <dgm:spPr/>
    </dgm:pt>
    <dgm:pt modelId="{FB954BED-15D4-4AB5-A4C6-2F1C52446BDA}" type="pres">
      <dgm:prSet presAssocID="{4032DB13-7E2B-4198-89C2-64E580AD819C}" presName="tx1" presStyleLbl="revTx" presStyleIdx="4" presStyleCnt="7"/>
      <dgm:spPr/>
    </dgm:pt>
    <dgm:pt modelId="{E0A5F68A-DF42-457A-9C77-082644C7DA10}" type="pres">
      <dgm:prSet presAssocID="{4032DB13-7E2B-4198-89C2-64E580AD819C}" presName="vert1" presStyleCnt="0"/>
      <dgm:spPr/>
    </dgm:pt>
    <dgm:pt modelId="{695C4D2E-F4DB-4DE4-B4C0-BBF2B4371EE9}" type="pres">
      <dgm:prSet presAssocID="{D2AF11F4-8DED-47A8-9B91-70C863BE3440}" presName="thickLine" presStyleLbl="alignNode1" presStyleIdx="5" presStyleCnt="7"/>
      <dgm:spPr/>
    </dgm:pt>
    <dgm:pt modelId="{274DF046-9E7E-44DA-8D18-3CD5D1B24016}" type="pres">
      <dgm:prSet presAssocID="{D2AF11F4-8DED-47A8-9B91-70C863BE3440}" presName="horz1" presStyleCnt="0"/>
      <dgm:spPr/>
    </dgm:pt>
    <dgm:pt modelId="{6A3BC191-D2A8-4A42-9707-1A42DD068462}" type="pres">
      <dgm:prSet presAssocID="{D2AF11F4-8DED-47A8-9B91-70C863BE3440}" presName="tx1" presStyleLbl="revTx" presStyleIdx="5" presStyleCnt="7"/>
      <dgm:spPr/>
    </dgm:pt>
    <dgm:pt modelId="{F90EA808-CDE9-4A3F-8D5C-2F3FBFC06477}" type="pres">
      <dgm:prSet presAssocID="{D2AF11F4-8DED-47A8-9B91-70C863BE3440}" presName="vert1" presStyleCnt="0"/>
      <dgm:spPr/>
    </dgm:pt>
    <dgm:pt modelId="{B877AAC5-1D91-42C9-B44B-BFFA37ECC177}" type="pres">
      <dgm:prSet presAssocID="{6E2618A9-CB61-4FEB-BB57-94EC3793DDBA}" presName="thickLine" presStyleLbl="alignNode1" presStyleIdx="6" presStyleCnt="7"/>
      <dgm:spPr/>
    </dgm:pt>
    <dgm:pt modelId="{56C6E791-3D8A-4325-9EA4-852A6025B84E}" type="pres">
      <dgm:prSet presAssocID="{6E2618A9-CB61-4FEB-BB57-94EC3793DDBA}" presName="horz1" presStyleCnt="0"/>
      <dgm:spPr/>
    </dgm:pt>
    <dgm:pt modelId="{2872A296-E967-43CB-8929-6961879D7CFC}" type="pres">
      <dgm:prSet presAssocID="{6E2618A9-CB61-4FEB-BB57-94EC3793DDBA}" presName="tx1" presStyleLbl="revTx" presStyleIdx="6" presStyleCnt="7"/>
      <dgm:spPr/>
    </dgm:pt>
    <dgm:pt modelId="{9D2BD8B6-195B-4221-8A4F-1CCD1A7A2ABE}" type="pres">
      <dgm:prSet presAssocID="{6E2618A9-CB61-4FEB-BB57-94EC3793DDBA}" presName="vert1" presStyleCnt="0"/>
      <dgm:spPr/>
    </dgm:pt>
  </dgm:ptLst>
  <dgm:cxnLst>
    <dgm:cxn modelId="{2D477E20-338F-4BCA-A780-B9AC29E4EE3A}" type="presOf" srcId="{4032DB13-7E2B-4198-89C2-64E580AD819C}" destId="{FB954BED-15D4-4AB5-A4C6-2F1C52446BDA}" srcOrd="0" destOrd="0" presId="urn:microsoft.com/office/officeart/2008/layout/LinedList"/>
    <dgm:cxn modelId="{576D7260-D6BB-4CC4-BA57-999A17890284}" type="presOf" srcId="{CB94B991-BD88-409C-AF69-DE63D9B36685}" destId="{7CA21CF2-C49D-4AA0-AEA8-DEF7A48FAA8D}" srcOrd="0" destOrd="0" presId="urn:microsoft.com/office/officeart/2008/layout/LinedList"/>
    <dgm:cxn modelId="{E7F89B41-92EF-42E8-B857-B8B5A953519E}" srcId="{91E4BE30-020C-4401-81E9-99C6F7D81DAA}" destId="{362D9EE9-E567-4481-9AB9-05DB9BEE5FB5}" srcOrd="3" destOrd="0" parTransId="{833C54AB-51A7-4EF2-88AB-CD52A20ADC89}" sibTransId="{51DEED6C-B17B-4EFE-A95F-11CE90C48FC0}"/>
    <dgm:cxn modelId="{89C16D68-4CAE-401A-816C-EF2A7DC6CA2D}" type="presOf" srcId="{1A3A1677-2251-488F-AD81-11FECC44219D}" destId="{947D77A3-03AA-4142-AACA-070AFC8E8E32}" srcOrd="0" destOrd="0" presId="urn:microsoft.com/office/officeart/2008/layout/LinedList"/>
    <dgm:cxn modelId="{08157269-9979-4445-A927-20FF989D8C86}" type="presOf" srcId="{6E2618A9-CB61-4FEB-BB57-94EC3793DDBA}" destId="{2872A296-E967-43CB-8929-6961879D7CFC}" srcOrd="0" destOrd="0" presId="urn:microsoft.com/office/officeart/2008/layout/LinedList"/>
    <dgm:cxn modelId="{1D6CE951-1010-4740-A010-59976AD411C3}" type="presOf" srcId="{D2AF11F4-8DED-47A8-9B91-70C863BE3440}" destId="{6A3BC191-D2A8-4A42-9707-1A42DD068462}" srcOrd="0" destOrd="0" presId="urn:microsoft.com/office/officeart/2008/layout/LinedList"/>
    <dgm:cxn modelId="{448A9053-A821-4174-B985-543932E6090E}" srcId="{91E4BE30-020C-4401-81E9-99C6F7D81DAA}" destId="{D2AF11F4-8DED-47A8-9B91-70C863BE3440}" srcOrd="5" destOrd="0" parTransId="{13169014-49FC-419F-8288-A77775DB0995}" sibTransId="{734E2F43-8573-4711-B1E4-44A0D1855D44}"/>
    <dgm:cxn modelId="{A5391E86-98D9-4D5C-BD80-D93806B5BA54}" srcId="{91E4BE30-020C-4401-81E9-99C6F7D81DAA}" destId="{CB94B991-BD88-409C-AF69-DE63D9B36685}" srcOrd="1" destOrd="0" parTransId="{2EE0AF7C-C3F6-42BE-9173-0B1F459F9F6B}" sibTransId="{C3272B76-6D5E-42C0-997D-AED1DF6E3D7A}"/>
    <dgm:cxn modelId="{A149BF88-C833-46C9-B863-88547F7515FF}" srcId="{91E4BE30-020C-4401-81E9-99C6F7D81DAA}" destId="{1A3A1677-2251-488F-AD81-11FECC44219D}" srcOrd="0" destOrd="0" parTransId="{2DD41DBC-102D-4742-A786-1BF26EBCF335}" sibTransId="{B60AF253-15E4-41D2-8A97-380BE02FAAD9}"/>
    <dgm:cxn modelId="{BEEEC788-DFF2-4E4C-9DFA-E490A878D8E5}" type="presOf" srcId="{362D9EE9-E567-4481-9AB9-05DB9BEE5FB5}" destId="{227CAB15-6873-435A-B903-00A785283F87}" srcOrd="0" destOrd="0" presId="urn:microsoft.com/office/officeart/2008/layout/LinedList"/>
    <dgm:cxn modelId="{3B0BD195-E904-4A24-9A01-D46EEB6D5989}" type="presOf" srcId="{B2C627D2-D4FB-4CA3-804F-ABCC8C9481BA}" destId="{C7247960-EA72-4B16-9FCE-87A918D2B873}" srcOrd="0" destOrd="0" presId="urn:microsoft.com/office/officeart/2008/layout/LinedList"/>
    <dgm:cxn modelId="{11B1D4A2-2F67-4756-BB55-FF861F73B7B6}" type="presOf" srcId="{91E4BE30-020C-4401-81E9-99C6F7D81DAA}" destId="{58BFCA2D-5BA1-45F7-8933-CBE3D7F551EC}" srcOrd="0" destOrd="0" presId="urn:microsoft.com/office/officeart/2008/layout/LinedList"/>
    <dgm:cxn modelId="{2A6291B6-C02F-4D5C-B22C-733581CB9907}" srcId="{91E4BE30-020C-4401-81E9-99C6F7D81DAA}" destId="{6E2618A9-CB61-4FEB-BB57-94EC3793DDBA}" srcOrd="6" destOrd="0" parTransId="{D6C4A22B-AEC7-4F0D-9A64-A3685ECC8996}" sibTransId="{8D171F10-AE4A-432F-B6BA-94DDCF3AFD1D}"/>
    <dgm:cxn modelId="{8A2E81BB-4A0B-44D8-9DA9-BD3273C2E678}" srcId="{91E4BE30-020C-4401-81E9-99C6F7D81DAA}" destId="{4032DB13-7E2B-4198-89C2-64E580AD819C}" srcOrd="4" destOrd="0" parTransId="{D5548987-291F-4078-B73D-28ED16B44169}" sibTransId="{9830E392-F182-4E20-AD5B-EE1B76C272C5}"/>
    <dgm:cxn modelId="{62CBA1CB-A4DF-4237-BABF-88F69E37F44F}" srcId="{91E4BE30-020C-4401-81E9-99C6F7D81DAA}" destId="{B2C627D2-D4FB-4CA3-804F-ABCC8C9481BA}" srcOrd="2" destOrd="0" parTransId="{D4B3A5EB-B03C-4387-8848-226B0F3E7108}" sibTransId="{53610543-2301-4B86-B765-1B48D503B5C8}"/>
    <dgm:cxn modelId="{01087162-1F8C-45CA-AF01-23B21C54EA2D}" type="presParOf" srcId="{58BFCA2D-5BA1-45F7-8933-CBE3D7F551EC}" destId="{DB98F530-D34E-4CB1-A504-D6985AEFEC08}" srcOrd="0" destOrd="0" presId="urn:microsoft.com/office/officeart/2008/layout/LinedList"/>
    <dgm:cxn modelId="{522163CB-B22C-4A4A-AE3D-32BB6735CDB6}" type="presParOf" srcId="{58BFCA2D-5BA1-45F7-8933-CBE3D7F551EC}" destId="{B956C7A2-C30D-49A5-869C-0FCC1C2F2E74}" srcOrd="1" destOrd="0" presId="urn:microsoft.com/office/officeart/2008/layout/LinedList"/>
    <dgm:cxn modelId="{D63E3E76-C020-4AC2-907E-E3604246210B}" type="presParOf" srcId="{B956C7A2-C30D-49A5-869C-0FCC1C2F2E74}" destId="{947D77A3-03AA-4142-AACA-070AFC8E8E32}" srcOrd="0" destOrd="0" presId="urn:microsoft.com/office/officeart/2008/layout/LinedList"/>
    <dgm:cxn modelId="{DD9A5355-B31C-4497-9D82-C3D253E2E095}" type="presParOf" srcId="{B956C7A2-C30D-49A5-869C-0FCC1C2F2E74}" destId="{A88AF49B-146B-4DBF-BA98-E130E4AD6ED3}" srcOrd="1" destOrd="0" presId="urn:microsoft.com/office/officeart/2008/layout/LinedList"/>
    <dgm:cxn modelId="{EC4974AA-6D2C-4829-8C50-B87B22AC953B}" type="presParOf" srcId="{58BFCA2D-5BA1-45F7-8933-CBE3D7F551EC}" destId="{70F68C86-C8DC-4F28-8B90-EF655183D3FC}" srcOrd="2" destOrd="0" presId="urn:microsoft.com/office/officeart/2008/layout/LinedList"/>
    <dgm:cxn modelId="{F25BA527-D187-4299-8969-D53890440E63}" type="presParOf" srcId="{58BFCA2D-5BA1-45F7-8933-CBE3D7F551EC}" destId="{9884FF79-2778-4C99-B008-F5FA5BC707FF}" srcOrd="3" destOrd="0" presId="urn:microsoft.com/office/officeart/2008/layout/LinedList"/>
    <dgm:cxn modelId="{BC4E2205-404B-4F5A-839C-EC5E3E195CA1}" type="presParOf" srcId="{9884FF79-2778-4C99-B008-F5FA5BC707FF}" destId="{7CA21CF2-C49D-4AA0-AEA8-DEF7A48FAA8D}" srcOrd="0" destOrd="0" presId="urn:microsoft.com/office/officeart/2008/layout/LinedList"/>
    <dgm:cxn modelId="{4D05EFEA-1281-42E0-9277-499FE1A2533F}" type="presParOf" srcId="{9884FF79-2778-4C99-B008-F5FA5BC707FF}" destId="{79F1B3DF-8B8C-4ACC-86D6-67D262B443D7}" srcOrd="1" destOrd="0" presId="urn:microsoft.com/office/officeart/2008/layout/LinedList"/>
    <dgm:cxn modelId="{82531485-CEE1-4526-8943-598983520611}" type="presParOf" srcId="{58BFCA2D-5BA1-45F7-8933-CBE3D7F551EC}" destId="{B307AE49-828E-4131-BC4C-6B9AB67EE13C}" srcOrd="4" destOrd="0" presId="urn:microsoft.com/office/officeart/2008/layout/LinedList"/>
    <dgm:cxn modelId="{988E150F-38BC-4D2B-B86D-B8189A637923}" type="presParOf" srcId="{58BFCA2D-5BA1-45F7-8933-CBE3D7F551EC}" destId="{DC30DF25-F157-4DF9-8C93-DE26B6307DAB}" srcOrd="5" destOrd="0" presId="urn:microsoft.com/office/officeart/2008/layout/LinedList"/>
    <dgm:cxn modelId="{4663AD07-2E0A-4FC7-9A18-28F3459D8C63}" type="presParOf" srcId="{DC30DF25-F157-4DF9-8C93-DE26B6307DAB}" destId="{C7247960-EA72-4B16-9FCE-87A918D2B873}" srcOrd="0" destOrd="0" presId="urn:microsoft.com/office/officeart/2008/layout/LinedList"/>
    <dgm:cxn modelId="{02FC8C6A-F2D9-4212-B4B5-3E869A2D875D}" type="presParOf" srcId="{DC30DF25-F157-4DF9-8C93-DE26B6307DAB}" destId="{922F97C5-5959-4775-8B0F-C0F83D39F761}" srcOrd="1" destOrd="0" presId="urn:microsoft.com/office/officeart/2008/layout/LinedList"/>
    <dgm:cxn modelId="{678D18D2-8CF4-477E-8871-143D006D8FE2}" type="presParOf" srcId="{58BFCA2D-5BA1-45F7-8933-CBE3D7F551EC}" destId="{7EA996A4-F5A2-42C8-8343-EAF7F8BCF7EB}" srcOrd="6" destOrd="0" presId="urn:microsoft.com/office/officeart/2008/layout/LinedList"/>
    <dgm:cxn modelId="{4E929C04-0E12-4CFC-8DD9-1D30AB5F09ED}" type="presParOf" srcId="{58BFCA2D-5BA1-45F7-8933-CBE3D7F551EC}" destId="{BDE9959D-B653-4856-A586-1C1B85CD9235}" srcOrd="7" destOrd="0" presId="urn:microsoft.com/office/officeart/2008/layout/LinedList"/>
    <dgm:cxn modelId="{04D9E7CA-0253-4D2F-8B5D-04C5AA5BCBD7}" type="presParOf" srcId="{BDE9959D-B653-4856-A586-1C1B85CD9235}" destId="{227CAB15-6873-435A-B903-00A785283F87}" srcOrd="0" destOrd="0" presId="urn:microsoft.com/office/officeart/2008/layout/LinedList"/>
    <dgm:cxn modelId="{18A251BA-11BD-46DD-8C78-3319AD51E686}" type="presParOf" srcId="{BDE9959D-B653-4856-A586-1C1B85CD9235}" destId="{9C659B9F-2CD8-48A2-A70F-1131C59137D2}" srcOrd="1" destOrd="0" presId="urn:microsoft.com/office/officeart/2008/layout/LinedList"/>
    <dgm:cxn modelId="{FF7C3F0E-CEEA-4517-A63D-5FDD9C39F5DC}" type="presParOf" srcId="{58BFCA2D-5BA1-45F7-8933-CBE3D7F551EC}" destId="{F9BD8144-6B34-4D3F-A6F9-62C406F294AE}" srcOrd="8" destOrd="0" presId="urn:microsoft.com/office/officeart/2008/layout/LinedList"/>
    <dgm:cxn modelId="{E4FB5990-14E3-420E-9D8D-02C4D40AC2C3}" type="presParOf" srcId="{58BFCA2D-5BA1-45F7-8933-CBE3D7F551EC}" destId="{A42BC492-D675-4D30-90B0-6F3C34A60288}" srcOrd="9" destOrd="0" presId="urn:microsoft.com/office/officeart/2008/layout/LinedList"/>
    <dgm:cxn modelId="{2E719985-09A9-4BB6-BA3A-8CAB03E85BF6}" type="presParOf" srcId="{A42BC492-D675-4D30-90B0-6F3C34A60288}" destId="{FB954BED-15D4-4AB5-A4C6-2F1C52446BDA}" srcOrd="0" destOrd="0" presId="urn:microsoft.com/office/officeart/2008/layout/LinedList"/>
    <dgm:cxn modelId="{AE1C11D5-6452-4AD0-A4CF-D93D27312DDC}" type="presParOf" srcId="{A42BC492-D675-4D30-90B0-6F3C34A60288}" destId="{E0A5F68A-DF42-457A-9C77-082644C7DA10}" srcOrd="1" destOrd="0" presId="urn:microsoft.com/office/officeart/2008/layout/LinedList"/>
    <dgm:cxn modelId="{073799EC-CF8E-416E-9F2B-84F770E5C8A3}" type="presParOf" srcId="{58BFCA2D-5BA1-45F7-8933-CBE3D7F551EC}" destId="{695C4D2E-F4DB-4DE4-B4C0-BBF2B4371EE9}" srcOrd="10" destOrd="0" presId="urn:microsoft.com/office/officeart/2008/layout/LinedList"/>
    <dgm:cxn modelId="{05C85EA6-5FCA-4ABC-A930-705D0613F8F6}" type="presParOf" srcId="{58BFCA2D-5BA1-45F7-8933-CBE3D7F551EC}" destId="{274DF046-9E7E-44DA-8D18-3CD5D1B24016}" srcOrd="11" destOrd="0" presId="urn:microsoft.com/office/officeart/2008/layout/LinedList"/>
    <dgm:cxn modelId="{F1CE4697-CAC2-4F2D-A35D-12D222914F85}" type="presParOf" srcId="{274DF046-9E7E-44DA-8D18-3CD5D1B24016}" destId="{6A3BC191-D2A8-4A42-9707-1A42DD068462}" srcOrd="0" destOrd="0" presId="urn:microsoft.com/office/officeart/2008/layout/LinedList"/>
    <dgm:cxn modelId="{A82CA042-BBAA-46C9-B1B7-1172CDD979CE}" type="presParOf" srcId="{274DF046-9E7E-44DA-8D18-3CD5D1B24016}" destId="{F90EA808-CDE9-4A3F-8D5C-2F3FBFC06477}" srcOrd="1" destOrd="0" presId="urn:microsoft.com/office/officeart/2008/layout/LinedList"/>
    <dgm:cxn modelId="{695FEF12-19A7-4226-95EC-A6857E4B5EF0}" type="presParOf" srcId="{58BFCA2D-5BA1-45F7-8933-CBE3D7F551EC}" destId="{B877AAC5-1D91-42C9-B44B-BFFA37ECC177}" srcOrd="12" destOrd="0" presId="urn:microsoft.com/office/officeart/2008/layout/LinedList"/>
    <dgm:cxn modelId="{BA3688E8-3134-457C-8B95-0B40A20F5396}" type="presParOf" srcId="{58BFCA2D-5BA1-45F7-8933-CBE3D7F551EC}" destId="{56C6E791-3D8A-4325-9EA4-852A6025B84E}" srcOrd="13" destOrd="0" presId="urn:microsoft.com/office/officeart/2008/layout/LinedList"/>
    <dgm:cxn modelId="{DCE2A08B-7B5E-49A1-A3F3-17D53E001EBA}" type="presParOf" srcId="{56C6E791-3D8A-4325-9EA4-852A6025B84E}" destId="{2872A296-E967-43CB-8929-6961879D7CFC}" srcOrd="0" destOrd="0" presId="urn:microsoft.com/office/officeart/2008/layout/LinedList"/>
    <dgm:cxn modelId="{6B8EA873-BB8B-4AFB-8DCB-DCD055D44DE7}" type="presParOf" srcId="{56C6E791-3D8A-4325-9EA4-852A6025B84E}" destId="{9D2BD8B6-195B-4221-8A4F-1CCD1A7A2AB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961EF4-F083-4842-9780-B7CC35AF181D}">
      <dsp:nvSpPr>
        <dsp:cNvPr id="0" name=""/>
        <dsp:cNvSpPr/>
      </dsp:nvSpPr>
      <dsp:spPr>
        <a:xfrm>
          <a:off x="0" y="58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2CC80-C764-476C-AE52-211B20A7C359}">
      <dsp:nvSpPr>
        <dsp:cNvPr id="0" name=""/>
        <dsp:cNvSpPr/>
      </dsp:nvSpPr>
      <dsp:spPr>
        <a:xfrm>
          <a:off x="0" y="580"/>
          <a:ext cx="8138160" cy="950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Tahkim kavramını, kapsamını ve hukuki niteliğini kavramak</a:t>
          </a:r>
        </a:p>
      </dsp:txBody>
      <dsp:txXfrm>
        <a:off x="0" y="580"/>
        <a:ext cx="8138160" cy="950743"/>
      </dsp:txXfrm>
    </dsp:sp>
    <dsp:sp modelId="{2F78DDD2-8146-46DB-8FD7-55D3F0932B84}">
      <dsp:nvSpPr>
        <dsp:cNvPr id="0" name=""/>
        <dsp:cNvSpPr/>
      </dsp:nvSpPr>
      <dsp:spPr>
        <a:xfrm>
          <a:off x="0" y="951324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EBAA8F-3A3B-4F92-A2A8-141765BFFC82}">
      <dsp:nvSpPr>
        <dsp:cNvPr id="0" name=""/>
        <dsp:cNvSpPr/>
      </dsp:nvSpPr>
      <dsp:spPr>
        <a:xfrm>
          <a:off x="0" y="951324"/>
          <a:ext cx="8138160" cy="950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MTK–HMK ayrımını (uygulama alanı, tahkim anlaşması, iptal davası vb.) sistematik okumak</a:t>
          </a:r>
        </a:p>
      </dsp:txBody>
      <dsp:txXfrm>
        <a:off x="0" y="951324"/>
        <a:ext cx="8138160" cy="950743"/>
      </dsp:txXfrm>
    </dsp:sp>
    <dsp:sp modelId="{D8E7E427-2C57-4C1E-8DBD-B17507D45C53}">
      <dsp:nvSpPr>
        <dsp:cNvPr id="0" name=""/>
        <dsp:cNvSpPr/>
      </dsp:nvSpPr>
      <dsp:spPr>
        <a:xfrm>
          <a:off x="0" y="1902068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9A96AD-918B-40D1-B719-0FF59C3B41F2}">
      <dsp:nvSpPr>
        <dsp:cNvPr id="0" name=""/>
        <dsp:cNvSpPr/>
      </dsp:nvSpPr>
      <dsp:spPr>
        <a:xfrm>
          <a:off x="0" y="1902068"/>
          <a:ext cx="8138160" cy="950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Tahkim anlaşmasının kurulması ve geçerliliği: şekil, irade açıklığı, kötü tahkim şartı</a:t>
          </a:r>
        </a:p>
      </dsp:txBody>
      <dsp:txXfrm>
        <a:off x="0" y="1902068"/>
        <a:ext cx="8138160" cy="950743"/>
      </dsp:txXfrm>
    </dsp:sp>
    <dsp:sp modelId="{4195AD69-C41D-4EB4-BAE6-A33E16A89BAF}">
      <dsp:nvSpPr>
        <dsp:cNvPr id="0" name=""/>
        <dsp:cNvSpPr/>
      </dsp:nvSpPr>
      <dsp:spPr>
        <a:xfrm>
          <a:off x="0" y="2852811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86915-4C77-463C-8E30-A0BE016593C6}">
      <dsp:nvSpPr>
        <dsp:cNvPr id="0" name=""/>
        <dsp:cNvSpPr/>
      </dsp:nvSpPr>
      <dsp:spPr>
        <a:xfrm>
          <a:off x="0" y="2852811"/>
          <a:ext cx="8138160" cy="950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Tahkim sürecinin pratiği: hakem seçimi, duruşma–deliller, giderler</a:t>
          </a:r>
        </a:p>
      </dsp:txBody>
      <dsp:txXfrm>
        <a:off x="0" y="2852811"/>
        <a:ext cx="8138160" cy="950743"/>
      </dsp:txXfrm>
    </dsp:sp>
    <dsp:sp modelId="{CD3ACEC3-87FA-4E1D-A574-03007173AC3D}">
      <dsp:nvSpPr>
        <dsp:cNvPr id="0" name=""/>
        <dsp:cNvSpPr/>
      </dsp:nvSpPr>
      <dsp:spPr>
        <a:xfrm>
          <a:off x="0" y="3803555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4176B-76AF-4F45-BB9D-3EEE10C1E3A0}">
      <dsp:nvSpPr>
        <dsp:cNvPr id="0" name=""/>
        <dsp:cNvSpPr/>
      </dsp:nvSpPr>
      <dsp:spPr>
        <a:xfrm>
          <a:off x="0" y="3803555"/>
          <a:ext cx="8138160" cy="950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Hakem kararına karşı başvuru: iptal davası (tek yol) + tanıma/tenfiz (New York Sözleşmesi)</a:t>
          </a:r>
        </a:p>
      </dsp:txBody>
      <dsp:txXfrm>
        <a:off x="0" y="3803555"/>
        <a:ext cx="8138160" cy="95074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926F23-5C0B-402E-9446-82003F201531}">
      <dsp:nvSpPr>
        <dsp:cNvPr id="0" name=""/>
        <dsp:cNvSpPr/>
      </dsp:nvSpPr>
      <dsp:spPr>
        <a:xfrm>
          <a:off x="0" y="364320"/>
          <a:ext cx="813816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Yazılı şekil şartı: imzalı belge, mektup/telex/faks, elektronik ortam, e-posta vb.</a:t>
          </a:r>
        </a:p>
      </dsp:txBody>
      <dsp:txXfrm>
        <a:off x="46606" y="410926"/>
        <a:ext cx="8044948" cy="861507"/>
      </dsp:txXfrm>
    </dsp:sp>
    <dsp:sp modelId="{0282B6B1-75E5-4E79-8660-3BC50FD8D2F8}">
      <dsp:nvSpPr>
        <dsp:cNvPr id="0" name=""/>
        <dsp:cNvSpPr/>
      </dsp:nvSpPr>
      <dsp:spPr>
        <a:xfrm>
          <a:off x="0" y="1388160"/>
          <a:ext cx="813816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Dava dilekçesinde tahkim anlaşması ileri sürülür ve karşı taraf inkâr etmezse yazılılık gerçekleşmiş sayılabilir.</a:t>
          </a:r>
        </a:p>
      </dsp:txBody>
      <dsp:txXfrm>
        <a:off x="46606" y="1434766"/>
        <a:ext cx="8044948" cy="861507"/>
      </dsp:txXfrm>
    </dsp:sp>
    <dsp:sp modelId="{0924D7E5-64AC-4505-974B-82B74DA02A70}">
      <dsp:nvSpPr>
        <dsp:cNvPr id="0" name=""/>
        <dsp:cNvSpPr/>
      </dsp:nvSpPr>
      <dsp:spPr>
        <a:xfrm>
          <a:off x="0" y="2412000"/>
          <a:ext cx="813816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Atıf yoluyla: asıl sözleşmede tahkim şartı içeren bir belgeye açık yollama yapılması halinde tahkim anlaşması kurulabilir.</a:t>
          </a:r>
        </a:p>
      </dsp:txBody>
      <dsp:txXfrm>
        <a:off x="46606" y="2458606"/>
        <a:ext cx="8044948" cy="861507"/>
      </dsp:txXfrm>
    </dsp:sp>
    <dsp:sp modelId="{B51614B0-BDCC-4B60-976E-AE0914BB6FF5}">
      <dsp:nvSpPr>
        <dsp:cNvPr id="0" name=""/>
        <dsp:cNvSpPr/>
      </dsp:nvSpPr>
      <dsp:spPr>
        <a:xfrm>
          <a:off x="0" y="3435840"/>
          <a:ext cx="813816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Geçerlilik testinde tipik başlıklar: ehliyet, irade açıklığının kesinliği, tahkime elverişlilik, uygulanacak hukuka göre geçerlilik</a:t>
          </a:r>
        </a:p>
      </dsp:txBody>
      <dsp:txXfrm>
        <a:off x="46606" y="3482446"/>
        <a:ext cx="8044948" cy="86150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37C34-5E81-48CA-905E-358EF59DBB89}">
      <dsp:nvSpPr>
        <dsp:cNvPr id="0" name=""/>
        <dsp:cNvSpPr/>
      </dsp:nvSpPr>
      <dsp:spPr>
        <a:xfrm>
          <a:off x="0" y="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D79963-85D4-4B37-9C8B-88094510C89E}">
      <dsp:nvSpPr>
        <dsp:cNvPr id="0" name=""/>
        <dsp:cNvSpPr/>
      </dsp:nvSpPr>
      <dsp:spPr>
        <a:xfrm>
          <a:off x="0" y="0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Uygulamada sık hata: Tahkim şartı ile birlikte ayrıca belirli bir mahkemeyi 'yetkili' kılmak.</a:t>
          </a:r>
        </a:p>
      </dsp:txBody>
      <dsp:txXfrm>
        <a:off x="0" y="0"/>
        <a:ext cx="8138160" cy="1188719"/>
      </dsp:txXfrm>
    </dsp:sp>
    <dsp:sp modelId="{AFDAF24F-AF5D-4DA4-B2E5-0F860D5E77E1}">
      <dsp:nvSpPr>
        <dsp:cNvPr id="0" name=""/>
        <dsp:cNvSpPr/>
      </dsp:nvSpPr>
      <dsp:spPr>
        <a:xfrm>
          <a:off x="0" y="118871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65AEAA-32D4-4FC2-9DCF-60E319E5708A}">
      <dsp:nvSpPr>
        <dsp:cNvPr id="0" name=""/>
        <dsp:cNvSpPr/>
      </dsp:nvSpPr>
      <dsp:spPr>
        <a:xfrm>
          <a:off x="0" y="118871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Sonuç: Taraf iradesi çelişkili hale gelir; tahkim anlaşması geçersiz sayılma riski doğar.</a:t>
          </a:r>
        </a:p>
      </dsp:txBody>
      <dsp:txXfrm>
        <a:off x="0" y="1188719"/>
        <a:ext cx="8138160" cy="1188719"/>
      </dsp:txXfrm>
    </dsp:sp>
    <dsp:sp modelId="{8B331B68-8B7A-4102-8DB3-51512A9B6B39}">
      <dsp:nvSpPr>
        <dsp:cNvPr id="0" name=""/>
        <dsp:cNvSpPr/>
      </dsp:nvSpPr>
      <dsp:spPr>
        <a:xfrm>
          <a:off x="0" y="237743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963E4B-016F-4D95-912E-D999FBF3E8A9}">
      <dsp:nvSpPr>
        <dsp:cNvPr id="0" name=""/>
        <dsp:cNvSpPr/>
      </dsp:nvSpPr>
      <dsp:spPr>
        <a:xfrm>
          <a:off x="0" y="237743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Yargıtay uygulamasında: tahkim iradesinin açık ve kesin ortaya konulması aranır.</a:t>
          </a:r>
        </a:p>
      </dsp:txBody>
      <dsp:txXfrm>
        <a:off x="0" y="2377439"/>
        <a:ext cx="8138160" cy="1188719"/>
      </dsp:txXfrm>
    </dsp:sp>
    <dsp:sp modelId="{83D4F9D0-74B0-4CE5-A39A-C051B059EF15}">
      <dsp:nvSpPr>
        <dsp:cNvPr id="0" name=""/>
        <dsp:cNvSpPr/>
      </dsp:nvSpPr>
      <dsp:spPr>
        <a:xfrm>
          <a:off x="0" y="356616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A0EE89-32A8-4060-B0A2-DBFF9096931C}">
      <dsp:nvSpPr>
        <dsp:cNvPr id="0" name=""/>
        <dsp:cNvSpPr/>
      </dsp:nvSpPr>
      <dsp:spPr>
        <a:xfrm>
          <a:off x="0" y="356615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Ders notu: Mahkeme yetki şartı ile tahkim şartı birlikte yazılacaksa, mahkeme atfı sadece 'destekleyici mahkeme' (hakem seçimi, tedbir vb.) olarak sınırlandırılmalıdır.</a:t>
          </a:r>
        </a:p>
      </dsp:txBody>
      <dsp:txXfrm>
        <a:off x="0" y="3566159"/>
        <a:ext cx="8138160" cy="118871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58389-7A23-435D-A8D1-DD54B5907D61}">
      <dsp:nvSpPr>
        <dsp:cNvPr id="0" name=""/>
        <dsp:cNvSpPr/>
      </dsp:nvSpPr>
      <dsp:spPr>
        <a:xfrm>
          <a:off x="0" y="58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3114BB-A32F-4ECC-A5AE-079587F8A62A}">
      <dsp:nvSpPr>
        <dsp:cNvPr id="0" name=""/>
        <dsp:cNvSpPr/>
      </dsp:nvSpPr>
      <dsp:spPr>
        <a:xfrm>
          <a:off x="0" y="580"/>
          <a:ext cx="8138160" cy="950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MTK m.5 / HMK m.413: Tahkim anlaşması kapsamındaki uyuşmazlık için mahkemede dava açılırsa tahkim itirazı ileri sürülebilir.</a:t>
          </a:r>
        </a:p>
      </dsp:txBody>
      <dsp:txXfrm>
        <a:off x="0" y="580"/>
        <a:ext cx="8138160" cy="950743"/>
      </dsp:txXfrm>
    </dsp:sp>
    <dsp:sp modelId="{EE0074F6-384A-489B-8EF2-D1E07BB87E13}">
      <dsp:nvSpPr>
        <dsp:cNvPr id="0" name=""/>
        <dsp:cNvSpPr/>
      </dsp:nvSpPr>
      <dsp:spPr>
        <a:xfrm>
          <a:off x="0" y="951324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651DEB-4A74-49DA-A34E-DF36E3E7E2EA}">
      <dsp:nvSpPr>
        <dsp:cNvPr id="0" name=""/>
        <dsp:cNvSpPr/>
      </dsp:nvSpPr>
      <dsp:spPr>
        <a:xfrm>
          <a:off x="0" y="951324"/>
          <a:ext cx="8138160" cy="950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Tahkim anlaşması kapsamındaki uyuşmazlık için mahkemede dava açılırsa karşı taraf tahkim itirazında bulunabilir.</a:t>
          </a:r>
        </a:p>
      </dsp:txBody>
      <dsp:txXfrm>
        <a:off x="0" y="951324"/>
        <a:ext cx="8138160" cy="950743"/>
      </dsp:txXfrm>
    </dsp:sp>
    <dsp:sp modelId="{6A753202-54D4-4BAC-9581-D4513A133AEC}">
      <dsp:nvSpPr>
        <dsp:cNvPr id="0" name=""/>
        <dsp:cNvSpPr/>
      </dsp:nvSpPr>
      <dsp:spPr>
        <a:xfrm>
          <a:off x="0" y="1902068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8479A5-8B20-411C-A277-AABE91BA93F1}">
      <dsp:nvSpPr>
        <dsp:cNvPr id="0" name=""/>
        <dsp:cNvSpPr/>
      </dsp:nvSpPr>
      <dsp:spPr>
        <a:xfrm>
          <a:off x="0" y="1902068"/>
          <a:ext cx="8138160" cy="950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Tahkim itirazı, usul hukuku anlamında 'ilk itiraz' niteliğindedir; süresinde ileri sürülmelidir.</a:t>
          </a:r>
        </a:p>
      </dsp:txBody>
      <dsp:txXfrm>
        <a:off x="0" y="1902068"/>
        <a:ext cx="8138160" cy="950743"/>
      </dsp:txXfrm>
    </dsp:sp>
    <dsp:sp modelId="{D56DA6AC-C1F0-428C-B4A0-A410FC582E9A}">
      <dsp:nvSpPr>
        <dsp:cNvPr id="0" name=""/>
        <dsp:cNvSpPr/>
      </dsp:nvSpPr>
      <dsp:spPr>
        <a:xfrm>
          <a:off x="0" y="2852811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B67CAD-DDEA-4D53-821F-45B5CDA91FE1}">
      <dsp:nvSpPr>
        <dsp:cNvPr id="0" name=""/>
        <dsp:cNvSpPr/>
      </dsp:nvSpPr>
      <dsp:spPr>
        <a:xfrm>
          <a:off x="0" y="2852811"/>
          <a:ext cx="8138160" cy="950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Mahkeme, tahkim sözleşmesi hükümsüz/tesirsiz/uygulanamaz değilse tahkim itirazını kabul eder ve davayı usulden reddeder.</a:t>
          </a:r>
        </a:p>
      </dsp:txBody>
      <dsp:txXfrm>
        <a:off x="0" y="2852811"/>
        <a:ext cx="8138160" cy="950743"/>
      </dsp:txXfrm>
    </dsp:sp>
    <dsp:sp modelId="{D9567D2C-34CE-4F3A-A510-7C641302FC53}">
      <dsp:nvSpPr>
        <dsp:cNvPr id="0" name=""/>
        <dsp:cNvSpPr/>
      </dsp:nvSpPr>
      <dsp:spPr>
        <a:xfrm>
          <a:off x="0" y="3803555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E6654-2D2A-42FC-BA15-90A6FC38C1DA}">
      <dsp:nvSpPr>
        <dsp:cNvPr id="0" name=""/>
        <dsp:cNvSpPr/>
      </dsp:nvSpPr>
      <dsp:spPr>
        <a:xfrm>
          <a:off x="0" y="3803555"/>
          <a:ext cx="8138160" cy="9507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Pratik: Tahkim itirazı yapılmazsa mahkeme yargılamaya devam edebilir (yetki itirazı zamanında yapılmalıdır).</a:t>
          </a:r>
        </a:p>
      </dsp:txBody>
      <dsp:txXfrm>
        <a:off x="0" y="3803555"/>
        <a:ext cx="8138160" cy="95074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3FAC9F-B56D-4334-9016-33E2324A9AB6}">
      <dsp:nvSpPr>
        <dsp:cNvPr id="0" name=""/>
        <dsp:cNvSpPr/>
      </dsp:nvSpPr>
      <dsp:spPr>
        <a:xfrm>
          <a:off x="0" y="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B8CDC2-217B-4E88-A5F2-6BD4FE791863}">
      <dsp:nvSpPr>
        <dsp:cNvPr id="0" name=""/>
        <dsp:cNvSpPr/>
      </dsp:nvSpPr>
      <dsp:spPr>
        <a:xfrm>
          <a:off x="0" y="0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MTK m.7: Gerçek kişiler hakem olarak seçilebilir; ayrıca bir meslek kriteri öngörülmemiştir.</a:t>
          </a:r>
        </a:p>
      </dsp:txBody>
      <dsp:txXfrm>
        <a:off x="0" y="0"/>
        <a:ext cx="8138160" cy="1188719"/>
      </dsp:txXfrm>
    </dsp:sp>
    <dsp:sp modelId="{74CCD1B5-365B-47C1-AC69-A88A2D488827}">
      <dsp:nvSpPr>
        <dsp:cNvPr id="0" name=""/>
        <dsp:cNvSpPr/>
      </dsp:nvSpPr>
      <dsp:spPr>
        <a:xfrm>
          <a:off x="0" y="118871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234779-BFCE-4987-9C76-0EAB81D44493}">
      <dsp:nvSpPr>
        <dsp:cNvPr id="0" name=""/>
        <dsp:cNvSpPr/>
      </dsp:nvSpPr>
      <dsp:spPr>
        <a:xfrm>
          <a:off x="0" y="118871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HMK m.416: Hakem kurulu birden fazla kişiden oluşuyorsa en az bir hakemin 5 yıl ve üzeri kıdeme sahip hukukçu olması aranır.</a:t>
          </a:r>
        </a:p>
      </dsp:txBody>
      <dsp:txXfrm>
        <a:off x="0" y="1188719"/>
        <a:ext cx="8138160" cy="1188719"/>
      </dsp:txXfrm>
    </dsp:sp>
    <dsp:sp modelId="{6B36C198-04AC-4910-99D4-DF80D1509373}">
      <dsp:nvSpPr>
        <dsp:cNvPr id="0" name=""/>
        <dsp:cNvSpPr/>
      </dsp:nvSpPr>
      <dsp:spPr>
        <a:xfrm>
          <a:off x="0" y="237743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341BE2-D310-45E4-90AD-90CC542D162D}">
      <dsp:nvSpPr>
        <dsp:cNvPr id="0" name=""/>
        <dsp:cNvSpPr/>
      </dsp:nvSpPr>
      <dsp:spPr>
        <a:xfrm>
          <a:off x="0" y="237743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Bağımsızlık ve tarafsızlık: hakemin taraflarla ilişkisi, çıkar çatışması ve güven sorunu yaratmamalıdır.</a:t>
          </a:r>
        </a:p>
      </dsp:txBody>
      <dsp:txXfrm>
        <a:off x="0" y="2377439"/>
        <a:ext cx="8138160" cy="1188719"/>
      </dsp:txXfrm>
    </dsp:sp>
    <dsp:sp modelId="{20F6B810-4B86-4E65-8E4A-2194604CE976}">
      <dsp:nvSpPr>
        <dsp:cNvPr id="0" name=""/>
        <dsp:cNvSpPr/>
      </dsp:nvSpPr>
      <dsp:spPr>
        <a:xfrm>
          <a:off x="0" y="356616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32BAF6-1BDB-4EF0-A429-1FB0C0ABFB1A}">
      <dsp:nvSpPr>
        <dsp:cNvPr id="0" name=""/>
        <dsp:cNvSpPr/>
      </dsp:nvSpPr>
      <dsp:spPr>
        <a:xfrm>
          <a:off x="0" y="356615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Uygulama: hakemlerin, olası çatışmaları süreç başında beyan etmesi (disclosure) beklenir; gerektiğinde ret/çekilme mekanizmaları işler.</a:t>
          </a:r>
        </a:p>
      </dsp:txBody>
      <dsp:txXfrm>
        <a:off x="0" y="3566159"/>
        <a:ext cx="8138160" cy="118871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6E68E9-FF56-4C49-9AF7-9BBEBF42A8E5}">
      <dsp:nvSpPr>
        <dsp:cNvPr id="0" name=""/>
        <dsp:cNvSpPr/>
      </dsp:nvSpPr>
      <dsp:spPr>
        <a:xfrm>
          <a:off x="0" y="580"/>
          <a:ext cx="8138160" cy="4875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4FD515-15CF-4605-B6DB-CF2267DE7AF0}">
      <dsp:nvSpPr>
        <dsp:cNvPr id="0" name=""/>
        <dsp:cNvSpPr/>
      </dsp:nvSpPr>
      <dsp:spPr>
        <a:xfrm>
          <a:off x="147487" y="110281"/>
          <a:ext cx="268158" cy="26815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8E3328-EBBC-429E-827D-2BAB62D39520}">
      <dsp:nvSpPr>
        <dsp:cNvPr id="0" name=""/>
        <dsp:cNvSpPr/>
      </dsp:nvSpPr>
      <dsp:spPr>
        <a:xfrm>
          <a:off x="563132" y="580"/>
          <a:ext cx="7575027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600" tIns="51600" rIns="51600" bIns="5160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1) Tahkim başvurusu / talep dilekçesi (claim)</a:t>
          </a:r>
        </a:p>
      </dsp:txBody>
      <dsp:txXfrm>
        <a:off x="563132" y="580"/>
        <a:ext cx="7575027" cy="487560"/>
      </dsp:txXfrm>
    </dsp:sp>
    <dsp:sp modelId="{61281CB0-2512-4E2F-94F1-C65E06AC6A66}">
      <dsp:nvSpPr>
        <dsp:cNvPr id="0" name=""/>
        <dsp:cNvSpPr/>
      </dsp:nvSpPr>
      <dsp:spPr>
        <a:xfrm>
          <a:off x="0" y="610031"/>
          <a:ext cx="8138160" cy="4875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429C65-798D-47F5-ADDB-D3F750DB36F3}">
      <dsp:nvSpPr>
        <dsp:cNvPr id="0" name=""/>
        <dsp:cNvSpPr/>
      </dsp:nvSpPr>
      <dsp:spPr>
        <a:xfrm>
          <a:off x="147487" y="719732"/>
          <a:ext cx="268158" cy="26815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8B3CE2-D163-4464-B111-53C809D89726}">
      <dsp:nvSpPr>
        <dsp:cNvPr id="0" name=""/>
        <dsp:cNvSpPr/>
      </dsp:nvSpPr>
      <dsp:spPr>
        <a:xfrm>
          <a:off x="563132" y="610031"/>
          <a:ext cx="7575027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600" tIns="51600" rIns="51600" bIns="5160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2) Tahkim harç/avans ve bildirimler (kurum kurallarına göre)</a:t>
          </a:r>
        </a:p>
      </dsp:txBody>
      <dsp:txXfrm>
        <a:off x="563132" y="610031"/>
        <a:ext cx="7575027" cy="487560"/>
      </dsp:txXfrm>
    </dsp:sp>
    <dsp:sp modelId="{DB40E085-2262-428A-8DCB-068ADE4565CD}">
      <dsp:nvSpPr>
        <dsp:cNvPr id="0" name=""/>
        <dsp:cNvSpPr/>
      </dsp:nvSpPr>
      <dsp:spPr>
        <a:xfrm>
          <a:off x="0" y="1219482"/>
          <a:ext cx="8138160" cy="4875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5389A3-7B6D-4331-87AE-85115022145A}">
      <dsp:nvSpPr>
        <dsp:cNvPr id="0" name=""/>
        <dsp:cNvSpPr/>
      </dsp:nvSpPr>
      <dsp:spPr>
        <a:xfrm>
          <a:off x="147487" y="1329183"/>
          <a:ext cx="268158" cy="26815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16A66C-9752-4BEB-BD51-F650E4E33071}">
      <dsp:nvSpPr>
        <dsp:cNvPr id="0" name=""/>
        <dsp:cNvSpPr/>
      </dsp:nvSpPr>
      <dsp:spPr>
        <a:xfrm>
          <a:off x="563132" y="1219482"/>
          <a:ext cx="7575027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600" tIns="51600" rIns="51600" bIns="5160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3) Hakem(ler)in atanması ve yetki/ret tartışmaları</a:t>
          </a:r>
        </a:p>
      </dsp:txBody>
      <dsp:txXfrm>
        <a:off x="563132" y="1219482"/>
        <a:ext cx="7575027" cy="487560"/>
      </dsp:txXfrm>
    </dsp:sp>
    <dsp:sp modelId="{70AD647F-CDF2-43BB-AEB8-5C9126900AC0}">
      <dsp:nvSpPr>
        <dsp:cNvPr id="0" name=""/>
        <dsp:cNvSpPr/>
      </dsp:nvSpPr>
      <dsp:spPr>
        <a:xfrm>
          <a:off x="0" y="1828933"/>
          <a:ext cx="8138160" cy="4875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8E5D71-74F5-4A35-83E7-D9E804E50DD5}">
      <dsp:nvSpPr>
        <dsp:cNvPr id="0" name=""/>
        <dsp:cNvSpPr/>
      </dsp:nvSpPr>
      <dsp:spPr>
        <a:xfrm>
          <a:off x="147487" y="1938635"/>
          <a:ext cx="268158" cy="26815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05F8E-EDBE-43DA-89FC-CB8453C58960}">
      <dsp:nvSpPr>
        <dsp:cNvPr id="0" name=""/>
        <dsp:cNvSpPr/>
      </dsp:nvSpPr>
      <dsp:spPr>
        <a:xfrm>
          <a:off x="563132" y="1828933"/>
          <a:ext cx="7575027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600" tIns="51600" rIns="51600" bIns="5160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4) Usul takvimi ve ön toplantı: dilekçe–delil–duruşma planı</a:t>
          </a:r>
        </a:p>
      </dsp:txBody>
      <dsp:txXfrm>
        <a:off x="563132" y="1828933"/>
        <a:ext cx="7575027" cy="487560"/>
      </dsp:txXfrm>
    </dsp:sp>
    <dsp:sp modelId="{8F0CE18D-11D1-495E-A7BD-965EB499AFF9}">
      <dsp:nvSpPr>
        <dsp:cNvPr id="0" name=""/>
        <dsp:cNvSpPr/>
      </dsp:nvSpPr>
      <dsp:spPr>
        <a:xfrm>
          <a:off x="0" y="2438385"/>
          <a:ext cx="8138160" cy="4875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2BD773-7E89-43DC-835B-95FE70309D6C}">
      <dsp:nvSpPr>
        <dsp:cNvPr id="0" name=""/>
        <dsp:cNvSpPr/>
      </dsp:nvSpPr>
      <dsp:spPr>
        <a:xfrm>
          <a:off x="147487" y="2548086"/>
          <a:ext cx="268158" cy="26815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A56C81-2B92-44C2-B5C9-DEC8432AE837}">
      <dsp:nvSpPr>
        <dsp:cNvPr id="0" name=""/>
        <dsp:cNvSpPr/>
      </dsp:nvSpPr>
      <dsp:spPr>
        <a:xfrm>
          <a:off x="563132" y="2438385"/>
          <a:ext cx="7575027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600" tIns="51600" rIns="51600" bIns="5160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5) Dilekçeler aşaması: iddia–savunma–delil listeleri</a:t>
          </a:r>
        </a:p>
      </dsp:txBody>
      <dsp:txXfrm>
        <a:off x="563132" y="2438385"/>
        <a:ext cx="7575027" cy="487560"/>
      </dsp:txXfrm>
    </dsp:sp>
    <dsp:sp modelId="{16912D5E-5A47-4EAD-8701-62DE9B01C54D}">
      <dsp:nvSpPr>
        <dsp:cNvPr id="0" name=""/>
        <dsp:cNvSpPr/>
      </dsp:nvSpPr>
      <dsp:spPr>
        <a:xfrm>
          <a:off x="0" y="3047836"/>
          <a:ext cx="8138160" cy="4875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CB4A9A-5F34-490D-8E2C-3268474A3DA3}">
      <dsp:nvSpPr>
        <dsp:cNvPr id="0" name=""/>
        <dsp:cNvSpPr/>
      </dsp:nvSpPr>
      <dsp:spPr>
        <a:xfrm>
          <a:off x="147487" y="3157537"/>
          <a:ext cx="268158" cy="26815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086BE1-F4EB-42AE-A3C8-7C6677192C2D}">
      <dsp:nvSpPr>
        <dsp:cNvPr id="0" name=""/>
        <dsp:cNvSpPr/>
      </dsp:nvSpPr>
      <dsp:spPr>
        <a:xfrm>
          <a:off x="563132" y="3047836"/>
          <a:ext cx="7575027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600" tIns="51600" rIns="51600" bIns="5160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6) Delillerin ikamesi: belge, tanık, bilirkişi, keşif</a:t>
          </a:r>
        </a:p>
      </dsp:txBody>
      <dsp:txXfrm>
        <a:off x="563132" y="3047836"/>
        <a:ext cx="7575027" cy="487560"/>
      </dsp:txXfrm>
    </dsp:sp>
    <dsp:sp modelId="{2CF673E5-F20F-4185-90BC-89BE451C6E49}">
      <dsp:nvSpPr>
        <dsp:cNvPr id="0" name=""/>
        <dsp:cNvSpPr/>
      </dsp:nvSpPr>
      <dsp:spPr>
        <a:xfrm>
          <a:off x="0" y="3657287"/>
          <a:ext cx="8138160" cy="4875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5C59BB-070F-4B50-807A-44C398284B11}">
      <dsp:nvSpPr>
        <dsp:cNvPr id="0" name=""/>
        <dsp:cNvSpPr/>
      </dsp:nvSpPr>
      <dsp:spPr>
        <a:xfrm>
          <a:off x="147487" y="3766988"/>
          <a:ext cx="268158" cy="268158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2BD60C-91F3-4247-9BF4-284A64A799BE}">
      <dsp:nvSpPr>
        <dsp:cNvPr id="0" name=""/>
        <dsp:cNvSpPr/>
      </dsp:nvSpPr>
      <dsp:spPr>
        <a:xfrm>
          <a:off x="563132" y="3657287"/>
          <a:ext cx="7575027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600" tIns="51600" rIns="51600" bIns="5160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7) Duruşma (gerektiğinde) ve sözlü beyanlar</a:t>
          </a:r>
        </a:p>
      </dsp:txBody>
      <dsp:txXfrm>
        <a:off x="563132" y="3657287"/>
        <a:ext cx="7575027" cy="487560"/>
      </dsp:txXfrm>
    </dsp:sp>
    <dsp:sp modelId="{7C5D85B4-41AD-4819-88FA-6836E9D405CD}">
      <dsp:nvSpPr>
        <dsp:cNvPr id="0" name=""/>
        <dsp:cNvSpPr/>
      </dsp:nvSpPr>
      <dsp:spPr>
        <a:xfrm>
          <a:off x="0" y="4266738"/>
          <a:ext cx="8138160" cy="48756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3E56A4-C6F6-416D-A178-738C6BCC3165}">
      <dsp:nvSpPr>
        <dsp:cNvPr id="0" name=""/>
        <dsp:cNvSpPr/>
      </dsp:nvSpPr>
      <dsp:spPr>
        <a:xfrm>
          <a:off x="147487" y="4376439"/>
          <a:ext cx="268158" cy="268158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91D37C-8B1B-45A6-850D-1B28C2D139A7}">
      <dsp:nvSpPr>
        <dsp:cNvPr id="0" name=""/>
        <dsp:cNvSpPr/>
      </dsp:nvSpPr>
      <dsp:spPr>
        <a:xfrm>
          <a:off x="563132" y="4266738"/>
          <a:ext cx="7575027" cy="487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600" tIns="51600" rIns="51600" bIns="5160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8) Hakem kararı (award) + tavzih/düzeltme/tamamlama süreçleri</a:t>
          </a:r>
        </a:p>
      </dsp:txBody>
      <dsp:txXfrm>
        <a:off x="563132" y="4266738"/>
        <a:ext cx="7575027" cy="48756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E347C-0C45-40D9-AAE5-68B27BFF6A05}">
      <dsp:nvSpPr>
        <dsp:cNvPr id="0" name=""/>
        <dsp:cNvSpPr/>
      </dsp:nvSpPr>
      <dsp:spPr>
        <a:xfrm>
          <a:off x="0" y="99720"/>
          <a:ext cx="813816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MTK m.11/A ve HMK m.427: Hakem/hakem kurulu duruşma yapılmasına veya dosya üzerinden yürütmeye karar verebilir.</a:t>
          </a:r>
        </a:p>
      </dsp:txBody>
      <dsp:txXfrm>
        <a:off x="34954" y="134674"/>
        <a:ext cx="8068252" cy="646132"/>
      </dsp:txXfrm>
    </dsp:sp>
    <dsp:sp modelId="{1959A2E4-B474-4930-B9D4-6745B625C0E3}">
      <dsp:nvSpPr>
        <dsp:cNvPr id="0" name=""/>
        <dsp:cNvSpPr/>
      </dsp:nvSpPr>
      <dsp:spPr>
        <a:xfrm>
          <a:off x="0" y="867600"/>
          <a:ext cx="813816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Hakem/hakem kurulu duruşma yapılmasına veya dosya üzerinden yürütmeye karar verebilir.</a:t>
          </a:r>
        </a:p>
      </dsp:txBody>
      <dsp:txXfrm>
        <a:off x="34954" y="902554"/>
        <a:ext cx="8068252" cy="646132"/>
      </dsp:txXfrm>
    </dsp:sp>
    <dsp:sp modelId="{2C8233D7-65BB-4F58-A068-45631C1BA140}">
      <dsp:nvSpPr>
        <dsp:cNvPr id="0" name=""/>
        <dsp:cNvSpPr/>
      </dsp:nvSpPr>
      <dsp:spPr>
        <a:xfrm>
          <a:off x="0" y="1635480"/>
          <a:ext cx="813816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Taraflar aksini kararlaştırmadıkça, taraflardan birinin talebi üzerine uygun aşamada duruşma yapılabilir.</a:t>
          </a:r>
        </a:p>
      </dsp:txBody>
      <dsp:txXfrm>
        <a:off x="34954" y="1670434"/>
        <a:ext cx="8068252" cy="646132"/>
      </dsp:txXfrm>
    </dsp:sp>
    <dsp:sp modelId="{9E25A6A9-DBAC-4903-9C91-1A1C1DF7F0B7}">
      <dsp:nvSpPr>
        <dsp:cNvPr id="0" name=""/>
        <dsp:cNvSpPr/>
      </dsp:nvSpPr>
      <dsp:spPr>
        <a:xfrm>
          <a:off x="0" y="2403360"/>
          <a:ext cx="813816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Duruşmada: sözlü savunma, tanık dinleme, çapraz sorgu, bilirkişi/uzman açıklaması mümkündür.</a:t>
          </a:r>
        </a:p>
      </dsp:txBody>
      <dsp:txXfrm>
        <a:off x="34954" y="2438314"/>
        <a:ext cx="8068252" cy="646132"/>
      </dsp:txXfrm>
    </dsp:sp>
    <dsp:sp modelId="{32EE53D4-0D40-4565-87D2-76DE5458E40D}">
      <dsp:nvSpPr>
        <dsp:cNvPr id="0" name=""/>
        <dsp:cNvSpPr/>
      </dsp:nvSpPr>
      <dsp:spPr>
        <a:xfrm>
          <a:off x="0" y="3171240"/>
          <a:ext cx="813816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Sunumunuzdaki bilgi: TBB Tahkim Merkezi’nde her iki tarafın talebi veya uyuşmazlık değeri 100.000 TL’yi aşarsa duruşma zorunlu olabilir.</a:t>
          </a:r>
        </a:p>
      </dsp:txBody>
      <dsp:txXfrm>
        <a:off x="34954" y="3206194"/>
        <a:ext cx="8068252" cy="646132"/>
      </dsp:txXfrm>
    </dsp:sp>
    <dsp:sp modelId="{DEEFA7E0-FA1D-40CB-913E-202DC76D197C}">
      <dsp:nvSpPr>
        <dsp:cNvPr id="0" name=""/>
        <dsp:cNvSpPr/>
      </dsp:nvSpPr>
      <dsp:spPr>
        <a:xfrm>
          <a:off x="0" y="3939120"/>
          <a:ext cx="8138160" cy="716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Çevrimiçi duruşma imkânları (video-konferans vb.) usul ekonomisi sağlar.</a:t>
          </a:r>
        </a:p>
      </dsp:txBody>
      <dsp:txXfrm>
        <a:off x="34954" y="3974074"/>
        <a:ext cx="8068252" cy="64613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C41C8C-BE2F-4C28-AF0E-F2D7B12BC785}">
      <dsp:nvSpPr>
        <dsp:cNvPr id="0" name=""/>
        <dsp:cNvSpPr/>
      </dsp:nvSpPr>
      <dsp:spPr>
        <a:xfrm>
          <a:off x="0" y="28800"/>
          <a:ext cx="813816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Hakem kararı kural olarak nihai ve bağlayıcıdır; tarafları bağlar.</a:t>
          </a:r>
        </a:p>
      </dsp:txBody>
      <dsp:txXfrm>
        <a:off x="54373" y="83173"/>
        <a:ext cx="8029414" cy="1005094"/>
      </dsp:txXfrm>
    </dsp:sp>
    <dsp:sp modelId="{C62999EC-7519-4C42-8A7C-5C2E06D9DE6F}">
      <dsp:nvSpPr>
        <dsp:cNvPr id="0" name=""/>
        <dsp:cNvSpPr/>
      </dsp:nvSpPr>
      <dsp:spPr>
        <a:xfrm>
          <a:off x="0" y="1223280"/>
          <a:ext cx="813816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Kararda tipik olarak: taraflar, talepler, uyuşmazlık özeti, gerekçe ve hüküm fıkrası yer alır.</a:t>
          </a:r>
        </a:p>
      </dsp:txBody>
      <dsp:txXfrm>
        <a:off x="54373" y="1277653"/>
        <a:ext cx="8029414" cy="1005094"/>
      </dsp:txXfrm>
    </dsp:sp>
    <dsp:sp modelId="{36A33501-C536-4DFE-8B43-04DD2CA86DAE}">
      <dsp:nvSpPr>
        <dsp:cNvPr id="0" name=""/>
        <dsp:cNvSpPr/>
      </dsp:nvSpPr>
      <dsp:spPr>
        <a:xfrm>
          <a:off x="0" y="2417760"/>
          <a:ext cx="813816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Kararın tebliğiyle birlikte süreler işlemeye başlar (iptal davası, tavzih/düzeltme/tamamlama).</a:t>
          </a:r>
        </a:p>
      </dsp:txBody>
      <dsp:txXfrm>
        <a:off x="54373" y="2472133"/>
        <a:ext cx="8029414" cy="1005094"/>
      </dsp:txXfrm>
    </dsp:sp>
    <dsp:sp modelId="{A6F3D8AE-4A48-4EDC-B707-BB115F58EC7F}">
      <dsp:nvSpPr>
        <dsp:cNvPr id="0" name=""/>
        <dsp:cNvSpPr/>
      </dsp:nvSpPr>
      <dsp:spPr>
        <a:xfrm>
          <a:off x="0" y="3612240"/>
          <a:ext cx="813816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Tahkimde esastan temyiz/istinaf yoktur; denetim iptal sebepleriyle sınırlıdır.</a:t>
          </a:r>
        </a:p>
      </dsp:txBody>
      <dsp:txXfrm>
        <a:off x="54373" y="3666613"/>
        <a:ext cx="8029414" cy="100509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16307C-3265-4FFF-9968-6E7B1DB7907A}">
      <dsp:nvSpPr>
        <dsp:cNvPr id="0" name=""/>
        <dsp:cNvSpPr/>
      </dsp:nvSpPr>
      <dsp:spPr>
        <a:xfrm>
          <a:off x="0" y="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CFFAE-59AC-46A8-A906-24A6EF31DCFF}">
      <dsp:nvSpPr>
        <dsp:cNvPr id="0" name=""/>
        <dsp:cNvSpPr/>
      </dsp:nvSpPr>
      <dsp:spPr>
        <a:xfrm>
          <a:off x="0" y="0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New York Sözleşmesi, yabancı hakem kararlarının tanınması ve tenfizinde en etkili çok taraflı çerçevedir.</a:t>
          </a:r>
        </a:p>
      </dsp:txBody>
      <dsp:txXfrm>
        <a:off x="0" y="0"/>
        <a:ext cx="8138160" cy="1188719"/>
      </dsp:txXfrm>
    </dsp:sp>
    <dsp:sp modelId="{211DE043-3C82-4C3F-9D26-838F11965619}">
      <dsp:nvSpPr>
        <dsp:cNvPr id="0" name=""/>
        <dsp:cNvSpPr/>
      </dsp:nvSpPr>
      <dsp:spPr>
        <a:xfrm>
          <a:off x="0" y="118871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6EB59-ACF7-400A-B3DD-CD7516C8F082}">
      <dsp:nvSpPr>
        <dsp:cNvPr id="0" name=""/>
        <dsp:cNvSpPr/>
      </dsp:nvSpPr>
      <dsp:spPr>
        <a:xfrm>
          <a:off x="0" y="118871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Amaç: Hakem kararlarının sınır ötesi icra edilebilirliğini artırmak; mahkeme müdahalesini sınırlamak.</a:t>
          </a:r>
        </a:p>
      </dsp:txBody>
      <dsp:txXfrm>
        <a:off x="0" y="1188719"/>
        <a:ext cx="8138160" cy="1188719"/>
      </dsp:txXfrm>
    </dsp:sp>
    <dsp:sp modelId="{919993FB-E26C-4CD4-9061-A79FF1A3E6A5}">
      <dsp:nvSpPr>
        <dsp:cNvPr id="0" name=""/>
        <dsp:cNvSpPr/>
      </dsp:nvSpPr>
      <dsp:spPr>
        <a:xfrm>
          <a:off x="0" y="237743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4CEA9F-75D6-493E-9BFE-6867AD5550B1}">
      <dsp:nvSpPr>
        <dsp:cNvPr id="0" name=""/>
        <dsp:cNvSpPr/>
      </dsp:nvSpPr>
      <dsp:spPr>
        <a:xfrm>
          <a:off x="0" y="237743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Mahkemeler, tenfiz aşamasında esasa girmez; sınırlı ret sebepleri üzerinden inceleme yapar (Sözleşme mantığı).</a:t>
          </a:r>
        </a:p>
      </dsp:txBody>
      <dsp:txXfrm>
        <a:off x="0" y="2377439"/>
        <a:ext cx="8138160" cy="1188719"/>
      </dsp:txXfrm>
    </dsp:sp>
    <dsp:sp modelId="{0165FF16-3724-49A4-A2CD-E1EECFE99073}">
      <dsp:nvSpPr>
        <dsp:cNvPr id="0" name=""/>
        <dsp:cNvSpPr/>
      </dsp:nvSpPr>
      <dsp:spPr>
        <a:xfrm>
          <a:off x="0" y="356616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1AE54C-F891-42EA-835C-AC87E6631629}">
      <dsp:nvSpPr>
        <dsp:cNvPr id="0" name=""/>
        <dsp:cNvSpPr/>
      </dsp:nvSpPr>
      <dsp:spPr>
        <a:xfrm>
          <a:off x="0" y="356615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Pratik sonuç: Milletlerarası sözleşmelerde tahkim şartı, kararın icrası açısından stratejik avantaj sağlar.</a:t>
          </a:r>
        </a:p>
      </dsp:txBody>
      <dsp:txXfrm>
        <a:off x="0" y="3566159"/>
        <a:ext cx="8138160" cy="118871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15D2C-8925-4F67-8962-FC328CAE4525}">
      <dsp:nvSpPr>
        <dsp:cNvPr id="0" name=""/>
        <dsp:cNvSpPr/>
      </dsp:nvSpPr>
      <dsp:spPr>
        <a:xfrm>
          <a:off x="0" y="58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91EFF9-AFE4-476C-A2C1-496A895B7842}">
      <dsp:nvSpPr>
        <dsp:cNvPr id="0" name=""/>
        <dsp:cNvSpPr/>
      </dsp:nvSpPr>
      <dsp:spPr>
        <a:xfrm>
          <a:off x="0" y="580"/>
          <a:ext cx="8138160" cy="475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1) Tahkim = bağlayıcı özel yargılama; arabuluculuk değildir</a:t>
          </a:r>
        </a:p>
      </dsp:txBody>
      <dsp:txXfrm>
        <a:off x="0" y="580"/>
        <a:ext cx="8138160" cy="475371"/>
      </dsp:txXfrm>
    </dsp:sp>
    <dsp:sp modelId="{7CC1322D-2374-4110-B502-9CA3086A74A9}">
      <dsp:nvSpPr>
        <dsp:cNvPr id="0" name=""/>
        <dsp:cNvSpPr/>
      </dsp:nvSpPr>
      <dsp:spPr>
        <a:xfrm>
          <a:off x="0" y="475952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A2F69-A6C1-49FD-B011-D460987B5D29}">
      <dsp:nvSpPr>
        <dsp:cNvPr id="0" name=""/>
        <dsp:cNvSpPr/>
      </dsp:nvSpPr>
      <dsp:spPr>
        <a:xfrm>
          <a:off x="0" y="475952"/>
          <a:ext cx="8138160" cy="475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2) İlk adım: tahkime elverişlilik kontrolü (taşınmazın ayni hakları vb.)</a:t>
          </a:r>
        </a:p>
      </dsp:txBody>
      <dsp:txXfrm>
        <a:off x="0" y="475952"/>
        <a:ext cx="8138160" cy="475371"/>
      </dsp:txXfrm>
    </dsp:sp>
    <dsp:sp modelId="{0110592B-1E25-4519-87E3-E38CD845EA67}">
      <dsp:nvSpPr>
        <dsp:cNvPr id="0" name=""/>
        <dsp:cNvSpPr/>
      </dsp:nvSpPr>
      <dsp:spPr>
        <a:xfrm>
          <a:off x="0" y="951324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9ABF94-EE30-4A09-B18F-CE8B4860BB9C}">
      <dsp:nvSpPr>
        <dsp:cNvPr id="0" name=""/>
        <dsp:cNvSpPr/>
      </dsp:nvSpPr>
      <dsp:spPr>
        <a:xfrm>
          <a:off x="0" y="951324"/>
          <a:ext cx="8138160" cy="475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3) MTK–HMK ayrımı: yabancılık unsuru + tahkim yeri</a:t>
          </a:r>
        </a:p>
      </dsp:txBody>
      <dsp:txXfrm>
        <a:off x="0" y="951324"/>
        <a:ext cx="8138160" cy="475371"/>
      </dsp:txXfrm>
    </dsp:sp>
    <dsp:sp modelId="{A7AA162D-356D-41EA-B6A4-9C1950EF6800}">
      <dsp:nvSpPr>
        <dsp:cNvPr id="0" name=""/>
        <dsp:cNvSpPr/>
      </dsp:nvSpPr>
      <dsp:spPr>
        <a:xfrm>
          <a:off x="0" y="1426696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548950-52A4-46AA-9D67-887FF66A4AC2}">
      <dsp:nvSpPr>
        <dsp:cNvPr id="0" name=""/>
        <dsp:cNvSpPr/>
      </dsp:nvSpPr>
      <dsp:spPr>
        <a:xfrm>
          <a:off x="0" y="1426696"/>
          <a:ext cx="8138160" cy="475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4) Tahkim anlaşması yazılı olmalı ve irade açık olmalı</a:t>
          </a:r>
        </a:p>
      </dsp:txBody>
      <dsp:txXfrm>
        <a:off x="0" y="1426696"/>
        <a:ext cx="8138160" cy="475371"/>
      </dsp:txXfrm>
    </dsp:sp>
    <dsp:sp modelId="{7ED8314F-4AE5-4E13-95E4-782F9A2BD461}">
      <dsp:nvSpPr>
        <dsp:cNvPr id="0" name=""/>
        <dsp:cNvSpPr/>
      </dsp:nvSpPr>
      <dsp:spPr>
        <a:xfrm>
          <a:off x="0" y="1902068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ED058A-C1B3-41BA-AA18-C9C4DDBA7464}">
      <dsp:nvSpPr>
        <dsp:cNvPr id="0" name=""/>
        <dsp:cNvSpPr/>
      </dsp:nvSpPr>
      <dsp:spPr>
        <a:xfrm>
          <a:off x="0" y="1902068"/>
          <a:ext cx="8138160" cy="475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5) Patolojik (kötü) tahkim şartı en sık risk alanı</a:t>
          </a:r>
        </a:p>
      </dsp:txBody>
      <dsp:txXfrm>
        <a:off x="0" y="1902068"/>
        <a:ext cx="8138160" cy="475371"/>
      </dsp:txXfrm>
    </dsp:sp>
    <dsp:sp modelId="{CE122CD3-1119-48D7-BA56-1E9BCCEFF43F}">
      <dsp:nvSpPr>
        <dsp:cNvPr id="0" name=""/>
        <dsp:cNvSpPr/>
      </dsp:nvSpPr>
      <dsp:spPr>
        <a:xfrm>
          <a:off x="0" y="237743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A68A05-9D11-46FF-8707-B547E058DD08}">
      <dsp:nvSpPr>
        <dsp:cNvPr id="0" name=""/>
        <dsp:cNvSpPr/>
      </dsp:nvSpPr>
      <dsp:spPr>
        <a:xfrm>
          <a:off x="0" y="2377439"/>
          <a:ext cx="8138160" cy="475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6) Tahkim itirazı 'ilk itiraz'dır; süresinde yapılmazsa hak kaybı doğabilir</a:t>
          </a:r>
        </a:p>
      </dsp:txBody>
      <dsp:txXfrm>
        <a:off x="0" y="2377439"/>
        <a:ext cx="8138160" cy="475371"/>
      </dsp:txXfrm>
    </dsp:sp>
    <dsp:sp modelId="{46C567AF-D6A7-41EC-92E7-A3E91C5AB3C7}">
      <dsp:nvSpPr>
        <dsp:cNvPr id="0" name=""/>
        <dsp:cNvSpPr/>
      </dsp:nvSpPr>
      <dsp:spPr>
        <a:xfrm>
          <a:off x="0" y="2852811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99919-0D27-4D6D-B280-C30676B29311}">
      <dsp:nvSpPr>
        <dsp:cNvPr id="0" name=""/>
        <dsp:cNvSpPr/>
      </dsp:nvSpPr>
      <dsp:spPr>
        <a:xfrm>
          <a:off x="0" y="2852811"/>
          <a:ext cx="8138160" cy="475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7) Hakem seçimi mekanizması iyi tasarlanmalı (tek/üç hakem, atama boşlukları)</a:t>
          </a:r>
        </a:p>
      </dsp:txBody>
      <dsp:txXfrm>
        <a:off x="0" y="2852811"/>
        <a:ext cx="8138160" cy="475371"/>
      </dsp:txXfrm>
    </dsp:sp>
    <dsp:sp modelId="{F18D53E7-24A4-4507-9CDD-B53135F7E5F0}">
      <dsp:nvSpPr>
        <dsp:cNvPr id="0" name=""/>
        <dsp:cNvSpPr/>
      </dsp:nvSpPr>
      <dsp:spPr>
        <a:xfrm>
          <a:off x="0" y="3328183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5ECB5-E6A1-4EAB-90D3-3B8EA5A9EB8B}">
      <dsp:nvSpPr>
        <dsp:cNvPr id="0" name=""/>
        <dsp:cNvSpPr/>
      </dsp:nvSpPr>
      <dsp:spPr>
        <a:xfrm>
          <a:off x="0" y="3328183"/>
          <a:ext cx="8138160" cy="475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8) Usul takvimi ve delil yönetimi tahkimin etkinliğini belirler</a:t>
          </a:r>
        </a:p>
      </dsp:txBody>
      <dsp:txXfrm>
        <a:off x="0" y="3328183"/>
        <a:ext cx="8138160" cy="475371"/>
      </dsp:txXfrm>
    </dsp:sp>
    <dsp:sp modelId="{1A125E14-D0F6-42A3-8ACE-347F16A69390}">
      <dsp:nvSpPr>
        <dsp:cNvPr id="0" name=""/>
        <dsp:cNvSpPr/>
      </dsp:nvSpPr>
      <dsp:spPr>
        <a:xfrm>
          <a:off x="0" y="3803555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29388F-EEE7-405A-8ED9-807D0C455013}">
      <dsp:nvSpPr>
        <dsp:cNvPr id="0" name=""/>
        <dsp:cNvSpPr/>
      </dsp:nvSpPr>
      <dsp:spPr>
        <a:xfrm>
          <a:off x="0" y="3803555"/>
          <a:ext cx="8138160" cy="475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9) Hakem kararına karşı tek yol: iptal davası; esasa girilmez</a:t>
          </a:r>
        </a:p>
      </dsp:txBody>
      <dsp:txXfrm>
        <a:off x="0" y="3803555"/>
        <a:ext cx="8138160" cy="475371"/>
      </dsp:txXfrm>
    </dsp:sp>
    <dsp:sp modelId="{31C8DDC8-7442-4E84-91D8-20B9AA908963}">
      <dsp:nvSpPr>
        <dsp:cNvPr id="0" name=""/>
        <dsp:cNvSpPr/>
      </dsp:nvSpPr>
      <dsp:spPr>
        <a:xfrm>
          <a:off x="0" y="4278927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20C769-6A35-47F5-9BE5-35EE64549974}">
      <dsp:nvSpPr>
        <dsp:cNvPr id="0" name=""/>
        <dsp:cNvSpPr/>
      </dsp:nvSpPr>
      <dsp:spPr>
        <a:xfrm>
          <a:off x="0" y="4278927"/>
          <a:ext cx="8138160" cy="475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10) Milletlerarası icra: New York Sözleşmesi çerçevesinde tanıma/tenfiz</a:t>
          </a:r>
        </a:p>
      </dsp:txBody>
      <dsp:txXfrm>
        <a:off x="0" y="4278927"/>
        <a:ext cx="8138160" cy="4753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7AB6B8-0C21-48DA-88FA-242878EA9FFB}">
      <dsp:nvSpPr>
        <dsp:cNvPr id="0" name=""/>
        <dsp:cNvSpPr/>
      </dsp:nvSpPr>
      <dsp:spPr>
        <a:xfrm>
          <a:off x="0" y="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7667F-F978-4B56-9C48-7633D7A9928C}">
      <dsp:nvSpPr>
        <dsp:cNvPr id="0" name=""/>
        <dsp:cNvSpPr/>
      </dsp:nvSpPr>
      <dsp:spPr>
        <a:xfrm>
          <a:off x="0" y="0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Mevzuatta açık bir tanım bulunmamakla birlikte doktrinde tahkim; tarafların, tahkime elverişli uyuşmazlıkların çözümünü devlet mahkemeleri yerine hakem(ler)e bırakmalarıdır.</a:t>
          </a:r>
        </a:p>
      </dsp:txBody>
      <dsp:txXfrm>
        <a:off x="0" y="0"/>
        <a:ext cx="8138160" cy="1188719"/>
      </dsp:txXfrm>
    </dsp:sp>
    <dsp:sp modelId="{55656B09-1D47-479E-9D5A-7AFBC35470BE}">
      <dsp:nvSpPr>
        <dsp:cNvPr id="0" name=""/>
        <dsp:cNvSpPr/>
      </dsp:nvSpPr>
      <dsp:spPr>
        <a:xfrm>
          <a:off x="0" y="118871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6FF78F-42D6-4AE7-B490-ECF317C96592}">
      <dsp:nvSpPr>
        <dsp:cNvPr id="0" name=""/>
        <dsp:cNvSpPr/>
      </dsp:nvSpPr>
      <dsp:spPr>
        <a:xfrm>
          <a:off x="0" y="118871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Tahkim anlaşmasıyla taraflar, uyuşmazlığın çözüm merciini (hakem/hakem kurulu) sözleşmesel olarak belirler.</a:t>
          </a:r>
        </a:p>
      </dsp:txBody>
      <dsp:txXfrm>
        <a:off x="0" y="1188719"/>
        <a:ext cx="8138160" cy="1188719"/>
      </dsp:txXfrm>
    </dsp:sp>
    <dsp:sp modelId="{1DEE9DD7-4242-423E-BAC5-9949B3A5EE83}">
      <dsp:nvSpPr>
        <dsp:cNvPr id="0" name=""/>
        <dsp:cNvSpPr/>
      </dsp:nvSpPr>
      <dsp:spPr>
        <a:xfrm>
          <a:off x="0" y="237743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133A1-A566-4E07-9B0C-D2A0D4082FE2}">
      <dsp:nvSpPr>
        <dsp:cNvPr id="0" name=""/>
        <dsp:cNvSpPr/>
      </dsp:nvSpPr>
      <dsp:spPr>
        <a:xfrm>
          <a:off x="0" y="237743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Hakem kararı kural olarak nihai ve bağlayıcıdır; kararın denetimi sınırlıdır (iptal davası).</a:t>
          </a:r>
        </a:p>
      </dsp:txBody>
      <dsp:txXfrm>
        <a:off x="0" y="2377439"/>
        <a:ext cx="8138160" cy="1188719"/>
      </dsp:txXfrm>
    </dsp:sp>
    <dsp:sp modelId="{B612A3AD-15A8-45D3-9792-CB4733281667}">
      <dsp:nvSpPr>
        <dsp:cNvPr id="0" name=""/>
        <dsp:cNvSpPr/>
      </dsp:nvSpPr>
      <dsp:spPr>
        <a:xfrm>
          <a:off x="0" y="356616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32A037-F21D-4668-B630-61A3250E233E}">
      <dsp:nvSpPr>
        <dsp:cNvPr id="0" name=""/>
        <dsp:cNvSpPr/>
      </dsp:nvSpPr>
      <dsp:spPr>
        <a:xfrm>
          <a:off x="0" y="3566159"/>
          <a:ext cx="8138160" cy="11887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Tahkim, özellikle ticari ilişkilerde uzmanlık, hız ve gizlilik gibi ihtiyaçlara cevap verir.</a:t>
          </a:r>
        </a:p>
      </dsp:txBody>
      <dsp:txXfrm>
        <a:off x="0" y="3566159"/>
        <a:ext cx="8138160" cy="11887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CB275E-FFB1-45C8-AB7D-E50B25EBAACD}">
      <dsp:nvSpPr>
        <dsp:cNvPr id="0" name=""/>
        <dsp:cNvSpPr/>
      </dsp:nvSpPr>
      <dsp:spPr>
        <a:xfrm>
          <a:off x="0" y="724376"/>
          <a:ext cx="2543175" cy="1525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İrade serbestisi (party autonomy): usul, hukuk, yer, dil ve hakem seçimi tarafların belirleyici rolü altındadır.</a:t>
          </a:r>
        </a:p>
      </dsp:txBody>
      <dsp:txXfrm>
        <a:off x="0" y="724376"/>
        <a:ext cx="2543175" cy="1525905"/>
      </dsp:txXfrm>
    </dsp:sp>
    <dsp:sp modelId="{367F1ACD-580B-46D9-BB8B-9375DF641E55}">
      <dsp:nvSpPr>
        <dsp:cNvPr id="0" name=""/>
        <dsp:cNvSpPr/>
      </dsp:nvSpPr>
      <dsp:spPr>
        <a:xfrm>
          <a:off x="2797492" y="724376"/>
          <a:ext cx="2543175" cy="1525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Eşitlik ilkesi: taraflara iddia ve savunmalarını ileri sürmede eşit imkân tanınmalıdır.</a:t>
          </a:r>
        </a:p>
      </dsp:txBody>
      <dsp:txXfrm>
        <a:off x="2797492" y="724376"/>
        <a:ext cx="2543175" cy="1525905"/>
      </dsp:txXfrm>
    </dsp:sp>
    <dsp:sp modelId="{BD27F0E2-02B1-420E-BFAE-68BAA3C03E51}">
      <dsp:nvSpPr>
        <dsp:cNvPr id="0" name=""/>
        <dsp:cNvSpPr/>
      </dsp:nvSpPr>
      <dsp:spPr>
        <a:xfrm>
          <a:off x="5594985" y="724376"/>
          <a:ext cx="2543175" cy="1525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Hukuki dinlenilme hakkı: delillerin sunulması, beyanların alınması ve karşı taraf görüşüne cevap imkânı sağlanmalıdır.</a:t>
          </a:r>
        </a:p>
      </dsp:txBody>
      <dsp:txXfrm>
        <a:off x="5594985" y="724376"/>
        <a:ext cx="2543175" cy="1525905"/>
      </dsp:txXfrm>
    </dsp:sp>
    <dsp:sp modelId="{50A4F546-9C45-49E1-B1CE-3C66176928E1}">
      <dsp:nvSpPr>
        <dsp:cNvPr id="0" name=""/>
        <dsp:cNvSpPr/>
      </dsp:nvSpPr>
      <dsp:spPr>
        <a:xfrm>
          <a:off x="0" y="2504598"/>
          <a:ext cx="2543175" cy="1525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Ayrılabilirlik (separability): tahkim şartı, asıl sözleşmeden bağımsız değerlendirilir (uygulamada kritik).</a:t>
          </a:r>
        </a:p>
      </dsp:txBody>
      <dsp:txXfrm>
        <a:off x="0" y="2504598"/>
        <a:ext cx="2543175" cy="1525905"/>
      </dsp:txXfrm>
    </dsp:sp>
    <dsp:sp modelId="{CCD12D6F-821A-4B7F-AD21-B3670A259A15}">
      <dsp:nvSpPr>
        <dsp:cNvPr id="0" name=""/>
        <dsp:cNvSpPr/>
      </dsp:nvSpPr>
      <dsp:spPr>
        <a:xfrm>
          <a:off x="2797492" y="2504598"/>
          <a:ext cx="2543175" cy="1525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Kompetenz–kompetenz: hakem(ler) kural olarak kendi yetkisi hakkında karar verebilir (yetki itirazları).</a:t>
          </a:r>
        </a:p>
      </dsp:txBody>
      <dsp:txXfrm>
        <a:off x="2797492" y="2504598"/>
        <a:ext cx="2543175" cy="1525905"/>
      </dsp:txXfrm>
    </dsp:sp>
    <dsp:sp modelId="{308F88AE-0221-4AB5-89EA-09851119F5D0}">
      <dsp:nvSpPr>
        <dsp:cNvPr id="0" name=""/>
        <dsp:cNvSpPr/>
      </dsp:nvSpPr>
      <dsp:spPr>
        <a:xfrm>
          <a:off x="5594985" y="2504598"/>
          <a:ext cx="2543175" cy="1525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Gizlilik: kurumsal tahkim kurallarında çoğu zaman açık düzenlenir; ticari sırların korunmasında önemlidir.</a:t>
          </a:r>
        </a:p>
      </dsp:txBody>
      <dsp:txXfrm>
        <a:off x="5594985" y="2504598"/>
        <a:ext cx="2543175" cy="15259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0CE4C-3BFF-4327-ACCC-4A1BF9D38D56}">
      <dsp:nvSpPr>
        <dsp:cNvPr id="0" name=""/>
        <dsp:cNvSpPr/>
      </dsp:nvSpPr>
      <dsp:spPr>
        <a:xfrm>
          <a:off x="0" y="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C2690C-2AE5-4F39-82F5-9166604B91B1}">
      <dsp:nvSpPr>
        <dsp:cNvPr id="0" name=""/>
        <dsp:cNvSpPr/>
      </dsp:nvSpPr>
      <dsp:spPr>
        <a:xfrm>
          <a:off x="0" y="0"/>
          <a:ext cx="8138160" cy="5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Anayasa m.125 (idarenin tahkime başvurabilmesi bakımından temel çerçeve)</a:t>
          </a:r>
        </a:p>
      </dsp:txBody>
      <dsp:txXfrm>
        <a:off x="0" y="0"/>
        <a:ext cx="8138160" cy="594359"/>
      </dsp:txXfrm>
    </dsp:sp>
    <dsp:sp modelId="{B57CA596-3D40-4B43-9247-25512A200654}">
      <dsp:nvSpPr>
        <dsp:cNvPr id="0" name=""/>
        <dsp:cNvSpPr/>
      </dsp:nvSpPr>
      <dsp:spPr>
        <a:xfrm>
          <a:off x="0" y="59435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18DD79-1921-4155-B898-14F22E0C9E92}">
      <dsp:nvSpPr>
        <dsp:cNvPr id="0" name=""/>
        <dsp:cNvSpPr/>
      </dsp:nvSpPr>
      <dsp:spPr>
        <a:xfrm>
          <a:off x="0" y="594359"/>
          <a:ext cx="8138160" cy="5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4686 sayılı Milletlerarası Tahkim Kanunu (MTK): yabancılık unsuru bulunan tahkimler</a:t>
          </a:r>
        </a:p>
      </dsp:txBody>
      <dsp:txXfrm>
        <a:off x="0" y="594359"/>
        <a:ext cx="8138160" cy="594359"/>
      </dsp:txXfrm>
    </dsp:sp>
    <dsp:sp modelId="{0E58E1B3-81C9-4030-829D-3145918D6566}">
      <dsp:nvSpPr>
        <dsp:cNvPr id="0" name=""/>
        <dsp:cNvSpPr/>
      </dsp:nvSpPr>
      <dsp:spPr>
        <a:xfrm>
          <a:off x="0" y="118871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A778CA-6B81-4F7C-9772-E043BBA06F84}">
      <dsp:nvSpPr>
        <dsp:cNvPr id="0" name=""/>
        <dsp:cNvSpPr/>
      </dsp:nvSpPr>
      <dsp:spPr>
        <a:xfrm>
          <a:off x="0" y="1188719"/>
          <a:ext cx="8138160" cy="5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6100 sayılı HMK m.407–444: yabancılık unsuru olmayan (iç) tahkim</a:t>
          </a:r>
        </a:p>
      </dsp:txBody>
      <dsp:txXfrm>
        <a:off x="0" y="1188719"/>
        <a:ext cx="8138160" cy="594359"/>
      </dsp:txXfrm>
    </dsp:sp>
    <dsp:sp modelId="{EEF4FD6D-0C19-4108-9720-3CAADB6EA5D5}">
      <dsp:nvSpPr>
        <dsp:cNvPr id="0" name=""/>
        <dsp:cNvSpPr/>
      </dsp:nvSpPr>
      <dsp:spPr>
        <a:xfrm>
          <a:off x="0" y="178307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362331-1D22-441B-B3FC-28AEB1911456}">
      <dsp:nvSpPr>
        <dsp:cNvPr id="0" name=""/>
        <dsp:cNvSpPr/>
      </dsp:nvSpPr>
      <dsp:spPr>
        <a:xfrm>
          <a:off x="0" y="1783079"/>
          <a:ext cx="8138160" cy="5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5718 sayılı MÖHUK: özellikle yabancı kararların tanınması/tenfizi ve hukuk seçimi bağlantıları</a:t>
          </a:r>
        </a:p>
      </dsp:txBody>
      <dsp:txXfrm>
        <a:off x="0" y="1783079"/>
        <a:ext cx="8138160" cy="594359"/>
      </dsp:txXfrm>
    </dsp:sp>
    <dsp:sp modelId="{0FAFF6DB-8C90-4930-8E40-F5B82DE3053C}">
      <dsp:nvSpPr>
        <dsp:cNvPr id="0" name=""/>
        <dsp:cNvSpPr/>
      </dsp:nvSpPr>
      <dsp:spPr>
        <a:xfrm>
          <a:off x="0" y="237743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1C3418-3B5B-42C7-A869-1E4910CA69CC}">
      <dsp:nvSpPr>
        <dsp:cNvPr id="0" name=""/>
        <dsp:cNvSpPr/>
      </dsp:nvSpPr>
      <dsp:spPr>
        <a:xfrm>
          <a:off x="0" y="2377439"/>
          <a:ext cx="8138160" cy="5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6570 sayılı İstanbul Tahkim Merkezi Kanunu (ISTAC’in kuruluşu ve çerçevesi)</a:t>
          </a:r>
        </a:p>
      </dsp:txBody>
      <dsp:txXfrm>
        <a:off x="0" y="2377439"/>
        <a:ext cx="8138160" cy="594359"/>
      </dsp:txXfrm>
    </dsp:sp>
    <dsp:sp modelId="{B1D84B02-3856-4E6D-8318-3833C61B6C70}">
      <dsp:nvSpPr>
        <dsp:cNvPr id="0" name=""/>
        <dsp:cNvSpPr/>
      </dsp:nvSpPr>
      <dsp:spPr>
        <a:xfrm>
          <a:off x="0" y="297179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AE4CA-63A4-4F03-98F6-49676C447FF6}">
      <dsp:nvSpPr>
        <dsp:cNvPr id="0" name=""/>
        <dsp:cNvSpPr/>
      </dsp:nvSpPr>
      <dsp:spPr>
        <a:xfrm>
          <a:off x="0" y="2971799"/>
          <a:ext cx="8138160" cy="5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4501 sayılı Kanun: kamu hizmet imtiyaz sözleşmelerinden doğan uyuşmazlıklarda tahkim ilkeleri</a:t>
          </a:r>
        </a:p>
      </dsp:txBody>
      <dsp:txXfrm>
        <a:off x="0" y="2971799"/>
        <a:ext cx="8138160" cy="594359"/>
      </dsp:txXfrm>
    </dsp:sp>
    <dsp:sp modelId="{57C0AAEB-AB14-45F7-8EA2-3D23F2A41694}">
      <dsp:nvSpPr>
        <dsp:cNvPr id="0" name=""/>
        <dsp:cNvSpPr/>
      </dsp:nvSpPr>
      <dsp:spPr>
        <a:xfrm>
          <a:off x="0" y="356615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ADD955-D3E4-42CC-AD4A-7FB1AF2B3508}">
      <dsp:nvSpPr>
        <dsp:cNvPr id="0" name=""/>
        <dsp:cNvSpPr/>
      </dsp:nvSpPr>
      <dsp:spPr>
        <a:xfrm>
          <a:off x="0" y="3566159"/>
          <a:ext cx="8138160" cy="5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1958 New York Sözleşmesi: yabancı hakem kararlarının tanınması ve tenfizi</a:t>
          </a:r>
        </a:p>
      </dsp:txBody>
      <dsp:txXfrm>
        <a:off x="0" y="3566159"/>
        <a:ext cx="8138160" cy="594359"/>
      </dsp:txXfrm>
    </dsp:sp>
    <dsp:sp modelId="{07104A71-2132-485D-A28B-BBA201413A69}">
      <dsp:nvSpPr>
        <dsp:cNvPr id="0" name=""/>
        <dsp:cNvSpPr/>
      </dsp:nvSpPr>
      <dsp:spPr>
        <a:xfrm>
          <a:off x="0" y="4160519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BFF08-1A2A-439E-B1D2-4EE7302586F9}">
      <dsp:nvSpPr>
        <dsp:cNvPr id="0" name=""/>
        <dsp:cNvSpPr/>
      </dsp:nvSpPr>
      <dsp:spPr>
        <a:xfrm>
          <a:off x="0" y="4160519"/>
          <a:ext cx="8138160" cy="59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1961 Cenevre Avrupa Sözleşmesi + diğer uluslararası metinler (örn. Singapur Arabuluculuk Konvansiyonu)</a:t>
          </a:r>
        </a:p>
      </dsp:txBody>
      <dsp:txXfrm>
        <a:off x="0" y="4160519"/>
        <a:ext cx="8138160" cy="5943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DD2378-0465-4214-BE3D-CE39522A2A70}">
      <dsp:nvSpPr>
        <dsp:cNvPr id="0" name=""/>
        <dsp:cNvSpPr/>
      </dsp:nvSpPr>
      <dsp:spPr>
        <a:xfrm>
          <a:off x="0" y="699840"/>
          <a:ext cx="813816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Avantajlar: uzman hakemler, hız/etkinlik, gizlilik, tarafların nötrlük algısı (özellikle milletlerarası tahkim), tanıma–tenfiz kabiliyeti</a:t>
          </a:r>
        </a:p>
      </dsp:txBody>
      <dsp:txXfrm>
        <a:off x="38838" y="738678"/>
        <a:ext cx="8060484" cy="717924"/>
      </dsp:txXfrm>
    </dsp:sp>
    <dsp:sp modelId="{A3A6783F-0EE6-4FFC-BEA0-93C1C1E3A326}">
      <dsp:nvSpPr>
        <dsp:cNvPr id="0" name=""/>
        <dsp:cNvSpPr/>
      </dsp:nvSpPr>
      <dsp:spPr>
        <a:xfrm>
          <a:off x="0" y="1553040"/>
          <a:ext cx="813816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Taraf iradesiyle: tahkim yeri, dili, hakem sayısı, uygulanacak hukuk ve usul seçilebilir</a:t>
          </a:r>
        </a:p>
      </dsp:txBody>
      <dsp:txXfrm>
        <a:off x="38838" y="1591878"/>
        <a:ext cx="8060484" cy="717924"/>
      </dsp:txXfrm>
    </dsp:sp>
    <dsp:sp modelId="{E4F31529-2B2A-4D91-9BF2-A7C7F9EADC0E}">
      <dsp:nvSpPr>
        <dsp:cNvPr id="0" name=""/>
        <dsp:cNvSpPr/>
      </dsp:nvSpPr>
      <dsp:spPr>
        <a:xfrm>
          <a:off x="0" y="2406240"/>
          <a:ext cx="813816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Sınırlılık/Riskler: masrafların yüksek olabilmesi, sınırlı kanun yolu (iptal davası dışında esastan inceleme yok), kötü tahkim şartı nedeniyle yetki tartışmaları</a:t>
          </a:r>
        </a:p>
      </dsp:txBody>
      <dsp:txXfrm>
        <a:off x="38838" y="2445078"/>
        <a:ext cx="8060484" cy="717924"/>
      </dsp:txXfrm>
    </dsp:sp>
    <dsp:sp modelId="{85B315E1-27F7-42D2-BE6B-E71946753E3B}">
      <dsp:nvSpPr>
        <dsp:cNvPr id="0" name=""/>
        <dsp:cNvSpPr/>
      </dsp:nvSpPr>
      <dsp:spPr>
        <a:xfrm>
          <a:off x="0" y="3259440"/>
          <a:ext cx="813816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Uygulamada başarı ölçütü: iyi yazılmış tahkim şartı + iyi yönetilen usul takvimi</a:t>
          </a:r>
        </a:p>
      </dsp:txBody>
      <dsp:txXfrm>
        <a:off x="38838" y="3298278"/>
        <a:ext cx="8060484" cy="7179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3FAAC2-8E51-40AE-B428-DC633CF39B0D}">
      <dsp:nvSpPr>
        <dsp:cNvPr id="0" name=""/>
        <dsp:cNvSpPr/>
      </dsp:nvSpPr>
      <dsp:spPr>
        <a:xfrm>
          <a:off x="0" y="28800"/>
          <a:ext cx="813816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Türkiye: TBB Tahkim Merkezi, ISTAC, TOBB Tahkim (uygulamada sık görülenler)</a:t>
          </a:r>
        </a:p>
      </dsp:txBody>
      <dsp:txXfrm>
        <a:off x="54373" y="83173"/>
        <a:ext cx="8029414" cy="1005094"/>
      </dsp:txXfrm>
    </dsp:sp>
    <dsp:sp modelId="{E70D5436-A128-4FB2-BF67-B6E2ADB1B385}">
      <dsp:nvSpPr>
        <dsp:cNvPr id="0" name=""/>
        <dsp:cNvSpPr/>
      </dsp:nvSpPr>
      <dsp:spPr>
        <a:xfrm>
          <a:off x="0" y="1223280"/>
          <a:ext cx="813816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Uluslararası: ICC, LCIA, SIAC, HKIAC, AAA (sektöre ve sözleşmeye göre seçilebilir)</a:t>
          </a:r>
        </a:p>
      </dsp:txBody>
      <dsp:txXfrm>
        <a:off x="54373" y="1277653"/>
        <a:ext cx="8029414" cy="1005094"/>
      </dsp:txXfrm>
    </dsp:sp>
    <dsp:sp modelId="{E30250CA-7AED-44C3-9AD8-D638378126D3}">
      <dsp:nvSpPr>
        <dsp:cNvPr id="0" name=""/>
        <dsp:cNvSpPr/>
      </dsp:nvSpPr>
      <dsp:spPr>
        <a:xfrm>
          <a:off x="0" y="2417760"/>
          <a:ext cx="813816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Kurum seçimi yapılacaksa, tahkim şartında kurum adı ve uygulanacak kurallar açıkça yazılmalıdır.</a:t>
          </a:r>
        </a:p>
      </dsp:txBody>
      <dsp:txXfrm>
        <a:off x="54373" y="2472133"/>
        <a:ext cx="8029414" cy="1005094"/>
      </dsp:txXfrm>
    </dsp:sp>
    <dsp:sp modelId="{4082D4E8-4035-4E51-A4C3-B3ABAEFAE378}">
      <dsp:nvSpPr>
        <dsp:cNvPr id="0" name=""/>
        <dsp:cNvSpPr/>
      </dsp:nvSpPr>
      <dsp:spPr>
        <a:xfrm>
          <a:off x="0" y="3612240"/>
          <a:ext cx="8138160" cy="111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Seçim kriterleri: uyuşmazlığın değeri, sektör, hız (fast-track), ücret tarifeleri, hakem havuzu, idari kapasite</a:t>
          </a:r>
        </a:p>
      </dsp:txBody>
      <dsp:txXfrm>
        <a:off x="54373" y="3666613"/>
        <a:ext cx="8029414" cy="10050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38856-2EC1-417F-A1D5-508A8EA92520}">
      <dsp:nvSpPr>
        <dsp:cNvPr id="0" name=""/>
        <dsp:cNvSpPr/>
      </dsp:nvSpPr>
      <dsp:spPr>
        <a:xfrm>
          <a:off x="0" y="1973"/>
          <a:ext cx="8138160" cy="10001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34DDE8-81A6-47D6-A760-6A22A198A6C8}">
      <dsp:nvSpPr>
        <dsp:cNvPr id="0" name=""/>
        <dsp:cNvSpPr/>
      </dsp:nvSpPr>
      <dsp:spPr>
        <a:xfrm>
          <a:off x="302559" y="227017"/>
          <a:ext cx="550108" cy="5501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905F6-3A5F-4FA7-BBB4-481D9F33FB51}">
      <dsp:nvSpPr>
        <dsp:cNvPr id="0" name=""/>
        <dsp:cNvSpPr/>
      </dsp:nvSpPr>
      <dsp:spPr>
        <a:xfrm>
          <a:off x="1155226" y="1973"/>
          <a:ext cx="6982933" cy="1000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854" tIns="105854" rIns="105854" bIns="10585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MTK: yabancılık unsuru bulunan ve tahkim yeri Türkiye olan (veya MTK’nın seçildiği) uyuşmazlıklara uygulanır.</a:t>
          </a:r>
        </a:p>
      </dsp:txBody>
      <dsp:txXfrm>
        <a:off x="1155226" y="1973"/>
        <a:ext cx="6982933" cy="1000196"/>
      </dsp:txXfrm>
    </dsp:sp>
    <dsp:sp modelId="{50594A5E-71C6-411A-9DA8-81A7AECAC145}">
      <dsp:nvSpPr>
        <dsp:cNvPr id="0" name=""/>
        <dsp:cNvSpPr/>
      </dsp:nvSpPr>
      <dsp:spPr>
        <a:xfrm>
          <a:off x="0" y="1252219"/>
          <a:ext cx="8138160" cy="10001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38A5B9-0665-492F-8144-54749D348392}">
      <dsp:nvSpPr>
        <dsp:cNvPr id="0" name=""/>
        <dsp:cNvSpPr/>
      </dsp:nvSpPr>
      <dsp:spPr>
        <a:xfrm>
          <a:off x="302559" y="1477263"/>
          <a:ext cx="550108" cy="5501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148EB-2329-493B-AE1A-78C8074DA5B2}">
      <dsp:nvSpPr>
        <dsp:cNvPr id="0" name=""/>
        <dsp:cNvSpPr/>
      </dsp:nvSpPr>
      <dsp:spPr>
        <a:xfrm>
          <a:off x="1155226" y="1252219"/>
          <a:ext cx="6982933" cy="1000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854" tIns="105854" rIns="105854" bIns="10585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HMK: MTK anlamında yabancılık unsuru içermeyen ve tahkim yeri Türkiye olan uyuşmazlıklara uygulanır.</a:t>
          </a:r>
        </a:p>
      </dsp:txBody>
      <dsp:txXfrm>
        <a:off x="1155226" y="1252219"/>
        <a:ext cx="6982933" cy="1000196"/>
      </dsp:txXfrm>
    </dsp:sp>
    <dsp:sp modelId="{EF7CB8E0-1E8A-47BA-8AE8-66CE1ABA0BBB}">
      <dsp:nvSpPr>
        <dsp:cNvPr id="0" name=""/>
        <dsp:cNvSpPr/>
      </dsp:nvSpPr>
      <dsp:spPr>
        <a:xfrm>
          <a:off x="0" y="2502464"/>
          <a:ext cx="8138160" cy="10001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01EB7C-3FC8-451C-9778-F7D3B2A6F904}">
      <dsp:nvSpPr>
        <dsp:cNvPr id="0" name=""/>
        <dsp:cNvSpPr/>
      </dsp:nvSpPr>
      <dsp:spPr>
        <a:xfrm>
          <a:off x="302559" y="2727508"/>
          <a:ext cx="550108" cy="55010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0BF5E4-41C6-4CDA-8CFD-6D9DB5650C68}">
      <dsp:nvSpPr>
        <dsp:cNvPr id="0" name=""/>
        <dsp:cNvSpPr/>
      </dsp:nvSpPr>
      <dsp:spPr>
        <a:xfrm>
          <a:off x="1155226" y="2502464"/>
          <a:ext cx="6982933" cy="1000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854" tIns="105854" rIns="105854" bIns="10585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Her iki rejimde de tahkime elverişlilik sınırı: taşınmazın aynına ilişkin uyuşmazlıklar ve taraf iradesine tabi olmayan işler</a:t>
          </a:r>
        </a:p>
      </dsp:txBody>
      <dsp:txXfrm>
        <a:off x="1155226" y="2502464"/>
        <a:ext cx="6982933" cy="1000196"/>
      </dsp:txXfrm>
    </dsp:sp>
    <dsp:sp modelId="{02EC819D-6160-438F-BBCB-AB03A88068CF}">
      <dsp:nvSpPr>
        <dsp:cNvPr id="0" name=""/>
        <dsp:cNvSpPr/>
      </dsp:nvSpPr>
      <dsp:spPr>
        <a:xfrm>
          <a:off x="0" y="3752710"/>
          <a:ext cx="8138160" cy="10001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BF0725-A7DE-437F-B127-F47EB8F218A4}">
      <dsp:nvSpPr>
        <dsp:cNvPr id="0" name=""/>
        <dsp:cNvSpPr/>
      </dsp:nvSpPr>
      <dsp:spPr>
        <a:xfrm>
          <a:off x="302559" y="3977754"/>
          <a:ext cx="550108" cy="55010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8FA1D-E802-4AC4-A6DE-25F7EF05D218}">
      <dsp:nvSpPr>
        <dsp:cNvPr id="0" name=""/>
        <dsp:cNvSpPr/>
      </dsp:nvSpPr>
      <dsp:spPr>
        <a:xfrm>
          <a:off x="1155226" y="3752710"/>
          <a:ext cx="6982933" cy="1000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854" tIns="105854" rIns="105854" bIns="10585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Uygulamada ilk adım: 'yabancılık unsuru var mı?' + 'tahkim yeri neresi?' sorularını netleştirmek</a:t>
          </a:r>
        </a:p>
      </dsp:txBody>
      <dsp:txXfrm>
        <a:off x="1155226" y="3752710"/>
        <a:ext cx="6982933" cy="10001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351CFB-8D0C-468E-874E-AE275FCB941D}">
      <dsp:nvSpPr>
        <dsp:cNvPr id="0" name=""/>
        <dsp:cNvSpPr/>
      </dsp:nvSpPr>
      <dsp:spPr>
        <a:xfrm>
          <a:off x="0" y="699840"/>
          <a:ext cx="813816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MTK m.4 / HMK m.412: Tarafların, mevcut veya doğabilecek uyuşmazlıkların tümünü ya da bir kısmını hakem(ler)e bırakma anlaşmasıdır.</a:t>
          </a:r>
        </a:p>
      </dsp:txBody>
      <dsp:txXfrm>
        <a:off x="38838" y="738678"/>
        <a:ext cx="8060484" cy="717924"/>
      </dsp:txXfrm>
    </dsp:sp>
    <dsp:sp modelId="{83BAD53E-C7BB-4EC8-9D10-AA638E665E14}">
      <dsp:nvSpPr>
        <dsp:cNvPr id="0" name=""/>
        <dsp:cNvSpPr/>
      </dsp:nvSpPr>
      <dsp:spPr>
        <a:xfrm>
          <a:off x="0" y="1553040"/>
          <a:ext cx="813816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Tahkim anlaşması, asıl sözleşmeye konulan tahkim şartı veya ayrı bir sözleşme şeklinde yapılabilir.</a:t>
          </a:r>
        </a:p>
      </dsp:txBody>
      <dsp:txXfrm>
        <a:off x="38838" y="1591878"/>
        <a:ext cx="8060484" cy="717924"/>
      </dsp:txXfrm>
    </dsp:sp>
    <dsp:sp modelId="{2259E29B-4304-4588-BE82-F5E161BF56AC}">
      <dsp:nvSpPr>
        <dsp:cNvPr id="0" name=""/>
        <dsp:cNvSpPr/>
      </dsp:nvSpPr>
      <dsp:spPr>
        <a:xfrm>
          <a:off x="0" y="2406240"/>
          <a:ext cx="813816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Kapsam belirleme: 'bu sözleşmeden doğan' + 'ilişkili uyuşmazlıklar' ifadeleri geniş kapsam sağlar.</a:t>
          </a:r>
        </a:p>
      </dsp:txBody>
      <dsp:txXfrm>
        <a:off x="38838" y="2445078"/>
        <a:ext cx="8060484" cy="717924"/>
      </dsp:txXfrm>
    </dsp:sp>
    <dsp:sp modelId="{9EF02A3A-AFA8-4AA0-9DC2-5D29AE79496E}">
      <dsp:nvSpPr>
        <dsp:cNvPr id="0" name=""/>
        <dsp:cNvSpPr/>
      </dsp:nvSpPr>
      <dsp:spPr>
        <a:xfrm>
          <a:off x="0" y="3259440"/>
          <a:ext cx="813816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Tahkim anlaşması ile kural olarak devlet mahkemelerinde esastan çözüm yolu kapanır; tahkim itirazı gündeme gelir.</a:t>
          </a:r>
        </a:p>
      </dsp:txBody>
      <dsp:txXfrm>
        <a:off x="38838" y="3298278"/>
        <a:ext cx="8060484" cy="7179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98F530-D34E-4CB1-A504-D6985AEFEC08}">
      <dsp:nvSpPr>
        <dsp:cNvPr id="0" name=""/>
        <dsp:cNvSpPr/>
      </dsp:nvSpPr>
      <dsp:spPr>
        <a:xfrm>
          <a:off x="0" y="580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7D77A3-03AA-4142-AACA-070AFC8E8E32}">
      <dsp:nvSpPr>
        <dsp:cNvPr id="0" name=""/>
        <dsp:cNvSpPr/>
      </dsp:nvSpPr>
      <dsp:spPr>
        <a:xfrm>
          <a:off x="0" y="580"/>
          <a:ext cx="8138160" cy="679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1) Uyuşmazlığın tahkim yoluyla çözüleceğinin açık irade beyanı</a:t>
          </a:r>
        </a:p>
      </dsp:txBody>
      <dsp:txXfrm>
        <a:off x="0" y="580"/>
        <a:ext cx="8138160" cy="679102"/>
      </dsp:txXfrm>
    </dsp:sp>
    <dsp:sp modelId="{70F68C86-C8DC-4F28-8B90-EF655183D3FC}">
      <dsp:nvSpPr>
        <dsp:cNvPr id="0" name=""/>
        <dsp:cNvSpPr/>
      </dsp:nvSpPr>
      <dsp:spPr>
        <a:xfrm>
          <a:off x="0" y="679683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A21CF2-C49D-4AA0-AEA8-DEF7A48FAA8D}">
      <dsp:nvSpPr>
        <dsp:cNvPr id="0" name=""/>
        <dsp:cNvSpPr/>
      </dsp:nvSpPr>
      <dsp:spPr>
        <a:xfrm>
          <a:off x="0" y="679683"/>
          <a:ext cx="8138160" cy="679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2) Kurum seçimi (kurumsal) veya ad hoc tercihi</a:t>
          </a:r>
        </a:p>
      </dsp:txBody>
      <dsp:txXfrm>
        <a:off x="0" y="679683"/>
        <a:ext cx="8138160" cy="679102"/>
      </dsp:txXfrm>
    </dsp:sp>
    <dsp:sp modelId="{B307AE49-828E-4131-BC4C-6B9AB67EE13C}">
      <dsp:nvSpPr>
        <dsp:cNvPr id="0" name=""/>
        <dsp:cNvSpPr/>
      </dsp:nvSpPr>
      <dsp:spPr>
        <a:xfrm>
          <a:off x="0" y="1358785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47960-EA72-4B16-9FCE-87A918D2B873}">
      <dsp:nvSpPr>
        <dsp:cNvPr id="0" name=""/>
        <dsp:cNvSpPr/>
      </dsp:nvSpPr>
      <dsp:spPr>
        <a:xfrm>
          <a:off x="0" y="1358785"/>
          <a:ext cx="8138160" cy="679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3) Tahkim yeri (seat) – şehir/ülke</a:t>
          </a:r>
        </a:p>
      </dsp:txBody>
      <dsp:txXfrm>
        <a:off x="0" y="1358785"/>
        <a:ext cx="8138160" cy="679102"/>
      </dsp:txXfrm>
    </dsp:sp>
    <dsp:sp modelId="{7EA996A4-F5A2-42C8-8343-EAF7F8BCF7EB}">
      <dsp:nvSpPr>
        <dsp:cNvPr id="0" name=""/>
        <dsp:cNvSpPr/>
      </dsp:nvSpPr>
      <dsp:spPr>
        <a:xfrm>
          <a:off x="0" y="2037888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7CAB15-6873-435A-B903-00A785283F87}">
      <dsp:nvSpPr>
        <dsp:cNvPr id="0" name=""/>
        <dsp:cNvSpPr/>
      </dsp:nvSpPr>
      <dsp:spPr>
        <a:xfrm>
          <a:off x="0" y="2037888"/>
          <a:ext cx="8138160" cy="679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4) Tahkim dili</a:t>
          </a:r>
        </a:p>
      </dsp:txBody>
      <dsp:txXfrm>
        <a:off x="0" y="2037888"/>
        <a:ext cx="8138160" cy="679102"/>
      </dsp:txXfrm>
    </dsp:sp>
    <dsp:sp modelId="{F9BD8144-6B34-4D3F-A6F9-62C406F294AE}">
      <dsp:nvSpPr>
        <dsp:cNvPr id="0" name=""/>
        <dsp:cNvSpPr/>
      </dsp:nvSpPr>
      <dsp:spPr>
        <a:xfrm>
          <a:off x="0" y="2716991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54BED-15D4-4AB5-A4C6-2F1C52446BDA}">
      <dsp:nvSpPr>
        <dsp:cNvPr id="0" name=""/>
        <dsp:cNvSpPr/>
      </dsp:nvSpPr>
      <dsp:spPr>
        <a:xfrm>
          <a:off x="0" y="2716991"/>
          <a:ext cx="8138160" cy="679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5) Hakem sayısı ve seçilme usulü (tek/üç hakem; atama mekanizması)</a:t>
          </a:r>
        </a:p>
      </dsp:txBody>
      <dsp:txXfrm>
        <a:off x="0" y="2716991"/>
        <a:ext cx="8138160" cy="679102"/>
      </dsp:txXfrm>
    </dsp:sp>
    <dsp:sp modelId="{695C4D2E-F4DB-4DE4-B4C0-BBF2B4371EE9}">
      <dsp:nvSpPr>
        <dsp:cNvPr id="0" name=""/>
        <dsp:cNvSpPr/>
      </dsp:nvSpPr>
      <dsp:spPr>
        <a:xfrm>
          <a:off x="0" y="3396094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3BC191-D2A8-4A42-9707-1A42DD068462}">
      <dsp:nvSpPr>
        <dsp:cNvPr id="0" name=""/>
        <dsp:cNvSpPr/>
      </dsp:nvSpPr>
      <dsp:spPr>
        <a:xfrm>
          <a:off x="0" y="3396094"/>
          <a:ext cx="8138160" cy="679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6) Uyuşmazlığın esasına uygulanacak hukuk</a:t>
          </a:r>
        </a:p>
      </dsp:txBody>
      <dsp:txXfrm>
        <a:off x="0" y="3396094"/>
        <a:ext cx="8138160" cy="679102"/>
      </dsp:txXfrm>
    </dsp:sp>
    <dsp:sp modelId="{B877AAC5-1D91-42C9-B44B-BFFA37ECC177}">
      <dsp:nvSpPr>
        <dsp:cNvPr id="0" name=""/>
        <dsp:cNvSpPr/>
      </dsp:nvSpPr>
      <dsp:spPr>
        <a:xfrm>
          <a:off x="0" y="4075196"/>
          <a:ext cx="81381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72A296-E967-43CB-8929-6961879D7CFC}">
      <dsp:nvSpPr>
        <dsp:cNvPr id="0" name=""/>
        <dsp:cNvSpPr/>
      </dsp:nvSpPr>
      <dsp:spPr>
        <a:xfrm>
          <a:off x="0" y="4075196"/>
          <a:ext cx="8138160" cy="679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7) Bildirim ve tebligat usulü (özellikle milletlerarası sözleşmelerde pratik)</a:t>
          </a:r>
        </a:p>
      </dsp:txBody>
      <dsp:txXfrm>
        <a:off x="0" y="4075196"/>
        <a:ext cx="8138160" cy="679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2033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sunum, yüklediğiniz tahkim sunumu temel alınarak (başlıklar ve mevzuat atıfları korunarak) ders anlatımına uygun şekilde detaylandırılmıştır.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Öğrenciler için pratik yöntem: (1) Uyuşmazlık türü (ticari mi? statü davası mı?), (2) Tarafların milliyeti/yerleşim yeri/ifa yeri gibi yabancılık unsurları, (3) Tahkim yeri, (4) Sözleşmede seçilen kurallar.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Kapsam anlatılırken 'tort' kaynaklı talepler veya 'haksız fiil' bağlantılı iddiaların da 'ilişkili' sayılıp sayılmayacağı tartışılabilir. İfade ne kadar genişse kapsam o kadar geniş olur.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Özellikle (2) ve (5) eksik bırakılırsa süreçte ciddi tıkanma yaşanır. Kurumsal tahkimde kurum kuralları birçok boşluğu doldurur; ad hoc tahkimde boşluklar mahkeme müdahalesiyle tamamlanabilir.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slaytta öğrencilerden 'klozu sözleşmeye koyarken hangi alanları doldurursunuz?' şeklinde hızlı bir sınıf içi çalışma yapılabilir.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Geçerlilik testini 'kontrol listesi' gibi öğretmek faydalı olur. Şekil bir eşik koşul; ancak irade açıklığının netliği ve elverişlilik olmazsa olmazdır.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Öğrencilerle 'patolojik kloz' örnekleri yazdırılabilir: 1) 'tahkim veya İstanbul Mahkemeleri' 2) 'önce arabuluculuk, sonra mahkeme veya tahkim' gibi belirsiz ifadeler. Ardından nasıl düzeltilir tartışılır.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Öğrencilere şu senaryo verilebilir: 'Davacı mahkemede dava açtı; davalı cevap dilekçesinde tahkimden bahsetmedi.' Sonuç? Tahkim itirazı ileri sürülmediği için mahkeme yetkili hale gelebilir.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başlık, 'tahkimde mahkeme hiç yoktur' yanlış algısını düzeltir. Mahkemeler, tahkimin işlemesi için bazı süreçlerde rol alır; fakat esasa girmez.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Hakem sayısı ve atama mekanizması tahkim şartında açık değilse süreç tıkanabilir. Kurumsal tahkim, atama boşluklarını kural setiyle daha kolay çözer.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slayt, hakem reddi kurumunu hazırlamak için kullanılır. Öğrencilere örnek: 'Hakem, davalı şirketin daha önce danışmanlığını yaptı.' Tarafsızlık tartışması doğar mı?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akışında her bölüm için kısa örnekler ve uygulama soruları kullanılabilir. Sunumun sonunda 5 adet çoktan seçmeli soru yer almaktadır.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Öğrencilere 'seat' kavramı özellikle anlatılmalıdır: Tahkim yeri, hakemlerin fizikî olarak bulunduğu yer değil; yargılamanın hukuki merkezidir.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akış, öğrencilere prosedürün mantığını gösterir. Her adımda olası usuli itirazlar ve süre yönetimi vurgulanmalıdır.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Delil yönetimi tahkimin kalbidir. Özellikle tanıkların çapraz sorgusu ve bilirkişi raporlarının tartışılması, öğrencilerin pratik düşünmesini sağlar.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Bu </a:t>
            </a:r>
            <a:r>
              <a:rPr dirty="0" err="1"/>
              <a:t>slaytta</a:t>
            </a:r>
            <a:r>
              <a:rPr dirty="0"/>
              <a:t>, </a:t>
            </a:r>
            <a:r>
              <a:rPr dirty="0" err="1"/>
              <a:t>tahkim</a:t>
            </a:r>
            <a:r>
              <a:rPr dirty="0"/>
              <a:t> </a:t>
            </a:r>
            <a:r>
              <a:rPr dirty="0" err="1"/>
              <a:t>masraflarının</a:t>
            </a:r>
            <a:r>
              <a:rPr dirty="0"/>
              <a:t> </a:t>
            </a:r>
            <a:r>
              <a:rPr dirty="0" err="1"/>
              <a:t>sözleşme</a:t>
            </a:r>
            <a:r>
              <a:rPr dirty="0"/>
              <a:t> </a:t>
            </a:r>
            <a:r>
              <a:rPr dirty="0" err="1"/>
              <a:t>aşamasında</a:t>
            </a:r>
            <a:r>
              <a:rPr dirty="0"/>
              <a:t> </a:t>
            </a:r>
            <a:r>
              <a:rPr dirty="0" err="1"/>
              <a:t>öngörülmesinin</a:t>
            </a:r>
            <a:r>
              <a:rPr dirty="0"/>
              <a:t> (budgeting) </a:t>
            </a:r>
            <a:r>
              <a:rPr dirty="0" err="1"/>
              <a:t>önemine</a:t>
            </a:r>
            <a:r>
              <a:rPr dirty="0"/>
              <a:t> </a:t>
            </a:r>
            <a:r>
              <a:rPr dirty="0" err="1"/>
              <a:t>değinilebilir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H</a:t>
            </a:r>
            <a:r>
              <a:rPr dirty="0" err="1"/>
              <a:t>akem</a:t>
            </a:r>
            <a:r>
              <a:rPr dirty="0"/>
              <a:t> </a:t>
            </a:r>
            <a:r>
              <a:rPr dirty="0" err="1"/>
              <a:t>kararı</a:t>
            </a:r>
            <a:r>
              <a:rPr dirty="0"/>
              <a:t> </a:t>
            </a:r>
            <a:r>
              <a:rPr dirty="0" err="1"/>
              <a:t>ile</a:t>
            </a:r>
            <a:r>
              <a:rPr dirty="0"/>
              <a:t> </a:t>
            </a:r>
            <a:r>
              <a:rPr dirty="0" err="1"/>
              <a:t>mahkeme</a:t>
            </a:r>
            <a:r>
              <a:rPr dirty="0"/>
              <a:t> </a:t>
            </a:r>
            <a:r>
              <a:rPr dirty="0" err="1"/>
              <a:t>kararının</a:t>
            </a:r>
            <a:r>
              <a:rPr dirty="0"/>
              <a:t> </a:t>
            </a:r>
            <a:r>
              <a:rPr dirty="0" err="1"/>
              <a:t>benzerlikleri</a:t>
            </a:r>
            <a:r>
              <a:rPr dirty="0"/>
              <a:t>/</a:t>
            </a:r>
            <a:r>
              <a:rPr dirty="0" err="1"/>
              <a:t>farkları</a:t>
            </a:r>
            <a:r>
              <a:rPr lang="tr-TR" dirty="0"/>
              <a:t> nelerdir?</a:t>
            </a:r>
            <a:r>
              <a:rPr dirty="0"/>
              <a:t> </a:t>
            </a:r>
            <a:r>
              <a:rPr dirty="0" err="1"/>
              <a:t>Benzerlik</a:t>
            </a:r>
            <a:r>
              <a:rPr dirty="0"/>
              <a:t>: </a:t>
            </a:r>
            <a:r>
              <a:rPr dirty="0" err="1"/>
              <a:t>bağlayıcılık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icra</a:t>
            </a:r>
            <a:r>
              <a:rPr dirty="0"/>
              <a:t>; fark: kanun </a:t>
            </a:r>
            <a:r>
              <a:rPr dirty="0" err="1"/>
              <a:t>yolu</a:t>
            </a:r>
            <a:r>
              <a:rPr dirty="0"/>
              <a:t> </a:t>
            </a:r>
            <a:r>
              <a:rPr dirty="0" err="1"/>
              <a:t>sınırlılığı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slayt, öğrencilerin MTK–HMK farklarını tabloyla görmesini sağlar. En kritik ayrımlardan biri, iptal davasının icraya etkisidir.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İptal sebeplerini 'usul temelli denetim' olarak öğretmek gerekir. Mahkeme, 'hakem yanlış karar verdi' diye iptal edemez; ancak kanunda sayılan sınırlı sebepler varsa iptal eder.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New York Sözleşmesi konuşulurken, öğrencilerin aklında 'hakem kararı nerede icra edilecek?' sorusu olmalı. Tenfiz mahkemesi esası incelemez; sınırlı sebeplerle ret mümkündür.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Tanım kısmında öğrencilerle şu ayrım tartışılabilir: 'arabuluculuk/uzlaşma' ile 'tahkim' arasındaki fark. Tahkimde karar bağlayıcıdır; arabuluculukta anlaşma taraf iradesine bağlıdır.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ilkeler, özellikle iptal sebepleri (usule aykırılık, eşitlik/dinlenilme hakkı ihlali, kamu düzeni) ile bağlantılıdır. 'Ayrılabilirlik' ilkesi örnekle anlatılabilir: Asıl sözleşmenin geçersizliği iddiası her zaman tahkim şartını otomatik olarak düşürmez.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slaytta öğrencilere şu soru sorulabilir: 'Bir uyuşmazlıkta hangi normlar sırayla uygulanır? (lex arbitri – kurum kuralları – taraf anlaşması – emredici kurallar – kamu düzeni)'.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Öğrencilere 'tahkim her zaman daha hızlı mı?' sorusu yöneltilebilir. Uyuşmazlığın karmaşıklığı ve delil yapısı tahkim süresini etkileyebilir.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Tahkime elverişlilik iki ana kriterle tartışılır: (i) tasarruf edilebilirlik, (ii) kamu düzeni. Sınır örnekleri: 'kira alacağı' (genellikle elverişli) ile 'tapu iptal ve tescil' (taşınmazın ayni hakkı) (elverişli değil).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Kurumsal tahkimde kurum yargılama yapmaz; gerçek kişi hakemler yargılama yapar. Kurum, idari/organizasyonel çerçeveyi sağlar.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Öğrencilerle bir sözleşme örneği üzerinden kurum seçimi kriterleri tartışılabilir: 'Yabancı taraflı büyük montanlı inşaat sözleşmesi' vs 'orta ölçekli ticari satış'.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32.svg"/><Relationship Id="rId11" Type="http://schemas.openxmlformats.org/officeDocument/2006/relationships/image" Target="../media/image5.png"/><Relationship Id="rId5" Type="http://schemas.openxmlformats.org/officeDocument/2006/relationships/image" Target="../media/image3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32.svg"/><Relationship Id="rId11" Type="http://schemas.openxmlformats.org/officeDocument/2006/relationships/image" Target="../media/image5.png"/><Relationship Id="rId5" Type="http://schemas.openxmlformats.org/officeDocument/2006/relationships/image" Target="../media/image3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32.svg"/><Relationship Id="rId11" Type="http://schemas.openxmlformats.org/officeDocument/2006/relationships/image" Target="../media/image5.png"/><Relationship Id="rId5" Type="http://schemas.openxmlformats.org/officeDocument/2006/relationships/image" Target="../media/image3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32.svg"/><Relationship Id="rId11" Type="http://schemas.openxmlformats.org/officeDocument/2006/relationships/image" Target="../media/image5.png"/><Relationship Id="rId5" Type="http://schemas.openxmlformats.org/officeDocument/2006/relationships/image" Target="../media/image3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32.svg"/><Relationship Id="rId11" Type="http://schemas.openxmlformats.org/officeDocument/2006/relationships/image" Target="../media/image5.png"/><Relationship Id="rId5" Type="http://schemas.openxmlformats.org/officeDocument/2006/relationships/image" Target="../media/image3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5F6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000000"/>
                </a:solidFill>
                <a:latin typeface="Calibri"/>
              </a:rPr>
              <a:t>TAHKİM
Temel Kurallar, Tahkim Süreci ve Mevzuat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4160520"/>
            <a:ext cx="279063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tr-TR" dirty="0">
                <a:solidFill>
                  <a:srgbClr val="3C3C3C"/>
                </a:solidFill>
                <a:latin typeface="Calibri"/>
              </a:rPr>
              <a:t>Dr. Öğr. Üyesi Fatih SERBEST</a:t>
            </a:r>
            <a:endParaRPr sz="1800" dirty="0">
              <a:solidFill>
                <a:srgbClr val="3C3C3C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1520" y="3977639"/>
            <a:ext cx="2011680" cy="73152"/>
          </a:xfrm>
          <a:prstGeom prst="rect">
            <a:avLst/>
          </a:prstGeom>
          <a:solidFill>
            <a:srgbClr val="1E37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Tahkimin Türleri: Ad Hoc vs Kurumsal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39319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000000"/>
                </a:solidFill>
                <a:latin typeface="Calibri"/>
              </a:rPr>
              <a:t>Ad Hoc Tahkim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057400"/>
            <a:ext cx="393192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Belirli bir kuruma bağlanmaz; sadece 'tahkimle çözülecek' iradesi vardır.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Usul kuralları taraflarca belirlenir (örn. UNCITRAL).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Hakem seçimi yapılamazsa mahkeme müdahalesi daha yüksektir.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Esneklik yüksektir; ancak kötü planlama risklidir.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1645920"/>
            <a:ext cx="39319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000000"/>
                </a:solidFill>
                <a:latin typeface="Calibri"/>
              </a:rPr>
              <a:t>Kurumsal Tahkim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2057400"/>
            <a:ext cx="393192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Kurumun önceden hazırlanmış kuralları uygulanır; idari destek vardır.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Mahkeme müdahalesi görece sınırlıdır.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Süreç yönetimi, bildirimler, masraf avansı vb. daha öngörülebilirdir.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Kurallara uygun yazılmayan tahkim şartı risk yaratabilir.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Kurumsal Tahkim Merkezleri (Örnekler)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B38D2B5B-1307-F228-2522-1926A0CE159B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799CF7F-7113-C37C-A90A-EF2131DF2A7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3104547-0A9F-4825-B459-3678F4F82C0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5) Aşağıdakilerden hangisi kurumsal tahkimin özelliklerinden biridir?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32A57B1D-0861-EFA8-A4C0-182E31B0D9B2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9849CEF-E118-E3BA-DF11-35AA824810F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4826EC2-5F32-01B9-EF98-3A126E8F73A2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C63AC5A-1BC1-2CC0-1987-618CD3134E7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3062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Uygulama Alanı: MTK mı HMK mı?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3712BB86-5095-5C2B-4670-228B100A3AC2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 Anlaşması: Tanım ve Kapsam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1645DF46-1940-E0C6-9327-0BDB33EC026A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 Şartı Yazarken: Asgari Unsurlar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DF95A631-C395-8417-134D-171CC714AE08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Örnek Kloz: TBB Tahkim Anlaşması (Açıklamalı)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81381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“Bu sözleşmeden kaynaklanan veya bu sözleşmeyle ilişkili olan tüm uyuşmazlıklar, Türkiye Barolar Birliği Tahkim Merkezi Tahkim Kuralları uyarınca nihai olarak tahkim yoluyla çözümlenecektir.”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Eklenebilecek parametreler: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Tahkim yeri: … (Şehir/Ülke)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Tahkim dili: …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Hakem sayısı: … (tek/üç hakem)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Uygulanacak hukuk: …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Not: Parametreler uyuşmazlık çıkmadan sözleşme aşamasında netleştirilirse yetki ve usul tartışmaları azalır.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 Anlaşmasının Şekli ve Geçerlilik Testi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47EABC71-CB1E-0D5F-11C9-52953B5A3CEE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Kötü (Patolojik) Tahkim Şartı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08AF81C4-45B0-60AB-EE28-7E67D36A3CE2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CF84164-5BD0-40CB-D603-AC1FB135D57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DC0C78E-DCD3-45E5-5C1E-BEE2A633361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600" b="1">
                <a:solidFill>
                  <a:srgbClr val="000000"/>
                </a:solidFill>
              </a:rPr>
              <a:t>3) Tahkim şartı ile yetkili mahkeme şartının aynı sözleşmede birlikte yer alması hâlinde;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1485BB2-72F4-8E9C-9EA5-B55335C2383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BFE1A08-2243-8E85-B02F-27632C7988B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B477843-99EB-099C-97E8-FB82EAD4842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551E350-6E6A-180C-575D-00214A758E6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98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Ders Hedefleri ve Akış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ADAFD4C9-7C2D-6CAF-AE59-472ABEA774E4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 İtirazı (İlk İtiraz) ve Sonuçları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16F2477C-37AD-033F-FB5D-D59D9E21CB04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Mahkemelerin Tahkime Yardımcı Rolü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81381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Tahkim, devlet yargısından tamamen kopuk değildir; bazı noktalar 'destekleyici yargı' işlevi gerektirir.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Tipik yardımcı müdahaleler: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Hakem seçimi yapılamazsa mahkemenin hakem ataması (özellikle ad hoc tahkimde)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Delil tespiti / bazı koruma tedbirleri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Tahkim sürecine ilişkin sınırlı yargısal denetim (iptal davası)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Amaç: Tahkimin etkinliğini sağlamak, ancak esasa müdahale etmemek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Hakemlerin Seçimi: Sayı, Usul ve Atama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81381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Kural: Hakem(ler) taraflarca seçilir; taraflar seçim usulünü serbestçe kararlaştırabilir.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Hakem sayısı kural olarak tek olmalıdır; belirlenmemişse genellikle üç hakem.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Üç hakemde tipik yöntem: her taraf bir hakem seçer; seçilen iki hakem başkanı (üçüncü hakemi) belirler.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Atama yapılamazsa: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Ad hoc tahkimde mahkeme tarafından atama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Kurumsal tahkimde kurum kurallarına göre atama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Hakemde Aranan Nitelikler ve Tarafsızlık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1F2A0683-FD48-9E00-ACD8-4094DA02956B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 Yeri, Dili ve Uygulanacak Hukuk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81381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Tahkim yeri (seat): usul hukukunu ve iptal davasında yetkili yargı yerini etkileyen merkezi bağlantı noktasıdır.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Duruşma yeri ile tahkim yeri aynı olmak zorunda değildir (teknolojiyle çevrimiçi duruşmalar da mümkündür).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Tahkim dili: yargılamanın dili; delil ve beyanların tercüme ihtiyacı maliyeti etkiler.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Uygulanacak hukuk: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Maddi hukuk (uyuşmazlığın esasına uygulanacak hukuk)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Usul/lex arbitri (tahkim yerinin usul çerçevesi + kurum kuralları)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 Süreci: Adım Adım (Örnek Akış)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FA08DDD2-F929-3382-9097-03783A2020DE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Duruşmalar ve Deliller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903469A7-BF43-C769-86E3-F000A67268B8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Yargılama Giderleri ve Masraflar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81381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MTK m.16/B ve HMK m.441: Tahkim yargılaması giderleri ve giderlerin paylaştırılması düzenlenmiştir.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Gider kalemleri (sunumunuzdaki sınıflandırma):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Hakem ücreti ve hakem sekreterliği ücreti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Seyahat ve diğer masraflar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Bilirkişi/uzman ücretleri, keşif giderleri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Tanık giderleri (onaylanan ölçüde)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Vekâlet ücreti (AAÜT’ye göre) ve tebligat giderleri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Kural: Taraflar aksini kararlaştırmadıkça giderler haksız çıkan tarafa yükletilir; kısmi haklılıkta paylaştırılır.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Hakem Kararı: İçerik ve Sonuç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7BA6387C-CE5A-35F2-FCD2-9B83F60200E0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İptal Davası: Tek Hukuki Yol (MTK – HMK Karşılaştırma)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39319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000000"/>
                </a:solidFill>
                <a:latin typeface="Calibri"/>
              </a:rPr>
              <a:t>MTK (m.15) – Öne Çıkanlar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057400"/>
            <a:ext cx="393192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İptal davası süresi: 30 gün (bildirimden itibaren)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Görevli/yetkili yargı yeri sunumunuza göre belirlenir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İptal davasının açılması kural olarak icrayı kendiliğinden durdurabilir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BAM kararlarına karşı temyiz yolu açıktır (sunumdaki ifade)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1645920"/>
            <a:ext cx="39319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>
                <a:solidFill>
                  <a:srgbClr val="000000"/>
                </a:solidFill>
                <a:latin typeface="Calibri"/>
              </a:rPr>
              <a:t>HMK (m.439) – Öne Çıkanlar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2057400"/>
            <a:ext cx="393192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İptal davası süresi: 1 ay (bildirimden itibaren)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Görevli mahkeme: tahkim yeri bölge adliye mahkemesi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İptal davası açılması icrayı durdurmaz; teminatla durdurma mümkün olabilir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600">
                <a:solidFill>
                  <a:srgbClr val="000000"/>
                </a:solidFill>
                <a:latin typeface="Calibri"/>
              </a:rPr>
              <a:t>BAM kararlarına karşı temyiz yolu açıktır (sunumdaki ifade)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 Nedir?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7F7F8B29-81BB-4763-70A0-DAECE58E01BA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6E41CB4-E779-A35D-68F7-C8D6D5CDD0D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BA33ACC-4E6B-070E-F23B-FE549B8AAB6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900" b="1">
                <a:solidFill>
                  <a:srgbClr val="000000"/>
                </a:solidFill>
              </a:rPr>
              <a:t>4) Hakem kararına karşı başvurulabilecek tek hukuki yol aşağıdakilerden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45C256C-28EB-2034-2D8C-3B92DBA808AB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ED083E6-B1F4-D41E-0AC7-D0EE9FEEC4BE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613A2184-3263-4847-F6A1-2AC13D6679C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3D9CE0E-170C-324D-EB12-54D763FA04A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980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İptal Sebepleri: Sınırlı Sayıda ve Dar İnceleme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645920"/>
            <a:ext cx="81381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MTK m.13/B ve HMK m.435: İptal sebepleri sınırlı sayıda düzenlenmiştir; mahkeme esasa girmez.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İptal davası, hakem kararına karşı başvurulabilecek tek hukuki yoldur; mahkeme esasa giremez.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Başlıca iptal sebepleri (sunumunuzdaki sistematik):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Tahkim sözleşmesinin ehliyetsizlik veya geçersizlik nedeniyle sakatlanması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Hakem seçimi/usulde kanuna veya anlaşmaya aykırılık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Yetki aşımı / tahkim anlaşması dışına çıkma / talebin tamamı hakkında karar verilmemesi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Usule aykırılığın kararın esasına etkili olması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Taraf eşitliği ve hukuki dinlenilme hakkının ihlali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>
                <a:solidFill>
                  <a:srgbClr val="000000"/>
                </a:solidFill>
                <a:latin typeface="Calibri"/>
              </a:rPr>
              <a:t>Uyuşmazlığın tahkime elverişli olmaması veya kararın kamu düzenine aykırılığı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Tanıma – Tenfiz ve 1958 New York Sözleşmesi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8" name="TextBox 2">
            <a:extLst>
              <a:ext uri="{FF2B5EF4-FFF2-40B4-BE49-F238E27FC236}">
                <a16:creationId xmlns:a16="http://schemas.microsoft.com/office/drawing/2014/main" id="{23F766B8-BD42-42FE-F823-9D09E69DB9BB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Ders Özeti: En Kritik 10 Nokta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1E97E07C-30F8-16F2-584C-27B97AD4A291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0B93239-1CDC-F68A-0333-157A2DDAA52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C06187B-7425-9AC6-D2A5-8F19386097F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Aşağıdakilerden hangisi Türkiye’de kural olarak tahkime elverişli değildir?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10E05C7-D25B-A8C5-8742-BF32474E8E2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4BD6078-E74B-7E17-D855-A4140644FE7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E7FA5E9E-4B49-C8B1-4EED-D1D7F8EEA409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0DAE4D2-B464-2EC8-99CB-F4E9C5033380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6218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4A08BB4-AE62-4038-C4AC-7233C2F9F6E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76748BA-24F4-86E6-E855-A2B5783C39C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Bir sözleşmede hem tahkim şartı hem de belirli bir mahkemenin yetkili kılındığı hüküm birlikte yer alıyorsa, en muhtemel risk aşağıdakilerden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88CA577-5952-3270-0DA1-D00080FC52C2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28DEE82-4B56-708A-BE65-A99B3DAE1FCE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B12C6DC-218D-856A-8F94-9C38B49C7FDA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D473729-6E19-25F0-E251-7A9A491391A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242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B4CC98E-6209-AAA0-20F0-8DBF7C95B20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0B4C03D-DA44-BE6E-061D-9DE52497C13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400" b="1">
                <a:solidFill>
                  <a:srgbClr val="000000"/>
                </a:solidFill>
              </a:rPr>
              <a:t>Aşağıdakilerden hangisi hakem kararına karşı başvurulabilecek hukuki yol bakımından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09EF04F-D64D-4994-74FA-BBAF3F7A6782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0D0B918-3738-8C83-5339-667D9B1071E3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D3D2DE4-6CE0-CFB8-83FF-2B9C100A89C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A431D3B-794B-DA78-1965-0F6ECF3699BF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3735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B185D02-7B5E-D1E9-BB60-5A8962B2591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8530558-DE0E-B96B-7044-83296079824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700" b="1">
                <a:solidFill>
                  <a:srgbClr val="000000"/>
                </a:solidFill>
              </a:rPr>
              <a:t>Taraflar hakem sayısını belirlememişse ve kanuni rejim uygulanıyorsa, genel kural olarak kaç hakem seçilir?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60E6F40-A768-879C-DF0B-0AA9652C137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E08F28F-C6CC-FF2E-D1E4-ECB588DC450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6F9EA06A-EA84-E1FA-D527-8F7FEE65C32E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07B0400-AF1F-74D0-B98C-2151684E039F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8178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5BF60A0-B68F-A4B1-D3F5-B8462005471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2926FDB-CF80-97FB-31E5-A62E71351E7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Aşağıdakilerden hangisi iptal sebeplerinin mantığına en uygun ifadedir?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427722E-A4FA-FD59-CB5B-749676D78BB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93060E3-F247-ECF5-A7B3-47ACC2D6C90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E7ECADC-E4CD-674D-66DB-2C0354A27495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3F80470-6F21-9115-EB1C-0436B3236511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7976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47DCDA7-0E08-2B49-279B-D80998A2F44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D41B62D-E69B-D0F6-750D-23CE43A4408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1) Tahkim anlaşmasının yapılmasıyla aşağıdakilerden hangisi gerçekleşir?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08E963B-5DAC-AE5D-AF9C-F61349DF2A7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F3AFEE9-AF2A-F79E-41FA-49C431DA79B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DEF377B-CE37-3031-CCE9-31BCDBE21624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D4B4A89-6FD1-584B-6CC1-8AF9D883D1C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6293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Tahkimin Hukuki Niteliği ve Temel İlkeler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F05EA3BE-0CA1-C022-8FE7-1ACF20BFA321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Tahkimin Normatif Çerçevesi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9EBA4D60-5B09-8903-88D9-5224161289D7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548640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libri"/>
              </a:rPr>
              <a:t>Tahkimin Avantajları ve Sınırlılıkları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  <p:graphicFrame>
        <p:nvGraphicFramePr>
          <p:cNvPr id="6" name="TextBox 2">
            <a:extLst>
              <a:ext uri="{FF2B5EF4-FFF2-40B4-BE49-F238E27FC236}">
                <a16:creationId xmlns:a16="http://schemas.microsoft.com/office/drawing/2014/main" id="{CF1454E9-5D96-522B-CA44-BF8D3D6ABFAC}"/>
              </a:ext>
            </a:extLst>
          </p:cNvPr>
          <p:cNvGraphicFramePr/>
          <p:nvPr/>
        </p:nvGraphicFramePr>
        <p:xfrm>
          <a:off x="822960" y="1645920"/>
          <a:ext cx="8138160" cy="4754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7240" y="534572"/>
            <a:ext cx="78638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dirty="0" err="1">
                <a:solidFill>
                  <a:srgbClr val="000000"/>
                </a:solidFill>
                <a:latin typeface="Calibri"/>
              </a:rPr>
              <a:t>Tahkime</a:t>
            </a:r>
            <a:r>
              <a:rPr sz="28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sz="2800" b="1" dirty="0" err="1">
                <a:solidFill>
                  <a:srgbClr val="000000"/>
                </a:solidFill>
                <a:latin typeface="Calibri"/>
              </a:rPr>
              <a:t>Elverişlilik</a:t>
            </a:r>
            <a:endParaRPr sz="28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080" y="1411458"/>
            <a:ext cx="813816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 dirty="0">
                <a:solidFill>
                  <a:srgbClr val="000000"/>
                </a:solidFill>
                <a:latin typeface="Calibri"/>
              </a:rPr>
              <a:t>Kural: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Tarafların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üzerinde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serbestçe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tasarruf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edebileceği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uyuşmazlıklar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tahkime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elverişlidir</a:t>
            </a:r>
            <a:r>
              <a:rPr sz="1800" dirty="0">
                <a:solidFill>
                  <a:srgbClr val="000000"/>
                </a:solidFill>
                <a:latin typeface="Calibri"/>
              </a:rPr>
              <a:t>.</a:t>
            </a: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 dirty="0" err="1">
                <a:solidFill>
                  <a:srgbClr val="000000"/>
                </a:solidFill>
                <a:latin typeface="Calibri"/>
              </a:rPr>
              <a:t>Tahkime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elverişli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olmayan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başlıca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alanlar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(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sunumunuzdaki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örneklerle</a:t>
            </a:r>
            <a:r>
              <a:rPr sz="1800" dirty="0">
                <a:solidFill>
                  <a:srgbClr val="000000"/>
                </a:solidFill>
                <a:latin typeface="Calibri"/>
              </a:rPr>
              <a:t>):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 dirty="0" err="1">
                <a:solidFill>
                  <a:srgbClr val="000000"/>
                </a:solidFill>
                <a:latin typeface="Calibri"/>
              </a:rPr>
              <a:t>Türkiye’de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bulunan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taşınmazın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aynına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ilişkin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uyuşmazlıklar</a:t>
            </a:r>
            <a:endParaRPr sz="1800" dirty="0">
              <a:solidFill>
                <a:srgbClr val="000000"/>
              </a:solidFill>
              <a:latin typeface="Calibri"/>
            </a:endParaRP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 dirty="0" err="1">
                <a:solidFill>
                  <a:srgbClr val="000000"/>
                </a:solidFill>
                <a:latin typeface="Calibri"/>
              </a:rPr>
              <a:t>Ceza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yargılaması</a:t>
            </a:r>
            <a:endParaRPr sz="1800" dirty="0">
              <a:solidFill>
                <a:srgbClr val="000000"/>
              </a:solidFill>
              <a:latin typeface="Calibri"/>
            </a:endParaRP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 dirty="0">
                <a:solidFill>
                  <a:srgbClr val="000000"/>
                </a:solidFill>
                <a:latin typeface="Calibri"/>
              </a:rPr>
              <a:t>Kamu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düzenine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ilişkin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aile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hukuku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davaları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(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boşanma</a:t>
            </a:r>
            <a:r>
              <a:rPr sz="1800" dirty="0">
                <a:solidFill>
                  <a:srgbClr val="000000"/>
                </a:solidFill>
                <a:latin typeface="Calibri"/>
              </a:rPr>
              <a:t>,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nesep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vb.)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sz="1800" dirty="0" err="1">
                <a:solidFill>
                  <a:srgbClr val="000000"/>
                </a:solidFill>
                <a:latin typeface="Calibri"/>
              </a:rPr>
              <a:t>İflas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davaları</a:t>
            </a:r>
            <a:r>
              <a:rPr sz="1800" dirty="0">
                <a:solidFill>
                  <a:srgbClr val="000000"/>
                </a:solidFill>
                <a:latin typeface="Calibri"/>
              </a:rPr>
              <a:t>,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şirketin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feshi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gibi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bazı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statü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davaları</a:t>
            </a:r>
            <a:endParaRPr sz="1800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10000"/>
              </a:lnSpc>
              <a:spcAft>
                <a:spcPts val="400"/>
              </a:spcAft>
            </a:pPr>
            <a:r>
              <a:rPr sz="1800" dirty="0">
                <a:solidFill>
                  <a:srgbClr val="000000"/>
                </a:solidFill>
                <a:latin typeface="Calibri"/>
              </a:rPr>
              <a:t>MTK m.1/4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ve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HMK m.408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bu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sınırı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açıkça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ifade</a:t>
            </a:r>
            <a:r>
              <a:rPr sz="1800" dirty="0">
                <a:solidFill>
                  <a:srgbClr val="000000"/>
                </a:solidFill>
                <a:latin typeface="Calibri"/>
              </a:rPr>
              <a:t> </a:t>
            </a:r>
            <a:r>
              <a:rPr sz="1800" dirty="0" err="1">
                <a:solidFill>
                  <a:srgbClr val="000000"/>
                </a:solidFill>
                <a:latin typeface="Calibri"/>
              </a:rPr>
              <a:t>eder</a:t>
            </a:r>
            <a:r>
              <a:rPr sz="1800" dirty="0">
                <a:solidFill>
                  <a:srgbClr val="000000"/>
                </a:solidFill>
                <a:latin typeface="Calibri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3796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A5A5A"/>
                </a:solidFill>
                <a:latin typeface="Calibri"/>
              </a:rPr>
              <a:t>Tahkim – Temel Kurallar ve Mevzuat | 24.12.2025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C8E5586-5AD5-F580-E8A1-A20D1279DE0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550009C-90A2-28D5-DA7D-8CBC5E4373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2) Aşağıdakilerden hangisi Türkiye’de tahkime elverişli değildir?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EC97E50-5E23-EAC1-6992-F00E0BBC7235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0124B1D-8AE4-248D-0BA4-A0512F399EA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FDDBE0B-EB76-44E6-29B0-EAA155FB82AE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42FC163-B61B-BBDC-2D39-6BCDC5AA0FC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180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9.0.7022"/>
  <p:tag name="SLIDO_PRESENTATION_ID" val="c3f2e979-232b-469a-b7e9-a3b882b74b8c"/>
  <p:tag name="SLIDO_EVENT_UUID" val="e83a0792-287d-4d9c-a1f3-8d45a5fdd497"/>
  <p:tag name="SLIDO_EVENT_SECTION_UUID" val="e78631f1-90a6-4f70-9049-e17ff4ae85d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Y1OTYyMjh9"/>
  <p:tag name="SLIDO_TYPE" val="SlidoPoll"/>
  <p:tag name="SLIDO_POLL_UUID" val="de3b09e1-fad4-4466-9757-4e548691038c"/>
  <p:tag name="SLIDO_TIMELINE" val="W3sicG9sbFF1ZXN0aW9uVXVpZCI6ImY0MjFmZDQwLTljOTgtNGQyNC1iYTkwLTRmMjI1OWYxYmE4ZCIsInNob3dSZXN1bHRzIjpmYWxzZSwic2hvd0NvcnJlY3RBbnN3ZXJzIjpmYWxzZSwidm90aW5nTG9ja2VkIjpmYWxzZX0seyJwb2xsUXVlc3Rpb25VdWlkIjoiZjQyMWZkNDAtOWM5OC00ZDI0LWJhOTAtNGYyMjU5ZjFiYThkIiwic2hvd1Jlc3VsdHMiOnRydWUsInNob3dDb3JyZWN0QW5zd2VycyI6dHJ1ZSwidm90aW5nTG9ja2VkIjpmYWxzZX1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Y1OTYyNDh9"/>
  <p:tag name="SLIDO_TYPE" val="SlidoPoll"/>
  <p:tag name="SLIDO_POLL_UUID" val="54bc75a9-edc1-4986-8797-d7d2adf2caf5"/>
  <p:tag name="SLIDO_TIMELINE" val="W3sicG9sbFF1ZXN0aW9uVXVpZCI6IjY2MGRhOGQ5LTEwMTctNDViZC1hZWJhLWM2NDNlMDQ2M2VkNyIsInNob3dSZXN1bHRzIjpmYWxzZSwic2hvd0NvcnJlY3RBbnN3ZXJzIjpmYWxzZSwidm90aW5nTG9ja2VkIjpmYWxzZX0seyJwb2xsUXVlc3Rpb25VdWlkIjoiNjYwZGE4ZDktMTAxNy00NWJkLWFlYmEtYzY0M2UwNDYzZWQ3Iiwic2hvd1Jlc3VsdHMiOnRydWUsInNob3dDb3JyZWN0QW5zd2VycyI6dHJ1ZSwidm90aW5nTG9ja2VkIjpmYWxzZX1d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Y1OTYyNTl9"/>
  <p:tag name="SLIDO_TYPE" val="SlidoPoll"/>
  <p:tag name="SLIDO_POLL_UUID" val="8cc9ccb7-96b4-44c0-ae18-425c9befd34c"/>
  <p:tag name="SLIDO_POLL_QUESTION_UUID" val="87c1da8d-79f7-4a29-bccc-fddabdaf98b5"/>
  <p:tag name="SLIDO_TIMELINE" val="W3sic2NyZWVuIjoiUXVpekpvaW5pbmciLCJzaG93UmVzdWx0cyI6ZmFsc2UsInNob3dDb3JyZWN0QW5zd2VycyI6ZmFsc2UsInZvdGluZ0xvY2tlZCI6ZmFsc2V9LHsicG9sbFF1ZXN0aW9uVXVpZCI6Ijg3YzFkYThkLTc5ZjctNGEyOS1iY2NjLWZkZGFiZGFmOThiNSIsInNob3dSZXN1bHRzIjpmYWxzZSwic2hvd0NvcnJlY3RBbnN3ZXJzIjpmYWxzZSwidm90aW5nTG9ja2VkIjpmYWxzZX0seyJwb2xsUXVlc3Rpb25VdWlkIjoiODdjMWRhOGQtNzlmNy00YTI5LWJjY2MtZmRkYWJkYWY5OGI1Iiwic2hvd1Jlc3VsdHMiOnRydWUsInNob3dDb3JyZWN0QW5zd2VycyI6ZmFsc2UsInZvdGluZ0xvY2tlZCI6dHJ1ZX0seyJwb2xsUXVlc3Rpb25VdWlkIjoiODdjMWRhOGQtNzlmNy00YTI5LWJjY2MtZmRkYWJkYWY5OGI1Iiwic2hvd1Jlc3VsdHMiOnRydWUsInNob3dDb3JyZWN0QW5zd2VycyI6dHJ1ZSwidm90aW5nTG9ja2VkIjp0cnVlfV0=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Y1OTYxNjR9"/>
  <p:tag name="SLIDO_TYPE" val="SlidoPoll"/>
  <p:tag name="SLIDO_POLL_UUID" val="f7c48972-b800-40ea-8213-d86b46c5252f"/>
  <p:tag name="SLIDO_TIMELINE" val="W3sicG9sbFF1ZXN0aW9uVXVpZCI6IjI2OTI3OWU1LTY0MzItNDJhNi04NmNhLTVhZWEyM2Y1ODY0YSIsInNob3dSZXN1bHRzIjpmYWxzZSwic2hvd0NvcnJlY3RBbnN3ZXJzIjpmYWxzZSwidm90aW5nTG9ja2VkIjpmYWxzZX0seyJwb2xsUXVlc3Rpb25VdWlkIjoiMjY5Mjc5ZTUtNjQzMi00MmE2LTg2Y2EtNWFlYTIzZjU4NjRhIiwic2hvd1Jlc3VsdHMiOnRydWUsInNob3dDb3JyZWN0QW5zd2VycyI6dHJ1ZSwidm90aW5nTG9ja2VkIjpmYWxzZX1d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Y1OTYyNjl9"/>
  <p:tag name="SLIDO_TYPE" val="SlidoPoll"/>
  <p:tag name="SLIDO_POLL_UUID" val="8cc9ccb7-96b4-44c0-ae18-425c9befd34c"/>
  <p:tag name="SLIDO_POLL_QUESTION_UUID" val="41328e40-4d68-4207-a98c-019efeebefdb"/>
  <p:tag name="SLIDO_TIMELINE" val="W3sicG9sbFF1ZXN0aW9uVXVpZCI6IjQxMzI4ZTQwLTRkNjgtNDIwNy1hOThjLTAxOWVmZWViZWZkYiIsInNob3dSZXN1bHRzIjpmYWxzZSwic2hvd0NvcnJlY3RBbnN3ZXJzIjpmYWxzZSwidm90aW5nTG9ja2VkIjpmYWxzZX0seyJwb2xsUXVlc3Rpb25VdWlkIjoiNDEzMjhlNDAtNGQ2OC00MjA3LWE5OGMtMDE5ZWZlZWJlZmRiIiwic2hvd1Jlc3VsdHMiOnRydWUsInNob3dDb3JyZWN0QW5zd2VycyI6ZmFsc2UsInZvdGluZ0xvY2tlZCI6dHJ1ZX0seyJwb2xsUXVlc3Rpb25VdWlkIjoiNDEzMjhlNDAtNGQ2OC00MjA3LWE5OGMtMDE5ZWZlZWJlZmRiIiwic2hvd1Jlc3VsdHMiOnRydWUsInNob3dDb3JyZWN0QW5zd2VycyI6dHJ1ZSwidm90aW5nTG9ja2VkIjp0cnVlfV0=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Y1OTYyNjJ9"/>
  <p:tag name="SLIDO_TYPE" val="SlidoPoll"/>
  <p:tag name="SLIDO_POLL_UUID" val="8cc9ccb7-96b4-44c0-ae18-425c9befd34c"/>
  <p:tag name="SLIDO_POLL_QUESTION_UUID" val="4b331a67-c751-44eb-8321-360561495907"/>
  <p:tag name="SLIDO_TIMELINE" val="W3sicG9sbFF1ZXN0aW9uVXVpZCI6IjRiMzMxYTY3LWM3NTEtNDRlYi04MzIxLTM2MDU2MTQ5NTkwNyIsInNob3dSZXN1bHRzIjpmYWxzZSwic2hvd0NvcnJlY3RBbnN3ZXJzIjpmYWxzZSwidm90aW5nTG9ja2VkIjpmYWxzZX0seyJwb2xsUXVlc3Rpb25VdWlkIjoiNGIzMzFhNjctYzc1MS00NGViLTgzMjEtMzYwNTYxNDk1OTA3Iiwic2hvd1Jlc3VsdHMiOnRydWUsInNob3dDb3JyZWN0QW5zd2VycyI6ZmFsc2UsInZvdGluZ0xvY2tlZCI6dHJ1ZX0seyJwb2xsUXVlc3Rpb25VdWlkIjoiNGIzMzFhNjctYzc1MS00NGViLTgzMjEtMzYwNTYxNDk1OTA3Iiwic2hvd1Jlc3VsdHMiOnRydWUsInNob3dDb3JyZWN0QW5zd2VycyI6dHJ1ZSwidm90aW5nTG9ja2VkIjp0cnVlfV0=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Y1OTYyNzh9"/>
  <p:tag name="SLIDO_TYPE" val="SlidoPoll"/>
  <p:tag name="SLIDO_POLL_UUID" val="8cc9ccb7-96b4-44c0-ae18-425c9befd34c"/>
  <p:tag name="SLIDO_POLL_QUESTION_UUID" val="723ea5ea-89d5-4755-a008-8d95df50615b"/>
  <p:tag name="SLIDO_TIMELINE" val="W3sicG9sbFF1ZXN0aW9uVXVpZCI6IjcyM2VhNWVhLTg5ZDUtNDc1NS1hMDA4LThkOTVkZjUwNjE1YiIsInNob3dSZXN1bHRzIjpmYWxzZSwic2hvd0NvcnJlY3RBbnN3ZXJzIjpmYWxzZSwidm90aW5nTG9ja2VkIjpmYWxzZX0seyJwb2xsUXVlc3Rpb25VdWlkIjoiNzIzZWE1ZWEtODlkNS00NzU1LWEwMDgtOGQ5NWRmNTA2MTViIiwic2hvd1Jlc3VsdHMiOnRydWUsInNob3dDb3JyZWN0QW5zd2VycyI6ZmFsc2UsInZvdGluZ0xvY2tlZCI6dHJ1ZX0seyJwb2xsUXVlc3Rpb25VdWlkIjoiNzIzZWE1ZWEtODlkNS00NzU1LWEwMDgtOGQ5NWRmNTA2MTViIiwic2hvd1Jlc3VsdHMiOnRydWUsInNob3dDb3JyZWN0QW5zd2VycyI6dHJ1ZSwidm90aW5nTG9ja2VkIjp0cnVlfV0=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Y1OTYyODd9"/>
  <p:tag name="SLIDO_TYPE" val="SlidoPoll"/>
  <p:tag name="SLIDO_POLL_UUID" val="8cc9ccb7-96b4-44c0-ae18-425c9befd34c"/>
  <p:tag name="SLIDO_POLL_QUESTION_UUID" val="661dbf45-92ec-474e-be55-9719667999ac"/>
  <p:tag name="SLIDO_TIMELINE" val="W3sicG9sbFF1ZXN0aW9uVXVpZCI6IjY2MWRiZjQ1LTkyZWMtNDc0ZS1iZTU1LTk3MTk2Njc5OTlhYyIsInNob3dSZXN1bHRzIjpmYWxzZSwic2hvd0NvcnJlY3RBbnN3ZXJzIjpmYWxzZSwidm90aW5nTG9ja2VkIjpmYWxzZX0seyJwb2xsUXVlc3Rpb25VdWlkIjoiNjYxZGJmNDUtOTJlYy00NzRlLWJlNTUtOTcxOTY2Nzk5OWFjIiwic2hvd1Jlc3VsdHMiOnRydWUsInNob3dDb3JyZWN0QW5zd2VycyI6ZmFsc2UsInZvdGluZ0xvY2tlZCI6dHJ1ZX0seyJwb2xsUXVlc3Rpb25VdWlkIjoiNjYxZGJmNDUtOTJlYy00NzRlLWJlNTUtOTcxOTY2Nzk5OWFjIiwic2hvd1Jlc3VsdHMiOnRydWUsInNob3dDb3JyZWN0QW5zd2VycyI6dHJ1ZSwidm90aW5nTG9ja2VkIjp0cnVlfSx7InNjcmVlbiI6IlF1aXpMZWFkZXJib2FyZCIsInBvbGxRdWVzdGlvblV1aWQiOiI2NjFkYmY0NS05MmVjLTQ3NGUtYmU1NS05NzE5NjY3OTk5YWMiLCJzaG93UmVzdWx0cyI6dHJ1ZSwic2hvd0NvcnJlY3RBbnN3ZXJzIjp0cnVlLCJ2b3RpbmdMb2NrZWQiOnRydWV9XQ=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Y1OTYxNzV9"/>
  <p:tag name="SLIDO_TYPE" val="SlidoPoll"/>
  <p:tag name="SLIDO_POLL_UUID" val="68d5ef1a-a473-473c-8998-114a621c6b36"/>
  <p:tag name="SLIDO_TIMELINE" val="W3sicG9sbFF1ZXN0aW9uVXVpZCI6Ijg1ZWE4ZWYxLWU0MTEtNGJjYy1iODIxLTMwMWZkYzQ2Zjk3OCIsInNob3dSZXN1bHRzIjpmYWxzZSwic2hvd0NvcnJlY3RBbnN3ZXJzIjpmYWxzZSwidm90aW5nTG9ja2VkIjpmYWxzZX0seyJwb2xsUXVlc3Rpb25VdWlkIjoiODVlYThlZjEtZTQxMS00YmNjLWI4MjEtMzAxZmRjNDZmOTc4Iiwic2hvd1Jlc3VsdHMiOnRydWUsInNob3dDb3JyZWN0QW5zd2VycyI6dHJ1ZSwidm90aW5nTG9ja2VkIjpmYWxzZX1d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Y1OTYxOTV9"/>
  <p:tag name="SLIDO_TYPE" val="SlidoPoll"/>
  <p:tag name="SLIDO_POLL_UUID" val="9cf4b635-862d-40a7-8f90-9ed6ffc1df80"/>
  <p:tag name="SLIDO_TIMELINE" val="W3sicG9sbFF1ZXN0aW9uVXVpZCI6IjA2YTM4YjJkLTc2NzMtNGE5NS1hNDdlLWIyNzgwOTg3OTUyZiIsInNob3dSZXN1bHRzIjpmYWxzZSwic2hvd0NvcnJlY3RBbnN3ZXJzIjpmYWxzZSwidm90aW5nTG9ja2VkIjpmYWxzZX0seyJwb2xsUXVlc3Rpb25VdWlkIjoiMDZhMzhiMmQtNzY3My00YTk1LWE0N2UtYjI3ODA5ODc5NTJmIiwic2hvd1Jlc3VsdHMiOnRydWUsInNob3dDb3JyZWN0QW5zd2VycyI6dHJ1ZSwidm90aW5nTG9ja2VkIjpmYWxzZX1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3540</Words>
  <Application>Microsoft Office PowerPoint</Application>
  <PresentationFormat>Ekran Gösterisi (4:3)</PresentationFormat>
  <Paragraphs>277</Paragraphs>
  <Slides>38</Slides>
  <Notes>28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Fatih Serbest</cp:lastModifiedBy>
  <cp:revision>4</cp:revision>
  <dcterms:created xsi:type="dcterms:W3CDTF">2013-01-27T09:14:16Z</dcterms:created>
  <dcterms:modified xsi:type="dcterms:W3CDTF">2026-03-02T09:05:46Z</dcterms:modified>
  <cp:category/>
</cp:coreProperties>
</file>